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3.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4.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5.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6.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7.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8.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9.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ppt/theme/themeOverride9.xml" ContentType="application/vnd.openxmlformats-officedocument.themeOverr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theme/themeOverride13.xml" ContentType="application/vnd.openxmlformats-officedocument.themeOverride+xml"/>
  <Override PartName="/ppt/notesSlides/notesSlide17.xml" ContentType="application/vnd.openxmlformats-officedocument.presentationml.notesSlide+xml"/>
  <Override PartName="/ppt/theme/themeOverride14.xml" ContentType="application/vnd.openxmlformats-officedocument.themeOverride+xml"/>
  <Override PartName="/ppt/notesSlides/notesSlide18.xml" ContentType="application/vnd.openxmlformats-officedocument.presentationml.notesSl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notesSlides/notesSlide19.xml" ContentType="application/vnd.openxmlformats-officedocument.presentationml.notesSlide+xml"/>
  <Override PartName="/ppt/theme/themeOverride18.xml" ContentType="application/vnd.openxmlformats-officedocument.themeOverride+xml"/>
  <Override PartName="/ppt/notesSlides/notesSlide20.xml" ContentType="application/vnd.openxmlformats-officedocument.presentationml.notesSlide+xml"/>
  <Override PartName="/ppt/theme/themeOverride19.xml" ContentType="application/vnd.openxmlformats-officedocument.themeOverride+xml"/>
  <Override PartName="/ppt/notesSlides/notesSlide21.xml" ContentType="application/vnd.openxmlformats-officedocument.presentationml.notesSlide+xml"/>
  <Override PartName="/ppt/theme/themeOverride20.xml" ContentType="application/vnd.openxmlformats-officedocument.themeOverride+xml"/>
  <Override PartName="/ppt/notesSlides/notesSlide22.xml" ContentType="application/vnd.openxmlformats-officedocument.presentationml.notesSlide+xml"/>
  <Override PartName="/ppt/theme/themeOverride21.xml" ContentType="application/vnd.openxmlformats-officedocument.themeOverride+xml"/>
  <Override PartName="/ppt/notesSlides/notesSlide23.xml" ContentType="application/vnd.openxmlformats-officedocument.presentationml.notesSlide+xml"/>
  <Override PartName="/ppt/theme/themeOverride22.xml" ContentType="application/vnd.openxmlformats-officedocument.themeOverride+xml"/>
  <Override PartName="/ppt/notesSlides/notesSlide24.xml" ContentType="application/vnd.openxmlformats-officedocument.presentationml.notesSlide+xml"/>
  <Override PartName="/ppt/theme/themeOverride23.xml" ContentType="application/vnd.openxmlformats-officedocument.themeOverride+xml"/>
  <Override PartName="/ppt/theme/themeOverride24.xml" ContentType="application/vnd.openxmlformats-officedocument.themeOverride+xml"/>
  <Override PartName="/ppt/notesSlides/notesSlide25.xml" ContentType="application/vnd.openxmlformats-officedocument.presentationml.notesSlide+xml"/>
  <Override PartName="/ppt/theme/themeOverride25.xml" ContentType="application/vnd.openxmlformats-officedocument.themeOverride+xml"/>
  <Override PartName="/ppt/notesSlides/notesSlide26.xml" ContentType="application/vnd.openxmlformats-officedocument.presentationml.notesSlide+xml"/>
  <Override PartName="/ppt/theme/themeOverride26.xml" ContentType="application/vnd.openxmlformats-officedocument.themeOverride+xml"/>
  <Override PartName="/ppt/notesSlides/notesSlide27.xml" ContentType="application/vnd.openxmlformats-officedocument.presentationml.notesSlide+xml"/>
  <Override PartName="/ppt/theme/themeOverride27.xml" ContentType="application/vnd.openxmlformats-officedocument.themeOverride+xml"/>
  <Override PartName="/ppt/notesSlides/notesSlide28.xml" ContentType="application/vnd.openxmlformats-officedocument.presentationml.notesSlide+xml"/>
  <Override PartName="/ppt/theme/themeOverride28.xml" ContentType="application/vnd.openxmlformats-officedocument.themeOverride+xml"/>
  <Override PartName="/ppt/notesSlides/notesSlide29.xml" ContentType="application/vnd.openxmlformats-officedocument.presentationml.notesSlide+xml"/>
  <Override PartName="/ppt/theme/themeOverride29.xml" ContentType="application/vnd.openxmlformats-officedocument.themeOverride+xml"/>
  <Override PartName="/ppt/notesSlides/notesSlide30.xml" ContentType="application/vnd.openxmlformats-officedocument.presentationml.notesSlide+xml"/>
  <Override PartName="/ppt/theme/themeOverride30.xml" ContentType="application/vnd.openxmlformats-officedocument.themeOverride+xml"/>
  <Override PartName="/ppt/notesSlides/notesSlide31.xml" ContentType="application/vnd.openxmlformats-officedocument.presentationml.notesSlide+xml"/>
  <Override PartName="/ppt/theme/themeOverride31.xml" ContentType="application/vnd.openxmlformats-officedocument.themeOverride+xml"/>
  <Override PartName="/ppt/notesSlides/notesSlide32.xml" ContentType="application/vnd.openxmlformats-officedocument.presentationml.notesSlide+xml"/>
  <Override PartName="/ppt/theme/themeOverride32.xml" ContentType="application/vnd.openxmlformats-officedocument.themeOverride+xml"/>
  <Override PartName="/ppt/notesSlides/notesSlide33.xml" ContentType="application/vnd.openxmlformats-officedocument.presentationml.notesSlide+xml"/>
  <Override PartName="/ppt/theme/themeOverride33.xml" ContentType="application/vnd.openxmlformats-officedocument.themeOverride+xml"/>
  <Override PartName="/ppt/notesSlides/notesSlide34.xml" ContentType="application/vnd.openxmlformats-officedocument.presentationml.notesSlide+xml"/>
  <Override PartName="/ppt/theme/themeOverride34.xml" ContentType="application/vnd.openxmlformats-officedocument.themeOverride+xml"/>
  <Override PartName="/ppt/notesSlides/notesSlide35.xml" ContentType="application/vnd.openxmlformats-officedocument.presentationml.notesSlide+xml"/>
  <Override PartName="/ppt/theme/themeOverride35.xml" ContentType="application/vnd.openxmlformats-officedocument.themeOverride+xml"/>
  <Override PartName="/ppt/notesSlides/notesSlide36.xml" ContentType="application/vnd.openxmlformats-officedocument.presentationml.notesSlide+xml"/>
  <Override PartName="/ppt/theme/themeOverride36.xml" ContentType="application/vnd.openxmlformats-officedocument.themeOverride+xml"/>
  <Override PartName="/ppt/notesSlides/notesSlide37.xml" ContentType="application/vnd.openxmlformats-officedocument.presentationml.notesSlide+xml"/>
  <Override PartName="/ppt/theme/themeOverride37.xml" ContentType="application/vnd.openxmlformats-officedocument.themeOverride+xml"/>
  <Override PartName="/ppt/notesSlides/notesSlide38.xml" ContentType="application/vnd.openxmlformats-officedocument.presentationml.notesSlide+xml"/>
  <Override PartName="/ppt/theme/themeOverride38.xml" ContentType="application/vnd.openxmlformats-officedocument.themeOverride+xml"/>
  <Override PartName="/ppt/notesSlides/notesSlide39.xml" ContentType="application/vnd.openxmlformats-officedocument.presentationml.notesSlide+xml"/>
  <Override PartName="/ppt/theme/themeOverride39.xml" ContentType="application/vnd.openxmlformats-officedocument.themeOverride+xml"/>
  <Override PartName="/ppt/notesSlides/notesSlide40.xml" ContentType="application/vnd.openxmlformats-officedocument.presentationml.notesSlide+xml"/>
  <Override PartName="/ppt/theme/themeOverride40.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 id="2147483734" r:id="rId2"/>
    <p:sldMasterId id="2147483747" r:id="rId3"/>
    <p:sldMasterId id="2147483771" r:id="rId4"/>
    <p:sldMasterId id="2147483793" r:id="rId5"/>
    <p:sldMasterId id="2147483814" r:id="rId6"/>
    <p:sldMasterId id="2147483836" r:id="rId7"/>
    <p:sldMasterId id="2147483913" r:id="rId8"/>
    <p:sldMasterId id="2147483935" r:id="rId9"/>
    <p:sldMasterId id="2147483954" r:id="rId10"/>
  </p:sldMasterIdLst>
  <p:notesMasterIdLst>
    <p:notesMasterId r:id="rId66"/>
  </p:notesMasterIdLst>
  <p:handoutMasterIdLst>
    <p:handoutMasterId r:id="rId67"/>
  </p:handoutMasterIdLst>
  <p:sldIdLst>
    <p:sldId id="1332" r:id="rId11"/>
    <p:sldId id="814" r:id="rId12"/>
    <p:sldId id="1253" r:id="rId13"/>
    <p:sldId id="1235" r:id="rId14"/>
    <p:sldId id="2476" r:id="rId15"/>
    <p:sldId id="357" r:id="rId16"/>
    <p:sldId id="2475" r:id="rId17"/>
    <p:sldId id="2502" r:id="rId18"/>
    <p:sldId id="2341" r:id="rId19"/>
    <p:sldId id="2473" r:id="rId20"/>
    <p:sldId id="2499" r:id="rId21"/>
    <p:sldId id="2500" r:id="rId22"/>
    <p:sldId id="2501" r:id="rId23"/>
    <p:sldId id="294" r:id="rId24"/>
    <p:sldId id="2503" r:id="rId25"/>
    <p:sldId id="2504" r:id="rId26"/>
    <p:sldId id="2505" r:id="rId27"/>
    <p:sldId id="2506" r:id="rId28"/>
    <p:sldId id="2507" r:id="rId29"/>
    <p:sldId id="2508" r:id="rId30"/>
    <p:sldId id="2509" r:id="rId31"/>
    <p:sldId id="2510" r:id="rId32"/>
    <p:sldId id="295" r:id="rId33"/>
    <p:sldId id="2512" r:id="rId34"/>
    <p:sldId id="2513" r:id="rId35"/>
    <p:sldId id="297" r:id="rId36"/>
    <p:sldId id="298" r:id="rId37"/>
    <p:sldId id="2514" r:id="rId38"/>
    <p:sldId id="2515" r:id="rId39"/>
    <p:sldId id="2516" r:id="rId40"/>
    <p:sldId id="2517" r:id="rId41"/>
    <p:sldId id="2518" r:id="rId42"/>
    <p:sldId id="2519" r:id="rId43"/>
    <p:sldId id="296" r:id="rId44"/>
    <p:sldId id="2520" r:id="rId45"/>
    <p:sldId id="2521" r:id="rId46"/>
    <p:sldId id="2522" r:id="rId47"/>
    <p:sldId id="299" r:id="rId48"/>
    <p:sldId id="553" r:id="rId49"/>
    <p:sldId id="2523" r:id="rId50"/>
    <p:sldId id="2524" r:id="rId51"/>
    <p:sldId id="2525" r:id="rId52"/>
    <p:sldId id="2526" r:id="rId53"/>
    <p:sldId id="2527" r:id="rId54"/>
    <p:sldId id="2528" r:id="rId55"/>
    <p:sldId id="2529" r:id="rId56"/>
    <p:sldId id="2530" r:id="rId57"/>
    <p:sldId id="2531" r:id="rId58"/>
    <p:sldId id="2532" r:id="rId59"/>
    <p:sldId id="2533" r:id="rId60"/>
    <p:sldId id="2534" r:id="rId61"/>
    <p:sldId id="2535" r:id="rId62"/>
    <p:sldId id="2474" r:id="rId63"/>
    <p:sldId id="1289" r:id="rId64"/>
    <p:sldId id="1281" r:id="rId6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B3"/>
    <a:srgbClr val="FF5149"/>
    <a:srgbClr val="4F2D7F"/>
    <a:srgbClr val="A06DFF"/>
    <a:srgbClr val="9BD732"/>
    <a:srgbClr val="2B144D"/>
    <a:srgbClr val="FFC23D"/>
    <a:srgbClr val="676767"/>
    <a:srgbClr val="007799"/>
    <a:srgbClr val="00A7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73" autoAdjust="0"/>
  </p:normalViewPr>
  <p:slideViewPr>
    <p:cSldViewPr snapToGrid="0">
      <p:cViewPr>
        <p:scale>
          <a:sx n="75" d="100"/>
          <a:sy n="75" d="100"/>
        </p:scale>
        <p:origin x="252" y="-79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is Rene Cardenas" userId="b32af8d3-356b-42ee-bebe-e454138a8ef5" providerId="ADAL" clId="{5680919C-EDF4-4367-B786-5D6C61D0D415}"/>
    <pc:docChg chg="undo custSel addSld delSld modSld">
      <pc:chgData name="Boris Rene Cardenas" userId="b32af8d3-356b-42ee-bebe-e454138a8ef5" providerId="ADAL" clId="{5680919C-EDF4-4367-B786-5D6C61D0D415}" dt="2025-03-17T16:27:04.835" v="98" actId="14100"/>
      <pc:docMkLst>
        <pc:docMk/>
      </pc:docMkLst>
      <pc:sldChg chg="del">
        <pc:chgData name="Boris Rene Cardenas" userId="b32af8d3-356b-42ee-bebe-e454138a8ef5" providerId="ADAL" clId="{5680919C-EDF4-4367-B786-5D6C61D0D415}" dt="2025-03-17T16:26:23.949" v="92" actId="2696"/>
        <pc:sldMkLst>
          <pc:docMk/>
          <pc:sldMk cId="3409408790" sldId="259"/>
        </pc:sldMkLst>
      </pc:sldChg>
      <pc:sldChg chg="del">
        <pc:chgData name="Boris Rene Cardenas" userId="b32af8d3-356b-42ee-bebe-e454138a8ef5" providerId="ADAL" clId="{5680919C-EDF4-4367-B786-5D6C61D0D415}" dt="2025-03-17T16:26:23.949" v="92" actId="2696"/>
        <pc:sldMkLst>
          <pc:docMk/>
          <pc:sldMk cId="3340370080" sldId="260"/>
        </pc:sldMkLst>
      </pc:sldChg>
      <pc:sldChg chg="del">
        <pc:chgData name="Boris Rene Cardenas" userId="b32af8d3-356b-42ee-bebe-e454138a8ef5" providerId="ADAL" clId="{5680919C-EDF4-4367-B786-5D6C61D0D415}" dt="2025-03-17T16:26:23.949" v="92" actId="2696"/>
        <pc:sldMkLst>
          <pc:docMk/>
          <pc:sldMk cId="503333842" sldId="262"/>
        </pc:sldMkLst>
      </pc:sldChg>
      <pc:sldChg chg="del">
        <pc:chgData name="Boris Rene Cardenas" userId="b32af8d3-356b-42ee-bebe-e454138a8ef5" providerId="ADAL" clId="{5680919C-EDF4-4367-B786-5D6C61D0D415}" dt="2025-03-17T16:26:23.949" v="92" actId="2696"/>
        <pc:sldMkLst>
          <pc:docMk/>
          <pc:sldMk cId="3304358038" sldId="263"/>
        </pc:sldMkLst>
      </pc:sldChg>
      <pc:sldChg chg="del">
        <pc:chgData name="Boris Rene Cardenas" userId="b32af8d3-356b-42ee-bebe-e454138a8ef5" providerId="ADAL" clId="{5680919C-EDF4-4367-B786-5D6C61D0D415}" dt="2025-03-17T16:26:23.949" v="92" actId="2696"/>
        <pc:sldMkLst>
          <pc:docMk/>
          <pc:sldMk cId="2510383315" sldId="265"/>
        </pc:sldMkLst>
      </pc:sldChg>
      <pc:sldChg chg="del">
        <pc:chgData name="Boris Rene Cardenas" userId="b32af8d3-356b-42ee-bebe-e454138a8ef5" providerId="ADAL" clId="{5680919C-EDF4-4367-B786-5D6C61D0D415}" dt="2025-03-17T16:26:23.949" v="92" actId="2696"/>
        <pc:sldMkLst>
          <pc:docMk/>
          <pc:sldMk cId="3120087046" sldId="266"/>
        </pc:sldMkLst>
      </pc:sldChg>
      <pc:sldChg chg="del">
        <pc:chgData name="Boris Rene Cardenas" userId="b32af8d3-356b-42ee-bebe-e454138a8ef5" providerId="ADAL" clId="{5680919C-EDF4-4367-B786-5D6C61D0D415}" dt="2025-03-17T16:26:23.949" v="92" actId="2696"/>
        <pc:sldMkLst>
          <pc:docMk/>
          <pc:sldMk cId="3970433182" sldId="267"/>
        </pc:sldMkLst>
      </pc:sldChg>
      <pc:sldChg chg="del">
        <pc:chgData name="Boris Rene Cardenas" userId="b32af8d3-356b-42ee-bebe-e454138a8ef5" providerId="ADAL" clId="{5680919C-EDF4-4367-B786-5D6C61D0D415}" dt="2025-03-17T16:26:23.949" v="92" actId="2696"/>
        <pc:sldMkLst>
          <pc:docMk/>
          <pc:sldMk cId="3101744625" sldId="268"/>
        </pc:sldMkLst>
      </pc:sldChg>
      <pc:sldChg chg="del">
        <pc:chgData name="Boris Rene Cardenas" userId="b32af8d3-356b-42ee-bebe-e454138a8ef5" providerId="ADAL" clId="{5680919C-EDF4-4367-B786-5D6C61D0D415}" dt="2025-03-17T16:26:23.949" v="92" actId="2696"/>
        <pc:sldMkLst>
          <pc:docMk/>
          <pc:sldMk cId="900546665" sldId="269"/>
        </pc:sldMkLst>
      </pc:sldChg>
      <pc:sldChg chg="del">
        <pc:chgData name="Boris Rene Cardenas" userId="b32af8d3-356b-42ee-bebe-e454138a8ef5" providerId="ADAL" clId="{5680919C-EDF4-4367-B786-5D6C61D0D415}" dt="2025-03-17T16:26:23.949" v="92" actId="2696"/>
        <pc:sldMkLst>
          <pc:docMk/>
          <pc:sldMk cId="459651015" sldId="270"/>
        </pc:sldMkLst>
      </pc:sldChg>
      <pc:sldChg chg="del">
        <pc:chgData name="Boris Rene Cardenas" userId="b32af8d3-356b-42ee-bebe-e454138a8ef5" providerId="ADAL" clId="{5680919C-EDF4-4367-B786-5D6C61D0D415}" dt="2025-03-17T16:26:23.949" v="92" actId="2696"/>
        <pc:sldMkLst>
          <pc:docMk/>
          <pc:sldMk cId="1102399686" sldId="271"/>
        </pc:sldMkLst>
      </pc:sldChg>
      <pc:sldChg chg="del">
        <pc:chgData name="Boris Rene Cardenas" userId="b32af8d3-356b-42ee-bebe-e454138a8ef5" providerId="ADAL" clId="{5680919C-EDF4-4367-B786-5D6C61D0D415}" dt="2025-03-17T16:26:23.949" v="92" actId="2696"/>
        <pc:sldMkLst>
          <pc:docMk/>
          <pc:sldMk cId="4030372741" sldId="272"/>
        </pc:sldMkLst>
      </pc:sldChg>
      <pc:sldChg chg="del">
        <pc:chgData name="Boris Rene Cardenas" userId="b32af8d3-356b-42ee-bebe-e454138a8ef5" providerId="ADAL" clId="{5680919C-EDF4-4367-B786-5D6C61D0D415}" dt="2025-03-17T16:26:23.949" v="92" actId="2696"/>
        <pc:sldMkLst>
          <pc:docMk/>
          <pc:sldMk cId="3481837060" sldId="273"/>
        </pc:sldMkLst>
      </pc:sldChg>
      <pc:sldChg chg="del">
        <pc:chgData name="Boris Rene Cardenas" userId="b32af8d3-356b-42ee-bebe-e454138a8ef5" providerId="ADAL" clId="{5680919C-EDF4-4367-B786-5D6C61D0D415}" dt="2025-03-17T16:26:23.949" v="92" actId="2696"/>
        <pc:sldMkLst>
          <pc:docMk/>
          <pc:sldMk cId="3109544424" sldId="274"/>
        </pc:sldMkLst>
      </pc:sldChg>
      <pc:sldChg chg="del">
        <pc:chgData name="Boris Rene Cardenas" userId="b32af8d3-356b-42ee-bebe-e454138a8ef5" providerId="ADAL" clId="{5680919C-EDF4-4367-B786-5D6C61D0D415}" dt="2025-03-17T16:26:32.691" v="93" actId="2696"/>
        <pc:sldMkLst>
          <pc:docMk/>
          <pc:sldMk cId="3576289845" sldId="276"/>
        </pc:sldMkLst>
      </pc:sldChg>
      <pc:sldChg chg="del">
        <pc:chgData name="Boris Rene Cardenas" userId="b32af8d3-356b-42ee-bebe-e454138a8ef5" providerId="ADAL" clId="{5680919C-EDF4-4367-B786-5D6C61D0D415}" dt="2025-03-17T16:26:32.691" v="93" actId="2696"/>
        <pc:sldMkLst>
          <pc:docMk/>
          <pc:sldMk cId="1909109116" sldId="277"/>
        </pc:sldMkLst>
      </pc:sldChg>
      <pc:sldChg chg="del">
        <pc:chgData name="Boris Rene Cardenas" userId="b32af8d3-356b-42ee-bebe-e454138a8ef5" providerId="ADAL" clId="{5680919C-EDF4-4367-B786-5D6C61D0D415}" dt="2025-03-17T16:26:32.691" v="93" actId="2696"/>
        <pc:sldMkLst>
          <pc:docMk/>
          <pc:sldMk cId="3497377984" sldId="278"/>
        </pc:sldMkLst>
      </pc:sldChg>
      <pc:sldChg chg="del">
        <pc:chgData name="Boris Rene Cardenas" userId="b32af8d3-356b-42ee-bebe-e454138a8ef5" providerId="ADAL" clId="{5680919C-EDF4-4367-B786-5D6C61D0D415}" dt="2025-03-17T16:26:32.691" v="93" actId="2696"/>
        <pc:sldMkLst>
          <pc:docMk/>
          <pc:sldMk cId="4103859376" sldId="279"/>
        </pc:sldMkLst>
      </pc:sldChg>
      <pc:sldChg chg="del">
        <pc:chgData name="Boris Rene Cardenas" userId="b32af8d3-356b-42ee-bebe-e454138a8ef5" providerId="ADAL" clId="{5680919C-EDF4-4367-B786-5D6C61D0D415}" dt="2025-03-17T16:26:32.691" v="93" actId="2696"/>
        <pc:sldMkLst>
          <pc:docMk/>
          <pc:sldMk cId="2700254204" sldId="281"/>
        </pc:sldMkLst>
      </pc:sldChg>
      <pc:sldChg chg="del">
        <pc:chgData name="Boris Rene Cardenas" userId="b32af8d3-356b-42ee-bebe-e454138a8ef5" providerId="ADAL" clId="{5680919C-EDF4-4367-B786-5D6C61D0D415}" dt="2025-03-17T16:26:32.691" v="93" actId="2696"/>
        <pc:sldMkLst>
          <pc:docMk/>
          <pc:sldMk cId="2097967426" sldId="282"/>
        </pc:sldMkLst>
      </pc:sldChg>
      <pc:sldChg chg="del">
        <pc:chgData name="Boris Rene Cardenas" userId="b32af8d3-356b-42ee-bebe-e454138a8ef5" providerId="ADAL" clId="{5680919C-EDF4-4367-B786-5D6C61D0D415}" dt="2025-03-17T16:26:32.691" v="93" actId="2696"/>
        <pc:sldMkLst>
          <pc:docMk/>
          <pc:sldMk cId="3373808868" sldId="283"/>
        </pc:sldMkLst>
      </pc:sldChg>
      <pc:sldChg chg="del">
        <pc:chgData name="Boris Rene Cardenas" userId="b32af8d3-356b-42ee-bebe-e454138a8ef5" providerId="ADAL" clId="{5680919C-EDF4-4367-B786-5D6C61D0D415}" dt="2025-03-17T16:26:23.949" v="92" actId="2696"/>
        <pc:sldMkLst>
          <pc:docMk/>
          <pc:sldMk cId="2678689664" sldId="284"/>
        </pc:sldMkLst>
      </pc:sldChg>
      <pc:sldChg chg="del">
        <pc:chgData name="Boris Rene Cardenas" userId="b32af8d3-356b-42ee-bebe-e454138a8ef5" providerId="ADAL" clId="{5680919C-EDF4-4367-B786-5D6C61D0D415}" dt="2025-03-17T16:26:23.949" v="92" actId="2696"/>
        <pc:sldMkLst>
          <pc:docMk/>
          <pc:sldMk cId="2123511313" sldId="285"/>
        </pc:sldMkLst>
      </pc:sldChg>
      <pc:sldChg chg="del">
        <pc:chgData name="Boris Rene Cardenas" userId="b32af8d3-356b-42ee-bebe-e454138a8ef5" providerId="ADAL" clId="{5680919C-EDF4-4367-B786-5D6C61D0D415}" dt="2025-03-17T16:26:23.949" v="92" actId="2696"/>
        <pc:sldMkLst>
          <pc:docMk/>
          <pc:sldMk cId="320830160" sldId="286"/>
        </pc:sldMkLst>
      </pc:sldChg>
      <pc:sldChg chg="del">
        <pc:chgData name="Boris Rene Cardenas" userId="b32af8d3-356b-42ee-bebe-e454138a8ef5" providerId="ADAL" clId="{5680919C-EDF4-4367-B786-5D6C61D0D415}" dt="2025-03-17T16:26:23.949" v="92" actId="2696"/>
        <pc:sldMkLst>
          <pc:docMk/>
          <pc:sldMk cId="525149408" sldId="287"/>
        </pc:sldMkLst>
      </pc:sldChg>
      <pc:sldChg chg="del">
        <pc:chgData name="Boris Rene Cardenas" userId="b32af8d3-356b-42ee-bebe-e454138a8ef5" providerId="ADAL" clId="{5680919C-EDF4-4367-B786-5D6C61D0D415}" dt="2025-03-17T16:26:23.949" v="92" actId="2696"/>
        <pc:sldMkLst>
          <pc:docMk/>
          <pc:sldMk cId="3829535580" sldId="288"/>
        </pc:sldMkLst>
      </pc:sldChg>
      <pc:sldChg chg="del">
        <pc:chgData name="Boris Rene Cardenas" userId="b32af8d3-356b-42ee-bebe-e454138a8ef5" providerId="ADAL" clId="{5680919C-EDF4-4367-B786-5D6C61D0D415}" dt="2025-03-17T16:26:23.949" v="92" actId="2696"/>
        <pc:sldMkLst>
          <pc:docMk/>
          <pc:sldMk cId="1866145857" sldId="289"/>
        </pc:sldMkLst>
      </pc:sldChg>
      <pc:sldChg chg="del">
        <pc:chgData name="Boris Rene Cardenas" userId="b32af8d3-356b-42ee-bebe-e454138a8ef5" providerId="ADAL" clId="{5680919C-EDF4-4367-B786-5D6C61D0D415}" dt="2025-03-17T16:26:23.949" v="92" actId="2696"/>
        <pc:sldMkLst>
          <pc:docMk/>
          <pc:sldMk cId="430547891" sldId="290"/>
        </pc:sldMkLst>
      </pc:sldChg>
      <pc:sldChg chg="del">
        <pc:chgData name="Boris Rene Cardenas" userId="b32af8d3-356b-42ee-bebe-e454138a8ef5" providerId="ADAL" clId="{5680919C-EDF4-4367-B786-5D6C61D0D415}" dt="2025-03-17T16:26:23.949" v="92" actId="2696"/>
        <pc:sldMkLst>
          <pc:docMk/>
          <pc:sldMk cId="2689689238" sldId="291"/>
        </pc:sldMkLst>
      </pc:sldChg>
      <pc:sldChg chg="del">
        <pc:chgData name="Boris Rene Cardenas" userId="b32af8d3-356b-42ee-bebe-e454138a8ef5" providerId="ADAL" clId="{5680919C-EDF4-4367-B786-5D6C61D0D415}" dt="2025-03-17T16:26:23.949" v="92" actId="2696"/>
        <pc:sldMkLst>
          <pc:docMk/>
          <pc:sldMk cId="2405988275" sldId="292"/>
        </pc:sldMkLst>
      </pc:sldChg>
      <pc:sldChg chg="add">
        <pc:chgData name="Boris Rene Cardenas" userId="b32af8d3-356b-42ee-bebe-e454138a8ef5" providerId="ADAL" clId="{5680919C-EDF4-4367-B786-5D6C61D0D415}" dt="2025-03-17T16:18:28.249" v="2"/>
        <pc:sldMkLst>
          <pc:docMk/>
          <pc:sldMk cId="1841448016" sldId="814"/>
        </pc:sldMkLst>
      </pc:sldChg>
      <pc:sldChg chg="add">
        <pc:chgData name="Boris Rene Cardenas" userId="b32af8d3-356b-42ee-bebe-e454138a8ef5" providerId="ADAL" clId="{5680919C-EDF4-4367-B786-5D6C61D0D415}" dt="2025-03-17T16:18:28.249" v="2"/>
        <pc:sldMkLst>
          <pc:docMk/>
          <pc:sldMk cId="404810150" sldId="1235"/>
        </pc:sldMkLst>
      </pc:sldChg>
      <pc:sldChg chg="modSp add mod">
        <pc:chgData name="Boris Rene Cardenas" userId="b32af8d3-356b-42ee-bebe-e454138a8ef5" providerId="ADAL" clId="{5680919C-EDF4-4367-B786-5D6C61D0D415}" dt="2025-03-17T16:27:04.835" v="98" actId="14100"/>
        <pc:sldMkLst>
          <pc:docMk/>
          <pc:sldMk cId="2321250388" sldId="1332"/>
        </pc:sldMkLst>
        <pc:spChg chg="mod">
          <ac:chgData name="Boris Rene Cardenas" userId="b32af8d3-356b-42ee-bebe-e454138a8ef5" providerId="ADAL" clId="{5680919C-EDF4-4367-B786-5D6C61D0D415}" dt="2025-03-17T16:27:04.835" v="98" actId="14100"/>
          <ac:spMkLst>
            <pc:docMk/>
            <pc:sldMk cId="2321250388" sldId="1332"/>
            <ac:spMk id="2" creationId="{A842339F-F072-D3C6-4EB5-A214CED9BEC1}"/>
          </ac:spMkLst>
        </pc:spChg>
      </pc:sldChg>
      <pc:sldChg chg="addSp modSp del">
        <pc:chgData name="Boris Rene Cardenas" userId="b32af8d3-356b-42ee-bebe-e454138a8ef5" providerId="ADAL" clId="{5680919C-EDF4-4367-B786-5D6C61D0D415}" dt="2025-03-17T16:18:32.164" v="3" actId="47"/>
        <pc:sldMkLst>
          <pc:docMk/>
          <pc:sldMk cId="4023618580" sldId="2275"/>
        </pc:sldMkLst>
        <pc:graphicFrameChg chg="add mod">
          <ac:chgData name="Boris Rene Cardenas" userId="b32af8d3-356b-42ee-bebe-e454138a8ef5" providerId="ADAL" clId="{5680919C-EDF4-4367-B786-5D6C61D0D415}" dt="2025-03-17T16:18:14.959" v="1"/>
          <ac:graphicFrameMkLst>
            <pc:docMk/>
            <pc:sldMk cId="4023618580" sldId="2275"/>
            <ac:graphicFrameMk id="4" creationId="{A11DBCCD-6B00-EF8A-F7A5-4F606EDEC31B}"/>
          </ac:graphicFrameMkLst>
        </pc:graphicFrameChg>
      </pc:sldChg>
      <pc:sldChg chg="modSp mod">
        <pc:chgData name="Boris Rene Cardenas" userId="b32af8d3-356b-42ee-bebe-e454138a8ef5" providerId="ADAL" clId="{5680919C-EDF4-4367-B786-5D6C61D0D415}" dt="2025-03-17T16:26:41.162" v="96" actId="6549"/>
        <pc:sldMkLst>
          <pc:docMk/>
          <pc:sldMk cId="2306044429" sldId="2499"/>
        </pc:sldMkLst>
        <pc:spChg chg="mod">
          <ac:chgData name="Boris Rene Cardenas" userId="b32af8d3-356b-42ee-bebe-e454138a8ef5" providerId="ADAL" clId="{5680919C-EDF4-4367-B786-5D6C61D0D415}" dt="2025-03-17T16:26:41.162" v="96" actId="6549"/>
          <ac:spMkLst>
            <pc:docMk/>
            <pc:sldMk cId="2306044429" sldId="2499"/>
            <ac:spMk id="2" creationId="{A907FA41-D524-8E2A-BD5F-A11F9981AA98}"/>
          </ac:spMkLst>
        </pc:spChg>
      </pc:sldChg>
      <pc:sldChg chg="del">
        <pc:chgData name="Boris Rene Cardenas" userId="b32af8d3-356b-42ee-bebe-e454138a8ef5" providerId="ADAL" clId="{5680919C-EDF4-4367-B786-5D6C61D0D415}" dt="2025-03-17T16:26:23.949" v="92" actId="2696"/>
        <pc:sldMkLst>
          <pc:docMk/>
          <pc:sldMk cId="626300492" sldId="2502"/>
        </pc:sldMkLst>
      </pc:sldChg>
    </pc:docChg>
  </pc:docChgLst>
  <pc:docChgLst>
    <pc:chgData name="Boris Rene Cardenas" userId="b32af8d3-356b-42ee-bebe-e454138a8ef5" providerId="ADAL" clId="{7159CC72-4992-44E1-9C30-40233B20E461}"/>
    <pc:docChg chg="undo redo custSel addSld delSld modSld sldOrd">
      <pc:chgData name="Boris Rene Cardenas" userId="b32af8d3-356b-42ee-bebe-e454138a8ef5" providerId="ADAL" clId="{7159CC72-4992-44E1-9C30-40233B20E461}" dt="2024-11-05T23:57:08.092" v="553" actId="1035"/>
      <pc:docMkLst>
        <pc:docMk/>
      </pc:docMkLst>
      <pc:sldChg chg="del">
        <pc:chgData name="Boris Rene Cardenas" userId="b32af8d3-356b-42ee-bebe-e454138a8ef5" providerId="ADAL" clId="{7159CC72-4992-44E1-9C30-40233B20E461}" dt="2024-11-05T23:11:17.819" v="86" actId="47"/>
        <pc:sldMkLst>
          <pc:docMk/>
          <pc:sldMk cId="2274146492" sldId="256"/>
        </pc:sldMkLst>
      </pc:sldChg>
      <pc:sldChg chg="addSp delSp modSp mod ord">
        <pc:chgData name="Boris Rene Cardenas" userId="b32af8d3-356b-42ee-bebe-e454138a8ef5" providerId="ADAL" clId="{7159CC72-4992-44E1-9C30-40233B20E461}" dt="2024-11-05T23:57:08.092" v="553" actId="1035"/>
        <pc:sldMkLst>
          <pc:docMk/>
          <pc:sldMk cId="180577616" sldId="257"/>
        </pc:sldMkLst>
      </pc:sldChg>
      <pc:sldChg chg="del">
        <pc:chgData name="Boris Rene Cardenas" userId="b32af8d3-356b-42ee-bebe-e454138a8ef5" providerId="ADAL" clId="{7159CC72-4992-44E1-9C30-40233B20E461}" dt="2024-11-05T23:47:34.217" v="379" actId="47"/>
        <pc:sldMkLst>
          <pc:docMk/>
          <pc:sldMk cId="3241817390" sldId="258"/>
        </pc:sldMkLst>
      </pc:sldChg>
      <pc:sldChg chg="addSp delSp modSp mod">
        <pc:chgData name="Boris Rene Cardenas" userId="b32af8d3-356b-42ee-bebe-e454138a8ef5" providerId="ADAL" clId="{7159CC72-4992-44E1-9C30-40233B20E461}" dt="2024-11-05T23:55:22.512" v="509" actId="478"/>
        <pc:sldMkLst>
          <pc:docMk/>
          <pc:sldMk cId="3409408790" sldId="259"/>
        </pc:sldMkLst>
      </pc:sldChg>
      <pc:sldChg chg="addSp delSp modSp mod">
        <pc:chgData name="Boris Rene Cardenas" userId="b32af8d3-356b-42ee-bebe-e454138a8ef5" providerId="ADAL" clId="{7159CC72-4992-44E1-9C30-40233B20E461}" dt="2024-11-05T23:55:20.347" v="508" actId="478"/>
        <pc:sldMkLst>
          <pc:docMk/>
          <pc:sldMk cId="3340370080" sldId="260"/>
        </pc:sldMkLst>
      </pc:sldChg>
      <pc:sldChg chg="addSp delSp modSp mod">
        <pc:chgData name="Boris Rene Cardenas" userId="b32af8d3-356b-42ee-bebe-e454138a8ef5" providerId="ADAL" clId="{7159CC72-4992-44E1-9C30-40233B20E461}" dt="2024-11-05T23:53:53.829" v="471" actId="478"/>
        <pc:sldMkLst>
          <pc:docMk/>
          <pc:sldMk cId="503333842" sldId="262"/>
        </pc:sldMkLst>
      </pc:sldChg>
      <pc:sldChg chg="addSp delSp modSp mod">
        <pc:chgData name="Boris Rene Cardenas" userId="b32af8d3-356b-42ee-bebe-e454138a8ef5" providerId="ADAL" clId="{7159CC72-4992-44E1-9C30-40233B20E461}" dt="2024-11-05T23:55:18.126" v="507" actId="478"/>
        <pc:sldMkLst>
          <pc:docMk/>
          <pc:sldMk cId="3304358038" sldId="263"/>
        </pc:sldMkLst>
      </pc:sldChg>
      <pc:sldChg chg="addSp delSp modSp mod setBg">
        <pc:chgData name="Boris Rene Cardenas" userId="b32af8d3-356b-42ee-bebe-e454138a8ef5" providerId="ADAL" clId="{7159CC72-4992-44E1-9C30-40233B20E461}" dt="2024-11-05T23:55:15.703" v="506" actId="478"/>
        <pc:sldMkLst>
          <pc:docMk/>
          <pc:sldMk cId="2510383315" sldId="265"/>
        </pc:sldMkLst>
      </pc:sldChg>
      <pc:sldChg chg="delSp modSp mod">
        <pc:chgData name="Boris Rene Cardenas" userId="b32af8d3-356b-42ee-bebe-e454138a8ef5" providerId="ADAL" clId="{7159CC72-4992-44E1-9C30-40233B20E461}" dt="2024-11-05T23:55:14.109" v="505" actId="478"/>
        <pc:sldMkLst>
          <pc:docMk/>
          <pc:sldMk cId="3120087046" sldId="266"/>
        </pc:sldMkLst>
      </pc:sldChg>
      <pc:sldChg chg="addSp delSp modSp mod">
        <pc:chgData name="Boris Rene Cardenas" userId="b32af8d3-356b-42ee-bebe-e454138a8ef5" providerId="ADAL" clId="{7159CC72-4992-44E1-9C30-40233B20E461}" dt="2024-11-05T23:55:12.067" v="504" actId="478"/>
        <pc:sldMkLst>
          <pc:docMk/>
          <pc:sldMk cId="3970433182" sldId="267"/>
        </pc:sldMkLst>
      </pc:sldChg>
      <pc:sldChg chg="addSp delSp modSp mod">
        <pc:chgData name="Boris Rene Cardenas" userId="b32af8d3-356b-42ee-bebe-e454138a8ef5" providerId="ADAL" clId="{7159CC72-4992-44E1-9C30-40233B20E461}" dt="2024-11-05T23:54:54.657" v="496" actId="478"/>
        <pc:sldMkLst>
          <pc:docMk/>
          <pc:sldMk cId="3101744625" sldId="268"/>
        </pc:sldMkLst>
      </pc:sldChg>
      <pc:sldChg chg="addSp delSp modSp mod">
        <pc:chgData name="Boris Rene Cardenas" userId="b32af8d3-356b-42ee-bebe-e454138a8ef5" providerId="ADAL" clId="{7159CC72-4992-44E1-9C30-40233B20E461}" dt="2024-11-05T23:54:52.553" v="495" actId="478"/>
        <pc:sldMkLst>
          <pc:docMk/>
          <pc:sldMk cId="900546665" sldId="269"/>
        </pc:sldMkLst>
      </pc:sldChg>
      <pc:sldChg chg="addSp delSp modSp mod">
        <pc:chgData name="Boris Rene Cardenas" userId="b32af8d3-356b-42ee-bebe-e454138a8ef5" providerId="ADAL" clId="{7159CC72-4992-44E1-9C30-40233B20E461}" dt="2024-11-05T23:54:46.590" v="492" actId="478"/>
        <pc:sldMkLst>
          <pc:docMk/>
          <pc:sldMk cId="459651015" sldId="270"/>
        </pc:sldMkLst>
      </pc:sldChg>
      <pc:sldChg chg="delSp modSp mod">
        <pc:chgData name="Boris Rene Cardenas" userId="b32af8d3-356b-42ee-bebe-e454138a8ef5" providerId="ADAL" clId="{7159CC72-4992-44E1-9C30-40233B20E461}" dt="2024-11-05T23:54:43.512" v="491" actId="478"/>
        <pc:sldMkLst>
          <pc:docMk/>
          <pc:sldMk cId="1102399686" sldId="271"/>
        </pc:sldMkLst>
      </pc:sldChg>
      <pc:sldChg chg="delSp modSp mod">
        <pc:chgData name="Boris Rene Cardenas" userId="b32af8d3-356b-42ee-bebe-e454138a8ef5" providerId="ADAL" clId="{7159CC72-4992-44E1-9C30-40233B20E461}" dt="2024-11-05T23:54:41.649" v="490" actId="478"/>
        <pc:sldMkLst>
          <pc:docMk/>
          <pc:sldMk cId="4030372741" sldId="272"/>
        </pc:sldMkLst>
      </pc:sldChg>
      <pc:sldChg chg="delSp modSp mod">
        <pc:chgData name="Boris Rene Cardenas" userId="b32af8d3-356b-42ee-bebe-e454138a8ef5" providerId="ADAL" clId="{7159CC72-4992-44E1-9C30-40233B20E461}" dt="2024-11-05T23:54:38.075" v="489" actId="478"/>
        <pc:sldMkLst>
          <pc:docMk/>
          <pc:sldMk cId="3481837060" sldId="273"/>
        </pc:sldMkLst>
      </pc:sldChg>
      <pc:sldChg chg="delSp modSp mod">
        <pc:chgData name="Boris Rene Cardenas" userId="b32af8d3-356b-42ee-bebe-e454138a8ef5" providerId="ADAL" clId="{7159CC72-4992-44E1-9C30-40233B20E461}" dt="2024-11-05T23:54:35.974" v="488" actId="478"/>
        <pc:sldMkLst>
          <pc:docMk/>
          <pc:sldMk cId="3109544424" sldId="274"/>
        </pc:sldMkLst>
      </pc:sldChg>
      <pc:sldChg chg="del">
        <pc:chgData name="Boris Rene Cardenas" userId="b32af8d3-356b-42ee-bebe-e454138a8ef5" providerId="ADAL" clId="{7159CC72-4992-44E1-9C30-40233B20E461}" dt="2024-11-05T23:33:57.177" v="260" actId="47"/>
        <pc:sldMkLst>
          <pc:docMk/>
          <pc:sldMk cId="2024768684" sldId="275"/>
        </pc:sldMkLst>
      </pc:sldChg>
      <pc:sldChg chg="delSp modSp mod">
        <pc:chgData name="Boris Rene Cardenas" userId="b32af8d3-356b-42ee-bebe-e454138a8ef5" providerId="ADAL" clId="{7159CC72-4992-44E1-9C30-40233B20E461}" dt="2024-11-05T23:54:33.869" v="487" actId="478"/>
        <pc:sldMkLst>
          <pc:docMk/>
          <pc:sldMk cId="3576289845" sldId="276"/>
        </pc:sldMkLst>
      </pc:sldChg>
      <pc:sldChg chg="delSp modSp mod">
        <pc:chgData name="Boris Rene Cardenas" userId="b32af8d3-356b-42ee-bebe-e454138a8ef5" providerId="ADAL" clId="{7159CC72-4992-44E1-9C30-40233B20E461}" dt="2024-11-05T23:54:31.743" v="486" actId="478"/>
        <pc:sldMkLst>
          <pc:docMk/>
          <pc:sldMk cId="1909109116" sldId="277"/>
        </pc:sldMkLst>
      </pc:sldChg>
      <pc:sldChg chg="delSp modSp mod">
        <pc:chgData name="Boris Rene Cardenas" userId="b32af8d3-356b-42ee-bebe-e454138a8ef5" providerId="ADAL" clId="{7159CC72-4992-44E1-9C30-40233B20E461}" dt="2024-11-05T23:54:30" v="485" actId="478"/>
        <pc:sldMkLst>
          <pc:docMk/>
          <pc:sldMk cId="3497377984" sldId="278"/>
        </pc:sldMkLst>
      </pc:sldChg>
      <pc:sldChg chg="delSp modSp mod">
        <pc:chgData name="Boris Rene Cardenas" userId="b32af8d3-356b-42ee-bebe-e454138a8ef5" providerId="ADAL" clId="{7159CC72-4992-44E1-9C30-40233B20E461}" dt="2024-11-05T23:54:27.994" v="484" actId="478"/>
        <pc:sldMkLst>
          <pc:docMk/>
          <pc:sldMk cId="4103859376" sldId="279"/>
        </pc:sldMkLst>
      </pc:sldChg>
      <pc:sldChg chg="delSp modSp mod">
        <pc:chgData name="Boris Rene Cardenas" userId="b32af8d3-356b-42ee-bebe-e454138a8ef5" providerId="ADAL" clId="{7159CC72-4992-44E1-9C30-40233B20E461}" dt="2024-11-05T23:54:20.958" v="481" actId="478"/>
        <pc:sldMkLst>
          <pc:docMk/>
          <pc:sldMk cId="2700254204" sldId="281"/>
        </pc:sldMkLst>
      </pc:sldChg>
      <pc:sldChg chg="delSp modSp mod">
        <pc:chgData name="Boris Rene Cardenas" userId="b32af8d3-356b-42ee-bebe-e454138a8ef5" providerId="ADAL" clId="{7159CC72-4992-44E1-9C30-40233B20E461}" dt="2024-11-05T23:54:23.958" v="482" actId="478"/>
        <pc:sldMkLst>
          <pc:docMk/>
          <pc:sldMk cId="2097967426" sldId="282"/>
        </pc:sldMkLst>
      </pc:sldChg>
      <pc:sldChg chg="delSp modSp mod">
        <pc:chgData name="Boris Rene Cardenas" userId="b32af8d3-356b-42ee-bebe-e454138a8ef5" providerId="ADAL" clId="{7159CC72-4992-44E1-9C30-40233B20E461}" dt="2024-11-05T23:54:26.032" v="483" actId="478"/>
        <pc:sldMkLst>
          <pc:docMk/>
          <pc:sldMk cId="3373808868" sldId="283"/>
        </pc:sldMkLst>
      </pc:sldChg>
      <pc:sldChg chg="addSp delSp modSp mod">
        <pc:chgData name="Boris Rene Cardenas" userId="b32af8d3-356b-42ee-bebe-e454138a8ef5" providerId="ADAL" clId="{7159CC72-4992-44E1-9C30-40233B20E461}" dt="2024-11-05T23:55:10.041" v="503" actId="478"/>
        <pc:sldMkLst>
          <pc:docMk/>
          <pc:sldMk cId="2678689664" sldId="284"/>
        </pc:sldMkLst>
      </pc:sldChg>
      <pc:sldChg chg="addSp delSp modSp mod">
        <pc:chgData name="Boris Rene Cardenas" userId="b32af8d3-356b-42ee-bebe-e454138a8ef5" providerId="ADAL" clId="{7159CC72-4992-44E1-9C30-40233B20E461}" dt="2024-11-05T23:55:07.282" v="502" actId="478"/>
        <pc:sldMkLst>
          <pc:docMk/>
          <pc:sldMk cId="2123511313" sldId="285"/>
        </pc:sldMkLst>
      </pc:sldChg>
      <pc:sldChg chg="addSp delSp modSp mod">
        <pc:chgData name="Boris Rene Cardenas" userId="b32af8d3-356b-42ee-bebe-e454138a8ef5" providerId="ADAL" clId="{7159CC72-4992-44E1-9C30-40233B20E461}" dt="2024-11-05T23:55:03.270" v="500" actId="478"/>
        <pc:sldMkLst>
          <pc:docMk/>
          <pc:sldMk cId="320830160" sldId="286"/>
        </pc:sldMkLst>
      </pc:sldChg>
      <pc:sldChg chg="addSp delSp mod">
        <pc:chgData name="Boris Rene Cardenas" userId="b32af8d3-356b-42ee-bebe-e454138a8ef5" providerId="ADAL" clId="{7159CC72-4992-44E1-9C30-40233B20E461}" dt="2024-11-05T23:55:05.134" v="501" actId="478"/>
        <pc:sldMkLst>
          <pc:docMk/>
          <pc:sldMk cId="525149408" sldId="287"/>
        </pc:sldMkLst>
      </pc:sldChg>
      <pc:sldChg chg="addSp delSp modSp mod">
        <pc:chgData name="Boris Rene Cardenas" userId="b32af8d3-356b-42ee-bebe-e454138a8ef5" providerId="ADAL" clId="{7159CC72-4992-44E1-9C30-40233B20E461}" dt="2024-11-05T23:54:50.324" v="494" actId="478"/>
        <pc:sldMkLst>
          <pc:docMk/>
          <pc:sldMk cId="3829535580" sldId="288"/>
        </pc:sldMkLst>
      </pc:sldChg>
      <pc:sldChg chg="addSp delSp modSp mod">
        <pc:chgData name="Boris Rene Cardenas" userId="b32af8d3-356b-42ee-bebe-e454138a8ef5" providerId="ADAL" clId="{7159CC72-4992-44E1-9C30-40233B20E461}" dt="2024-11-05T23:55:01.074" v="499" actId="478"/>
        <pc:sldMkLst>
          <pc:docMk/>
          <pc:sldMk cId="1866145857" sldId="289"/>
        </pc:sldMkLst>
      </pc:sldChg>
      <pc:sldChg chg="addSp delSp modSp mod">
        <pc:chgData name="Boris Rene Cardenas" userId="b32af8d3-356b-42ee-bebe-e454138a8ef5" providerId="ADAL" clId="{7159CC72-4992-44E1-9C30-40233B20E461}" dt="2024-11-05T23:54:58.719" v="498" actId="478"/>
        <pc:sldMkLst>
          <pc:docMk/>
          <pc:sldMk cId="430547891" sldId="290"/>
        </pc:sldMkLst>
      </pc:sldChg>
      <pc:sldChg chg="addSp delSp modSp mod">
        <pc:chgData name="Boris Rene Cardenas" userId="b32af8d3-356b-42ee-bebe-e454138a8ef5" providerId="ADAL" clId="{7159CC72-4992-44E1-9C30-40233B20E461}" dt="2024-11-05T23:54:48.235" v="493" actId="478"/>
        <pc:sldMkLst>
          <pc:docMk/>
          <pc:sldMk cId="2689689238" sldId="291"/>
        </pc:sldMkLst>
      </pc:sldChg>
      <pc:sldChg chg="delSp mod">
        <pc:chgData name="Boris Rene Cardenas" userId="b32af8d3-356b-42ee-bebe-e454138a8ef5" providerId="ADAL" clId="{7159CC72-4992-44E1-9C30-40233B20E461}" dt="2024-11-05T23:54:56.505" v="497" actId="478"/>
        <pc:sldMkLst>
          <pc:docMk/>
          <pc:sldMk cId="2405988275" sldId="292"/>
        </pc:sldMkLst>
      </pc:sldChg>
      <pc:sldChg chg="addSp delSp modSp add mod setBg">
        <pc:chgData name="Boris Rene Cardenas" userId="b32af8d3-356b-42ee-bebe-e454138a8ef5" providerId="ADAL" clId="{7159CC72-4992-44E1-9C30-40233B20E461}" dt="2024-11-05T23:38:44.809" v="307" actId="255"/>
        <pc:sldMkLst>
          <pc:docMk/>
          <pc:sldMk cId="285824226" sldId="294"/>
        </pc:sldMkLst>
      </pc:sldChg>
      <pc:sldChg chg="addSp delSp modSp add mod setBg">
        <pc:chgData name="Boris Rene Cardenas" userId="b32af8d3-356b-42ee-bebe-e454138a8ef5" providerId="ADAL" clId="{7159CC72-4992-44E1-9C30-40233B20E461}" dt="2024-11-05T23:38:46.985" v="308" actId="255"/>
        <pc:sldMkLst>
          <pc:docMk/>
          <pc:sldMk cId="3356471495" sldId="295"/>
        </pc:sldMkLst>
      </pc:sldChg>
      <pc:sldChg chg="addSp delSp modSp add mod setBg">
        <pc:chgData name="Boris Rene Cardenas" userId="b32af8d3-356b-42ee-bebe-e454138a8ef5" providerId="ADAL" clId="{7159CC72-4992-44E1-9C30-40233B20E461}" dt="2024-11-05T23:38:50.045" v="309" actId="255"/>
        <pc:sldMkLst>
          <pc:docMk/>
          <pc:sldMk cId="2168886589" sldId="296"/>
        </pc:sldMkLst>
      </pc:sldChg>
      <pc:sldChg chg="addSp delSp modSp add mod setBg">
        <pc:chgData name="Boris Rene Cardenas" userId="b32af8d3-356b-42ee-bebe-e454138a8ef5" providerId="ADAL" clId="{7159CC72-4992-44E1-9C30-40233B20E461}" dt="2024-11-05T23:38:53.971" v="310" actId="255"/>
        <pc:sldMkLst>
          <pc:docMk/>
          <pc:sldMk cId="1502945340" sldId="297"/>
        </pc:sldMkLst>
      </pc:sldChg>
      <pc:sldChg chg="addSp delSp modSp add mod setBg">
        <pc:chgData name="Boris Rene Cardenas" userId="b32af8d3-356b-42ee-bebe-e454138a8ef5" providerId="ADAL" clId="{7159CC72-4992-44E1-9C30-40233B20E461}" dt="2024-11-05T23:38:56.808" v="311" actId="255"/>
        <pc:sldMkLst>
          <pc:docMk/>
          <pc:sldMk cId="316324911" sldId="298"/>
        </pc:sldMkLst>
      </pc:sldChg>
      <pc:sldChg chg="addSp delSp modSp add mod setBg">
        <pc:chgData name="Boris Rene Cardenas" userId="b32af8d3-356b-42ee-bebe-e454138a8ef5" providerId="ADAL" clId="{7159CC72-4992-44E1-9C30-40233B20E461}" dt="2024-11-05T23:39:00.081" v="312" actId="255"/>
        <pc:sldMkLst>
          <pc:docMk/>
          <pc:sldMk cId="3496636768" sldId="299"/>
        </pc:sldMkLst>
      </pc:sldChg>
      <pc:sldChg chg="addSp delSp modSp add mod setBg">
        <pc:chgData name="Boris Rene Cardenas" userId="b32af8d3-356b-42ee-bebe-e454138a8ef5" providerId="ADAL" clId="{7159CC72-4992-44E1-9C30-40233B20E461}" dt="2024-11-05T23:39:02.457" v="313" actId="255"/>
        <pc:sldMkLst>
          <pc:docMk/>
          <pc:sldMk cId="27409610" sldId="300"/>
        </pc:sldMkLst>
      </pc:sldChg>
      <pc:sldChg chg="addSp modSp add mod">
        <pc:chgData name="Boris Rene Cardenas" userId="b32af8d3-356b-42ee-bebe-e454138a8ef5" providerId="ADAL" clId="{7159CC72-4992-44E1-9C30-40233B20E461}" dt="2024-11-05T23:52:10.957" v="426"/>
        <pc:sldMkLst>
          <pc:docMk/>
          <pc:sldMk cId="4023618580" sldId="2275"/>
        </pc:sldMkLst>
      </pc:sldChg>
      <pc:sldChg chg="del">
        <pc:chgData name="Boris Rene Cardenas" userId="b32af8d3-356b-42ee-bebe-e454138a8ef5" providerId="ADAL" clId="{7159CC72-4992-44E1-9C30-40233B20E461}" dt="2024-11-05T23:32:29.878" v="238" actId="47"/>
        <pc:sldMkLst>
          <pc:docMk/>
          <pc:sldMk cId="3626797704" sldId="2286"/>
        </pc:sldMkLst>
      </pc:sldChg>
      <pc:sldChg chg="addSp delSp modSp add mod">
        <pc:chgData name="Boris Rene Cardenas" userId="b32af8d3-356b-42ee-bebe-e454138a8ef5" providerId="ADAL" clId="{7159CC72-4992-44E1-9C30-40233B20E461}" dt="2024-11-05T23:11:05.374" v="85" actId="478"/>
        <pc:sldMkLst>
          <pc:docMk/>
          <pc:sldMk cId="2100558956" sldId="2473"/>
        </pc:sldMkLst>
      </pc:sldChg>
      <pc:sldChg chg="addSp delSp modSp add mod">
        <pc:chgData name="Boris Rene Cardenas" userId="b32af8d3-356b-42ee-bebe-e454138a8ef5" providerId="ADAL" clId="{7159CC72-4992-44E1-9C30-40233B20E461}" dt="2024-11-05T23:47:03.754" v="378" actId="478"/>
        <pc:sldMkLst>
          <pc:docMk/>
          <pc:sldMk cId="2555462473" sldId="2474"/>
        </pc:sldMkLst>
      </pc:sldChg>
      <pc:sldChg chg="addSp delSp modSp add mod">
        <pc:chgData name="Boris Rene Cardenas" userId="b32af8d3-356b-42ee-bebe-e454138a8ef5" providerId="ADAL" clId="{7159CC72-4992-44E1-9C30-40233B20E461}" dt="2024-11-05T23:13:43.925" v="103" actId="20577"/>
        <pc:sldMkLst>
          <pc:docMk/>
          <pc:sldMk cId="19714346" sldId="2475"/>
        </pc:sldMkLst>
      </pc:sldChg>
      <pc:sldChg chg="addSp delSp modSp add mod">
        <pc:chgData name="Boris Rene Cardenas" userId="b32af8d3-356b-42ee-bebe-e454138a8ef5" providerId="ADAL" clId="{7159CC72-4992-44E1-9C30-40233B20E461}" dt="2024-11-05T23:31:08.971" v="174" actId="20577"/>
        <pc:sldMkLst>
          <pc:docMk/>
          <pc:sldMk cId="477265725" sldId="2476"/>
        </pc:sldMkLst>
      </pc:sldChg>
      <pc:sldChg chg="modSp add del mod">
        <pc:chgData name="Boris Rene Cardenas" userId="b32af8d3-356b-42ee-bebe-e454138a8ef5" providerId="ADAL" clId="{7159CC72-4992-44E1-9C30-40233B20E461}" dt="2024-11-05T23:49:55.844" v="412" actId="20577"/>
        <pc:sldMkLst>
          <pc:docMk/>
          <pc:sldMk cId="3708785758" sldId="2498"/>
        </pc:sldMkLst>
      </pc:sldChg>
      <pc:sldChg chg="modSp add mod setBg">
        <pc:chgData name="Boris Rene Cardenas" userId="b32af8d3-356b-42ee-bebe-e454138a8ef5" providerId="ADAL" clId="{7159CC72-4992-44E1-9C30-40233B20E461}" dt="2024-11-05T23:39:14.950" v="322" actId="1035"/>
        <pc:sldMkLst>
          <pc:docMk/>
          <pc:sldMk cId="2306044429" sldId="2499"/>
        </pc:sldMkLst>
      </pc:sldChg>
      <pc:sldChg chg="modSp add mod setBg">
        <pc:chgData name="Boris Rene Cardenas" userId="b32af8d3-356b-42ee-bebe-e454138a8ef5" providerId="ADAL" clId="{7159CC72-4992-44E1-9C30-40233B20E461}" dt="2024-11-05T23:38:29.462" v="305" actId="255"/>
        <pc:sldMkLst>
          <pc:docMk/>
          <pc:sldMk cId="4283085540" sldId="2500"/>
        </pc:sldMkLst>
      </pc:sldChg>
      <pc:sldChg chg="addSp delSp modSp add mod setBg">
        <pc:chgData name="Boris Rene Cardenas" userId="b32af8d3-356b-42ee-bebe-e454138a8ef5" providerId="ADAL" clId="{7159CC72-4992-44E1-9C30-40233B20E461}" dt="2024-11-05T23:38:37.742" v="306" actId="255"/>
        <pc:sldMkLst>
          <pc:docMk/>
          <pc:sldMk cId="586897895" sldId="2501"/>
        </pc:sldMkLst>
      </pc:sldChg>
      <pc:sldChg chg="add">
        <pc:chgData name="Boris Rene Cardenas" userId="b32af8d3-356b-42ee-bebe-e454138a8ef5" providerId="ADAL" clId="{7159CC72-4992-44E1-9C30-40233B20E461}" dt="2024-11-05T23:55:59.271" v="513" actId="2890"/>
        <pc:sldMkLst>
          <pc:docMk/>
          <pc:sldMk cId="626300492" sldId="2502"/>
        </pc:sldMkLst>
      </pc:sldChg>
      <pc:sldChg chg="add del">
        <pc:chgData name="Boris Rene Cardenas" userId="b32af8d3-356b-42ee-bebe-e454138a8ef5" providerId="ADAL" clId="{7159CC72-4992-44E1-9C30-40233B20E461}" dt="2024-11-05T23:55:54.567" v="512"/>
        <pc:sldMkLst>
          <pc:docMk/>
          <pc:sldMk cId="4179775085" sldId="2502"/>
        </pc:sldMkLst>
      </pc:sldChg>
      <pc:sldMasterChg chg="delSldLayout">
        <pc:chgData name="Boris Rene Cardenas" userId="b32af8d3-356b-42ee-bebe-e454138a8ef5" providerId="ADAL" clId="{7159CC72-4992-44E1-9C30-40233B20E461}" dt="2024-11-05T23:47:34.217" v="379" actId="47"/>
        <pc:sldMasterMkLst>
          <pc:docMk/>
          <pc:sldMasterMk cId="1585158826" sldId="2147483655"/>
        </pc:sldMasterMkLst>
        <pc:sldLayoutChg chg="del">
          <pc:chgData name="Boris Rene Cardenas" userId="b32af8d3-356b-42ee-bebe-e454138a8ef5" providerId="ADAL" clId="{7159CC72-4992-44E1-9C30-40233B20E461}" dt="2024-11-05T23:47:34.217" v="379" actId="47"/>
          <pc:sldLayoutMkLst>
            <pc:docMk/>
            <pc:sldMasterMk cId="1585158826" sldId="2147483655"/>
            <pc:sldLayoutMk cId="2008289293" sldId="21474837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AD9ED252-D589-8320-F175-AF36D53F42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64068878-597F-DE1F-A4C5-C1D535434D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3605C8-DEB4-4523-9127-B1DA2ABD2070}" type="datetimeFigureOut">
              <a:rPr lang="es-CO" smtClean="0"/>
              <a:t>18/03/2025</a:t>
            </a:fld>
            <a:endParaRPr lang="es-CO"/>
          </a:p>
        </p:txBody>
      </p:sp>
      <p:sp>
        <p:nvSpPr>
          <p:cNvPr id="4" name="Marcador de pie de página 3">
            <a:extLst>
              <a:ext uri="{FF2B5EF4-FFF2-40B4-BE49-F238E27FC236}">
                <a16:creationId xmlns:a16="http://schemas.microsoft.com/office/drawing/2014/main" id="{90E953A8-62ED-9EB3-9C3E-1ACDEC3622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BE5581A8-BCD0-1185-86E2-0006F7186C7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482E0F-8EF2-43DA-9F64-270D301B3C72}" type="slidenum">
              <a:rPr lang="es-CO" smtClean="0"/>
              <a:t>‹Nº›</a:t>
            </a:fld>
            <a:endParaRPr lang="es-CO"/>
          </a:p>
        </p:txBody>
      </p:sp>
    </p:spTree>
    <p:extLst>
      <p:ext uri="{BB962C8B-B14F-4D97-AF65-F5344CB8AC3E}">
        <p14:creationId xmlns:p14="http://schemas.microsoft.com/office/powerpoint/2010/main" val="780144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DCF0E-C099-4679-B512-8142F80B7E0A}" type="datetimeFigureOut">
              <a:rPr lang="es-AR" smtClean="0"/>
              <a:t>18/3/2025</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D65335-E43C-477D-B7B4-7C7817683736}" type="slidenum">
              <a:rPr lang="es-AR" smtClean="0"/>
              <a:t>‹Nº›</a:t>
            </a:fld>
            <a:endParaRPr lang="es-AR"/>
          </a:p>
        </p:txBody>
      </p:sp>
    </p:spTree>
    <p:extLst>
      <p:ext uri="{BB962C8B-B14F-4D97-AF65-F5344CB8AC3E}">
        <p14:creationId xmlns:p14="http://schemas.microsoft.com/office/powerpoint/2010/main" val="4023056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B8929E-C352-7849-9DF7-6A0F55DB2C3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14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B8929E-C352-7849-9DF7-6A0F55DB2C3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6784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D98D49C3-6639-40F8-82A8-AEF98E89CF71}" type="slidenum">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64339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3D65335-E43C-477D-B7B4-7C7817683736}" type="slidenum">
              <a:rPr lang="es-AR" smtClean="0"/>
              <a:t>6</a:t>
            </a:fld>
            <a:endParaRPr lang="es-AR"/>
          </a:p>
        </p:txBody>
      </p:sp>
    </p:spTree>
    <p:extLst>
      <p:ext uri="{BB962C8B-B14F-4D97-AF65-F5344CB8AC3E}">
        <p14:creationId xmlns:p14="http://schemas.microsoft.com/office/powerpoint/2010/main" val="252443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D98D49C3-6639-40F8-82A8-AEF98E89CF71}" type="slidenum">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2019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71977-FBB2-7451-1B7B-AF4BD5BEBB3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A045845-AF93-15E9-1DB3-6D4A27A5C77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9AE7FC5-9A96-50F3-A818-73F31D1F9BE7}"/>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AA3E4D4-91A2-F050-8752-98371366272C}"/>
              </a:ext>
            </a:extLst>
          </p:cNvPr>
          <p:cNvSpPr>
            <a:spLocks noGrp="1"/>
          </p:cNvSpPr>
          <p:nvPr>
            <p:ph type="sldNum" sz="quarter" idx="5"/>
          </p:nvPr>
        </p:nvSpPr>
        <p:spPr/>
        <p:txBody>
          <a:bodyPr/>
          <a:lstStyle/>
          <a:p>
            <a:fld id="{E3D65335-E43C-477D-B7B4-7C7817683736}" type="slidenum">
              <a:rPr lang="es-AR" smtClean="0"/>
              <a:t>8</a:t>
            </a:fld>
            <a:endParaRPr lang="es-AR"/>
          </a:p>
        </p:txBody>
      </p:sp>
    </p:spTree>
    <p:extLst>
      <p:ext uri="{BB962C8B-B14F-4D97-AF65-F5344CB8AC3E}">
        <p14:creationId xmlns:p14="http://schemas.microsoft.com/office/powerpoint/2010/main" val="403711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D98D49C3-6639-40F8-82A8-AEF98E89CF71}" type="slidenum">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9</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67850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D98D49C3-6639-40F8-82A8-AEF98E89CF71}" type="slidenum">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10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36070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3D65335-E43C-477D-B7B4-7C7817683736}" type="slidenum">
              <a:rPr lang="es-AR" smtClean="0"/>
              <a:t>15</a:t>
            </a:fld>
            <a:endParaRPr lang="es-AR"/>
          </a:p>
        </p:txBody>
      </p:sp>
    </p:spTree>
    <p:extLst>
      <p:ext uri="{BB962C8B-B14F-4D97-AF65-F5344CB8AC3E}">
        <p14:creationId xmlns:p14="http://schemas.microsoft.com/office/powerpoint/2010/main" val="2813147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D98D49C3-6639-40F8-82A8-AEF98E89CF7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16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49740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3E753-8BB8-0E13-F333-46FEAFEFA64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1783BEF-629D-2322-35C4-6EAF4402C3A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92E2AD3-3284-F14A-CED9-03A6A75A5080}"/>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3B8EF58-FBCD-816D-8EEF-0150551425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8667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D06C9-787D-119D-0E7E-54045F8B1D4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753F754-A80E-1487-F12C-154B2E38B7A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FBEBE4D-B4CA-C5B6-B052-DA06131480B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E765EAB2-47F9-1164-B600-D87E1AF4F7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3722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230E-5CAC-3EE7-0BA6-FDEB748EEF7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F1A30C2-7C9B-1E38-9CA8-27FC580C2FA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3A47310-F1A4-C185-A532-188F3EBB508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F46F5D02-8FE8-CD88-8368-C3C50A6F9D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347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04125-EBA1-5D4F-E16A-8B45130E627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F58D149-741B-566D-0B14-32CF7E8E33B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6C0ECC-E68D-2F3F-A135-578E25B44B85}"/>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9068967-D65A-8F43-70FA-D31C6A64A9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7370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4C505-52EC-6DF6-7748-194C2A9B3E7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DFE778C-6AB2-413D-1F52-02D3AB57B4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3A09380-9616-7985-EC11-276163B9621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8507A51-FF4C-4CBA-E2C7-688BD54C8F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5423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0B793-895A-515B-B56F-9BB241E8677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35834F0-A771-60E2-EB0B-4E2B203BE43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4A2DFE7-4A2C-A54F-1AEC-D97287B8FD2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5B09EDD-8DF2-BDD8-4E88-152FE5B63AC7}"/>
              </a:ext>
            </a:extLst>
          </p:cNvPr>
          <p:cNvSpPr>
            <a:spLocks noGrp="1"/>
          </p:cNvSpPr>
          <p:nvPr>
            <p:ph type="sldNum" sz="quarter" idx="5"/>
          </p:nvPr>
        </p:nvSpPr>
        <p:spPr/>
        <p:txBody>
          <a:bodyPr/>
          <a:lstStyle/>
          <a:p>
            <a:fld id="{E3D65335-E43C-477D-B7B4-7C7817683736}" type="slidenum">
              <a:rPr lang="es-AR" smtClean="0"/>
              <a:t>22</a:t>
            </a:fld>
            <a:endParaRPr lang="es-AR"/>
          </a:p>
        </p:txBody>
      </p:sp>
    </p:spTree>
    <p:extLst>
      <p:ext uri="{BB962C8B-B14F-4D97-AF65-F5344CB8AC3E}">
        <p14:creationId xmlns:p14="http://schemas.microsoft.com/office/powerpoint/2010/main" val="948145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BE2A9-BF52-F3D8-1A56-6F7611C9754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8C964A7-2048-D5B5-70E3-817F8C48E3C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25E7514-8C6C-3CDB-7C2A-651B79435622}"/>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EDDA0C7D-AC5C-2510-1283-FB20A1263FEF}"/>
              </a:ext>
            </a:extLst>
          </p:cNvPr>
          <p:cNvSpPr>
            <a:spLocks noGrp="1"/>
          </p:cNvSpPr>
          <p:nvPr>
            <p:ph type="sldNum" sz="quarter" idx="5"/>
          </p:nvPr>
        </p:nvSpPr>
        <p:spPr/>
        <p:txBody>
          <a:bodyPr/>
          <a:lstStyle/>
          <a:p>
            <a:fld id="{E3D65335-E43C-477D-B7B4-7C7817683736}" type="slidenum">
              <a:rPr lang="es-AR" smtClean="0"/>
              <a:t>24</a:t>
            </a:fld>
            <a:endParaRPr lang="es-AR"/>
          </a:p>
        </p:txBody>
      </p:sp>
    </p:spTree>
    <p:extLst>
      <p:ext uri="{BB962C8B-B14F-4D97-AF65-F5344CB8AC3E}">
        <p14:creationId xmlns:p14="http://schemas.microsoft.com/office/powerpoint/2010/main" val="1569886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6634A-D4E9-C744-E059-6C4AE662B00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A87A256-B7CD-79BF-2B54-B0A3E4C8DFE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B83F4A1-1AC3-FF2F-F485-AA53F29A1C05}"/>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29531A84-3FE5-C62D-6B82-FFF0D49E5C15}"/>
              </a:ext>
            </a:extLst>
          </p:cNvPr>
          <p:cNvSpPr>
            <a:spLocks noGrp="1"/>
          </p:cNvSpPr>
          <p:nvPr>
            <p:ph type="sldNum" sz="quarter" idx="5"/>
          </p:nvPr>
        </p:nvSpPr>
        <p:spPr/>
        <p:txBody>
          <a:bodyPr/>
          <a:lstStyle/>
          <a:p>
            <a:fld id="{E3D65335-E43C-477D-B7B4-7C7817683736}" type="slidenum">
              <a:rPr lang="es-AR" smtClean="0"/>
              <a:t>25</a:t>
            </a:fld>
            <a:endParaRPr lang="es-AR"/>
          </a:p>
        </p:txBody>
      </p:sp>
    </p:spTree>
    <p:extLst>
      <p:ext uri="{BB962C8B-B14F-4D97-AF65-F5344CB8AC3E}">
        <p14:creationId xmlns:p14="http://schemas.microsoft.com/office/powerpoint/2010/main" val="932247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3D65335-E43C-477D-B7B4-7C7817683736}" type="slidenum">
              <a:rPr lang="es-AR" smtClean="0"/>
              <a:t>28</a:t>
            </a:fld>
            <a:endParaRPr lang="es-AR"/>
          </a:p>
        </p:txBody>
      </p:sp>
    </p:spTree>
    <p:extLst>
      <p:ext uri="{BB962C8B-B14F-4D97-AF65-F5344CB8AC3E}">
        <p14:creationId xmlns:p14="http://schemas.microsoft.com/office/powerpoint/2010/main" val="1493521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6A24E-BFC4-471F-3CAD-B7483A43EC0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2E3662-115F-0BB3-F997-EA218F1DA07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59F73F0-D99E-1FB6-209E-733DDEF3EC30}"/>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0851991D-0A5E-2CF1-839D-67CED072DDB6}"/>
              </a:ext>
            </a:extLst>
          </p:cNvPr>
          <p:cNvSpPr>
            <a:spLocks noGrp="1"/>
          </p:cNvSpPr>
          <p:nvPr>
            <p:ph type="sldNum" sz="quarter" idx="5"/>
          </p:nvPr>
        </p:nvSpPr>
        <p:spPr/>
        <p:txBody>
          <a:bodyPr/>
          <a:lstStyle/>
          <a:p>
            <a:fld id="{E3D65335-E43C-477D-B7B4-7C7817683736}" type="slidenum">
              <a:rPr lang="es-AR" smtClean="0"/>
              <a:t>29</a:t>
            </a:fld>
            <a:endParaRPr lang="es-AR"/>
          </a:p>
        </p:txBody>
      </p:sp>
    </p:spTree>
    <p:extLst>
      <p:ext uri="{BB962C8B-B14F-4D97-AF65-F5344CB8AC3E}">
        <p14:creationId xmlns:p14="http://schemas.microsoft.com/office/powerpoint/2010/main" val="1267101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3D65335-E43C-477D-B7B4-7C7817683736}" type="slidenum">
              <a:rPr lang="es-AR" smtClean="0"/>
              <a:t>30</a:t>
            </a:fld>
            <a:endParaRPr lang="es-AR"/>
          </a:p>
        </p:txBody>
      </p:sp>
    </p:spTree>
    <p:extLst>
      <p:ext uri="{BB962C8B-B14F-4D97-AF65-F5344CB8AC3E}">
        <p14:creationId xmlns:p14="http://schemas.microsoft.com/office/powerpoint/2010/main" val="3972057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F4AD8-6B46-A35B-C420-877F1E43B49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DF96ECE-0992-8A4F-F8D2-CC05FD12B61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36F4DB0-AC2D-7024-6FFD-0D326529541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5607ADC-7528-9A90-422F-18704D3C87A0}"/>
              </a:ext>
            </a:extLst>
          </p:cNvPr>
          <p:cNvSpPr>
            <a:spLocks noGrp="1"/>
          </p:cNvSpPr>
          <p:nvPr>
            <p:ph type="sldNum" sz="quarter" idx="5"/>
          </p:nvPr>
        </p:nvSpPr>
        <p:spPr/>
        <p:txBody>
          <a:bodyPr/>
          <a:lstStyle/>
          <a:p>
            <a:fld id="{E3D65335-E43C-477D-B7B4-7C7817683736}" type="slidenum">
              <a:rPr lang="es-AR" smtClean="0"/>
              <a:t>31</a:t>
            </a:fld>
            <a:endParaRPr lang="es-AR"/>
          </a:p>
        </p:txBody>
      </p:sp>
    </p:spTree>
    <p:extLst>
      <p:ext uri="{BB962C8B-B14F-4D97-AF65-F5344CB8AC3E}">
        <p14:creationId xmlns:p14="http://schemas.microsoft.com/office/powerpoint/2010/main" val="334632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9BB10-68E5-86C9-3BF3-E14DAFF7115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329BC1D-A44C-F18B-5E7D-C4446D2C58D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2A5887-2CFE-A641-E197-AFEB94F929F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5D34520-7FC0-393B-5D97-CFD577ECF4CA}"/>
              </a:ext>
            </a:extLst>
          </p:cNvPr>
          <p:cNvSpPr>
            <a:spLocks noGrp="1"/>
          </p:cNvSpPr>
          <p:nvPr>
            <p:ph type="sldNum" sz="quarter" idx="5"/>
          </p:nvPr>
        </p:nvSpPr>
        <p:spPr/>
        <p:txBody>
          <a:bodyPr/>
          <a:lstStyle/>
          <a:p>
            <a:fld id="{E3D65335-E43C-477D-B7B4-7C7817683736}" type="slidenum">
              <a:rPr lang="es-AR" smtClean="0"/>
              <a:t>32</a:t>
            </a:fld>
            <a:endParaRPr lang="es-AR"/>
          </a:p>
        </p:txBody>
      </p:sp>
    </p:spTree>
    <p:extLst>
      <p:ext uri="{BB962C8B-B14F-4D97-AF65-F5344CB8AC3E}">
        <p14:creationId xmlns:p14="http://schemas.microsoft.com/office/powerpoint/2010/main" val="2955149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D8138-6AC0-AAEA-18CE-73F5568E956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DDF7FFA-D395-BEB8-15F3-9EAC45B8D88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4F2C5FB-ECEE-CB35-6701-43B947FA8EB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0B448BF-D8D6-677A-0DBB-EA07D08B8DD8}"/>
              </a:ext>
            </a:extLst>
          </p:cNvPr>
          <p:cNvSpPr>
            <a:spLocks noGrp="1"/>
          </p:cNvSpPr>
          <p:nvPr>
            <p:ph type="sldNum" sz="quarter" idx="5"/>
          </p:nvPr>
        </p:nvSpPr>
        <p:spPr/>
        <p:txBody>
          <a:bodyPr/>
          <a:lstStyle/>
          <a:p>
            <a:fld id="{E3D65335-E43C-477D-B7B4-7C7817683736}" type="slidenum">
              <a:rPr lang="es-AR" smtClean="0"/>
              <a:t>33</a:t>
            </a:fld>
            <a:endParaRPr lang="es-AR"/>
          </a:p>
        </p:txBody>
      </p:sp>
    </p:spTree>
    <p:extLst>
      <p:ext uri="{BB962C8B-B14F-4D97-AF65-F5344CB8AC3E}">
        <p14:creationId xmlns:p14="http://schemas.microsoft.com/office/powerpoint/2010/main" val="3939859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40D60-A9F5-5708-3BD8-8683AE3C7E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CE2B05-0940-15C2-7D39-FF116AE0144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B3ECBC3-9257-1A1B-B9C8-0BA726665B0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E1A8E0D-5BDF-E30A-BC8E-4C14553253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5721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87FAD-C2A9-8775-49CE-3DDB7BEF279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2D2B0B-1251-E01F-8A00-7DB29490338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F996A13-4A3C-83B2-AB8F-1C502A38FE0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B04E1E75-4054-B699-A319-4530F7B811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5483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707C4-07CB-9607-382A-0105A8D5A2C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0E3F300-DC4E-F2FE-8D59-00864EB7FB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2CA8F1E-7B95-5A28-5878-265C359A5DD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3E44DB65-1EFC-A9B6-0722-4A1523B006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7644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3D65335-E43C-477D-B7B4-7C7817683736}" type="slidenum">
              <a:rPr lang="es-AR" smtClean="0"/>
              <a:t>38</a:t>
            </a:fld>
            <a:endParaRPr lang="es-AR"/>
          </a:p>
        </p:txBody>
      </p:sp>
    </p:spTree>
    <p:extLst>
      <p:ext uri="{BB962C8B-B14F-4D97-AF65-F5344CB8AC3E}">
        <p14:creationId xmlns:p14="http://schemas.microsoft.com/office/powerpoint/2010/main" val="20743717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B9561-15D9-30AB-DAC0-2BE0BC4BDBE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023F438-0CFE-0598-04B9-A4B792634F3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34C06E3-E738-369B-B477-FAF1E8122ED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C87FFFA-0B6E-CCD8-D7BC-6BBB375524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8434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26969-E8FD-3475-6E07-2FA9657438E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B11B7A1-299E-0985-2DFD-057977732B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F8B6ECC-B584-86A6-1977-08D7398AA827}"/>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5DFC42F-5B98-E8B1-4983-94A049F53F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4177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58757-CE74-249F-758F-8CF3DFE540C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3F7E392-6B5E-C9CE-ED98-34E8F8CA267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40E5BAF-EEB3-09DF-EE45-222D817378EE}"/>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8EFBEAE-1707-F2B9-DFA3-BA4DB21C42E0}"/>
              </a:ext>
            </a:extLst>
          </p:cNvPr>
          <p:cNvSpPr>
            <a:spLocks noGrp="1"/>
          </p:cNvSpPr>
          <p:nvPr>
            <p:ph type="sldNum" sz="quarter" idx="5"/>
          </p:nvPr>
        </p:nvSpPr>
        <p:spPr/>
        <p:txBody>
          <a:bodyPr/>
          <a:lstStyle/>
          <a:p>
            <a:fld id="{E3D65335-E43C-477D-B7B4-7C7817683736}" type="slidenum">
              <a:rPr lang="es-AR" smtClean="0"/>
              <a:t>42</a:t>
            </a:fld>
            <a:endParaRPr lang="es-AR"/>
          </a:p>
        </p:txBody>
      </p:sp>
    </p:spTree>
    <p:extLst>
      <p:ext uri="{BB962C8B-B14F-4D97-AF65-F5344CB8AC3E}">
        <p14:creationId xmlns:p14="http://schemas.microsoft.com/office/powerpoint/2010/main" val="374362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FCA32-C002-C8D2-0432-F7A3465047D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0D83A2B-A41D-8149-5A67-355294039CA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488DFDD-7E0D-A69E-9A7D-890F6A89B04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ED72A26-624E-96D7-50EC-D92F99250D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5016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6C20B-5192-25FD-1B49-9B87C5F099E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92DE56B-0802-E523-CE0C-84019B6F6A6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999AC52-3662-032E-981A-7C32864848E2}"/>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22C0FAB3-A5E5-87BB-13A2-73E5E89A4F30}"/>
              </a:ext>
            </a:extLst>
          </p:cNvPr>
          <p:cNvSpPr>
            <a:spLocks noGrp="1"/>
          </p:cNvSpPr>
          <p:nvPr>
            <p:ph type="sldNum" sz="quarter" idx="5"/>
          </p:nvPr>
        </p:nvSpPr>
        <p:spPr/>
        <p:txBody>
          <a:bodyPr/>
          <a:lstStyle/>
          <a:p>
            <a:fld id="{E3D65335-E43C-477D-B7B4-7C7817683736}" type="slidenum">
              <a:rPr lang="es-AR" smtClean="0"/>
              <a:t>44</a:t>
            </a:fld>
            <a:endParaRPr lang="es-AR"/>
          </a:p>
        </p:txBody>
      </p:sp>
    </p:spTree>
    <p:extLst>
      <p:ext uri="{BB962C8B-B14F-4D97-AF65-F5344CB8AC3E}">
        <p14:creationId xmlns:p14="http://schemas.microsoft.com/office/powerpoint/2010/main" val="3020828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9E2AF-0B7B-6AE0-2681-F3DE082C1D5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A5389F4-96E2-37F5-646F-32D84F8F5C6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C000FCD-F677-36FB-F348-77BBD567C13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0344CA3-D7AB-2E16-B7E6-4E6B876BA104}"/>
              </a:ext>
            </a:extLst>
          </p:cNvPr>
          <p:cNvSpPr>
            <a:spLocks noGrp="1"/>
          </p:cNvSpPr>
          <p:nvPr>
            <p:ph type="sldNum" sz="quarter" idx="5"/>
          </p:nvPr>
        </p:nvSpPr>
        <p:spPr/>
        <p:txBody>
          <a:bodyPr/>
          <a:lstStyle/>
          <a:p>
            <a:fld id="{E3D65335-E43C-477D-B7B4-7C7817683736}" type="slidenum">
              <a:rPr lang="es-AR" smtClean="0"/>
              <a:t>45</a:t>
            </a:fld>
            <a:endParaRPr lang="es-AR"/>
          </a:p>
        </p:txBody>
      </p:sp>
    </p:spTree>
    <p:extLst>
      <p:ext uri="{BB962C8B-B14F-4D97-AF65-F5344CB8AC3E}">
        <p14:creationId xmlns:p14="http://schemas.microsoft.com/office/powerpoint/2010/main" val="3999768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B685B-5754-AFAA-1990-D1A8A24095D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1A8585B-0549-D9EA-FA40-33BB1068966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F38DB72-3610-C58E-996B-891CB6224378}"/>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B498084-598E-BF50-DCFE-E5BCC70C33C5}"/>
              </a:ext>
            </a:extLst>
          </p:cNvPr>
          <p:cNvSpPr>
            <a:spLocks noGrp="1"/>
          </p:cNvSpPr>
          <p:nvPr>
            <p:ph type="sldNum" sz="quarter" idx="5"/>
          </p:nvPr>
        </p:nvSpPr>
        <p:spPr/>
        <p:txBody>
          <a:bodyPr/>
          <a:lstStyle/>
          <a:p>
            <a:fld id="{E3D65335-E43C-477D-B7B4-7C7817683736}" type="slidenum">
              <a:rPr lang="es-AR" smtClean="0"/>
              <a:t>46</a:t>
            </a:fld>
            <a:endParaRPr lang="es-AR"/>
          </a:p>
        </p:txBody>
      </p:sp>
    </p:spTree>
    <p:extLst>
      <p:ext uri="{BB962C8B-B14F-4D97-AF65-F5344CB8AC3E}">
        <p14:creationId xmlns:p14="http://schemas.microsoft.com/office/powerpoint/2010/main" val="3305717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E89F1-B6EB-4651-34BA-8E6D4BAB3F3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7189E99-5425-D123-7FCE-1F829F1B91C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1281D20-0CB1-65B6-E840-BEBF50170E19}"/>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7596F8BF-AD7F-5E9E-DB89-6B41FD78E168}"/>
              </a:ext>
            </a:extLst>
          </p:cNvPr>
          <p:cNvSpPr>
            <a:spLocks noGrp="1"/>
          </p:cNvSpPr>
          <p:nvPr>
            <p:ph type="sldNum" sz="quarter" idx="5"/>
          </p:nvPr>
        </p:nvSpPr>
        <p:spPr/>
        <p:txBody>
          <a:bodyPr/>
          <a:lstStyle/>
          <a:p>
            <a:fld id="{E3D65335-E43C-477D-B7B4-7C7817683736}" type="slidenum">
              <a:rPr lang="es-AR" smtClean="0"/>
              <a:t>47</a:t>
            </a:fld>
            <a:endParaRPr lang="es-AR"/>
          </a:p>
        </p:txBody>
      </p:sp>
    </p:spTree>
    <p:extLst>
      <p:ext uri="{BB962C8B-B14F-4D97-AF65-F5344CB8AC3E}">
        <p14:creationId xmlns:p14="http://schemas.microsoft.com/office/powerpoint/2010/main" val="1471922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88412-6FAB-8E3A-B985-577E710D47D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6EBFB9B-6107-8817-0A3C-6F2C28D8098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BDAA72-6861-3191-A838-64D1B5DE2C7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9E2D335-49F0-660F-5407-244BDF1D19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D65335-E43C-477D-B7B4-7C7817683736}"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5245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620C4-25EF-0328-161C-2555BCF0CB2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B198797-B490-2977-39AF-F51CEB2054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92C26C9-D333-8F14-341C-4EFE3ACE093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6EC2B9C-4DF9-96D4-1FF5-1DEDE74557C0}"/>
              </a:ext>
            </a:extLst>
          </p:cNvPr>
          <p:cNvSpPr>
            <a:spLocks noGrp="1"/>
          </p:cNvSpPr>
          <p:nvPr>
            <p:ph type="sldNum" sz="quarter" idx="5"/>
          </p:nvPr>
        </p:nvSpPr>
        <p:spPr/>
        <p:txBody>
          <a:bodyPr/>
          <a:lstStyle/>
          <a:p>
            <a:fld id="{E3D65335-E43C-477D-B7B4-7C7817683736}" type="slidenum">
              <a:rPr lang="es-AR" smtClean="0"/>
              <a:t>49</a:t>
            </a:fld>
            <a:endParaRPr lang="es-AR"/>
          </a:p>
        </p:txBody>
      </p:sp>
    </p:spTree>
    <p:extLst>
      <p:ext uri="{BB962C8B-B14F-4D97-AF65-F5344CB8AC3E}">
        <p14:creationId xmlns:p14="http://schemas.microsoft.com/office/powerpoint/2010/main" val="93974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FF58-081B-B594-57DF-D478496DEBE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DE5DC2F-E62B-97BA-16FD-FF2389C672E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34441B0-6DDE-7342-36D7-139A47C2A00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1CF15B6-D477-55E3-4547-51F6D6150F06}"/>
              </a:ext>
            </a:extLst>
          </p:cNvPr>
          <p:cNvSpPr>
            <a:spLocks noGrp="1"/>
          </p:cNvSpPr>
          <p:nvPr>
            <p:ph type="sldNum" sz="quarter" idx="5"/>
          </p:nvPr>
        </p:nvSpPr>
        <p:spPr/>
        <p:txBody>
          <a:bodyPr/>
          <a:lstStyle/>
          <a:p>
            <a:fld id="{E3D65335-E43C-477D-B7B4-7C7817683736}" type="slidenum">
              <a:rPr lang="es-AR" smtClean="0"/>
              <a:t>50</a:t>
            </a:fld>
            <a:endParaRPr lang="es-AR"/>
          </a:p>
        </p:txBody>
      </p:sp>
    </p:spTree>
    <p:extLst>
      <p:ext uri="{BB962C8B-B14F-4D97-AF65-F5344CB8AC3E}">
        <p14:creationId xmlns:p14="http://schemas.microsoft.com/office/powerpoint/2010/main" val="2930874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8C468-3EAD-B9EE-DBD0-70AD1EDA481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D3A4344-96C2-D945-0BFA-2854BC18CA0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51EB448-F72A-2B33-DEB2-05F33AC0F3E8}"/>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FC78A05-9BB7-92D7-D11B-380B289EA6AD}"/>
              </a:ext>
            </a:extLst>
          </p:cNvPr>
          <p:cNvSpPr>
            <a:spLocks noGrp="1"/>
          </p:cNvSpPr>
          <p:nvPr>
            <p:ph type="sldNum" sz="quarter" idx="5"/>
          </p:nvPr>
        </p:nvSpPr>
        <p:spPr/>
        <p:txBody>
          <a:bodyPr/>
          <a:lstStyle/>
          <a:p>
            <a:fld id="{E3D65335-E43C-477D-B7B4-7C7817683736}" type="slidenum">
              <a:rPr lang="es-AR" smtClean="0"/>
              <a:t>51</a:t>
            </a:fld>
            <a:endParaRPr lang="es-AR"/>
          </a:p>
        </p:txBody>
      </p:sp>
    </p:spTree>
    <p:extLst>
      <p:ext uri="{BB962C8B-B14F-4D97-AF65-F5344CB8AC3E}">
        <p14:creationId xmlns:p14="http://schemas.microsoft.com/office/powerpoint/2010/main" val="4087916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140D0-249F-3024-199C-3B6499EB16C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FCE860F-9524-94E0-C267-970B6186080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6AA61EF-2A66-A5DF-DFC5-D5345B2E8E7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2970B2D-C08D-F27F-24F5-6AA382C13F56}"/>
              </a:ext>
            </a:extLst>
          </p:cNvPr>
          <p:cNvSpPr>
            <a:spLocks noGrp="1"/>
          </p:cNvSpPr>
          <p:nvPr>
            <p:ph type="sldNum" sz="quarter" idx="5"/>
          </p:nvPr>
        </p:nvSpPr>
        <p:spPr/>
        <p:txBody>
          <a:bodyPr/>
          <a:lstStyle/>
          <a:p>
            <a:fld id="{E3D65335-E43C-477D-B7B4-7C7817683736}" type="slidenum">
              <a:rPr lang="es-AR" smtClean="0"/>
              <a:t>52</a:t>
            </a:fld>
            <a:endParaRPr lang="es-AR"/>
          </a:p>
        </p:txBody>
      </p:sp>
    </p:spTree>
    <p:extLst>
      <p:ext uri="{BB962C8B-B14F-4D97-AF65-F5344CB8AC3E}">
        <p14:creationId xmlns:p14="http://schemas.microsoft.com/office/powerpoint/2010/main" val="36656189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D98D49C3-6639-40F8-82A8-AEF98E89CF71}" type="slidenum">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53</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019850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3.xml"/><Relationship Id="rId4" Type="http://schemas.openxmlformats.org/officeDocument/2006/relationships/image" Target="../media/image37.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Master" Target="../slideMasters/slideMaster3.xml"/><Relationship Id="rId4" Type="http://schemas.openxmlformats.org/officeDocument/2006/relationships/image" Target="../media/image37.sv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7.xml"/><Relationship Id="rId4" Type="http://schemas.openxmlformats.org/officeDocument/2006/relationships/image" Target="../media/image2.png"/></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1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0.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Master" Target="../slideMasters/slideMaster10.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10.xml"/></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Master" Target="../slideMasters/slideMaster1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Mobi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8003" y="2333625"/>
            <a:ext cx="5708648" cy="1025922"/>
          </a:xfrm>
        </p:spPr>
        <p:txBody>
          <a:bodyPr/>
          <a:lstStyle>
            <a:lvl1pPr>
              <a:lnSpc>
                <a:spcPct val="85000"/>
              </a:lnSpc>
              <a:defRPr sz="3600">
                <a:solidFill>
                  <a:schemeClr val="tx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0"/>
            <a:ext cx="5708648" cy="471487"/>
          </a:xfrm>
          <a:prstGeom prst="rect">
            <a:avLst/>
          </a:prstGeom>
        </p:spPr>
        <p:txBody>
          <a:bodyPr/>
          <a:lstStyle>
            <a:lvl1pPr marL="0" indent="0">
              <a:spcAft>
                <a:spcPts val="0"/>
              </a:spcAft>
              <a:buNone/>
              <a:defRPr sz="2000" b="1">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2" name="Footer">
            <a:extLst>
              <a:ext uri="{FF2B5EF4-FFF2-40B4-BE49-F238E27FC236}">
                <a16:creationId xmlns:a16="http://schemas.microsoft.com/office/drawing/2014/main" id="{6B8D1DDC-BBDA-4806-6E39-4E803740D2E3}"/>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rgbClr val="F0F0F0"/>
                </a:solidFill>
              </a:defRPr>
            </a:lvl1pPr>
          </a:lstStyle>
          <a:p>
            <a:endParaRPr lang="en-GB"/>
          </a:p>
        </p:txBody>
      </p:sp>
      <p:sp>
        <p:nvSpPr>
          <p:cNvPr id="8" name="SlideNumber">
            <a:extLst>
              <a:ext uri="{FF2B5EF4-FFF2-40B4-BE49-F238E27FC236}">
                <a16:creationId xmlns:a16="http://schemas.microsoft.com/office/drawing/2014/main" id="{2A0F57AD-BDE9-6D4F-B165-A9951C71788D}"/>
              </a:ext>
            </a:extLst>
          </p:cNvPr>
          <p:cNvSpPr>
            <a:spLocks noGrp="1"/>
          </p:cNvSpPr>
          <p:nvPr>
            <p:ph type="sldNum" sz="quarter" idx="14"/>
          </p:nvPr>
        </p:nvSpPr>
        <p:spPr>
          <a:xfrm>
            <a:off x="12267673" y="6765667"/>
            <a:ext cx="0" cy="0"/>
          </a:xfrm>
          <a:prstGeom prst="rect">
            <a:avLst/>
          </a:prstGeom>
        </p:spPr>
        <p:txBody>
          <a:bodyPr/>
          <a:lstStyle>
            <a:lvl1pPr algn="l">
              <a:defRPr sz="100">
                <a:solidFill>
                  <a:srgbClr val="F0F0F0"/>
                </a:solidFill>
              </a:defRPr>
            </a:lvl1pPr>
          </a:lstStyle>
          <a:p>
            <a:fld id="{1AB31D9B-80B6-41F8-B283-556E26E6158E}" type="slidenum">
              <a:rPr lang="en-GB"/>
              <a:pPr/>
              <a:t>‹Nº›</a:t>
            </a:fld>
            <a:endParaRPr lang="en-GB"/>
          </a:p>
        </p:txBody>
      </p:sp>
      <p:sp>
        <p:nvSpPr>
          <p:cNvPr id="4" name="Text Placeholder 8">
            <a:extLst>
              <a:ext uri="{FF2B5EF4-FFF2-40B4-BE49-F238E27FC236}">
                <a16:creationId xmlns:a16="http://schemas.microsoft.com/office/drawing/2014/main" id="{146B17B1-2109-6B32-1242-1F9A99DEAFD1}"/>
              </a:ext>
            </a:extLst>
          </p:cNvPr>
          <p:cNvSpPr>
            <a:spLocks noGrp="1"/>
          </p:cNvSpPr>
          <p:nvPr>
            <p:ph type="body" sz="quarter" idx="16" hasCustomPrompt="1"/>
          </p:nvPr>
        </p:nvSpPr>
        <p:spPr>
          <a:xfrm>
            <a:off x="508000" y="4767263"/>
            <a:ext cx="5708648" cy="471487"/>
          </a:xfrm>
          <a:prstGeom prst="rect">
            <a:avLst/>
          </a:prstGeom>
        </p:spPr>
        <p:txBody>
          <a:bodyPr/>
          <a:lstStyle>
            <a:lvl1pPr marL="0" indent="0">
              <a:spcAft>
                <a:spcPts val="0"/>
              </a:spcAft>
              <a:buNone/>
              <a:defRPr sz="1600" b="0">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5" name="GT#white_16x9_top">
            <a:extLst>
              <a:ext uri="{FF2B5EF4-FFF2-40B4-BE49-F238E27FC236}">
                <a16:creationId xmlns:a16="http://schemas.microsoft.com/office/drawing/2014/main" id="{2882487E-2258-E8FA-E3B6-78BFE4DED70E}"/>
              </a:ext>
            </a:extLst>
          </p:cNvPr>
          <p:cNvPicPr>
            <a:picLocks noChangeAspect="1"/>
          </p:cNvPicPr>
          <p:nvPr userDrawn="1"/>
        </p:nvPicPr>
        <p:blipFill>
          <a:blip r:embed="rId3"/>
          <a:srcRect/>
          <a:stretch/>
        </p:blipFill>
        <p:spPr>
          <a:xfrm>
            <a:off x="266121" y="134382"/>
            <a:ext cx="3673624" cy="1173519"/>
          </a:xfrm>
          <a:prstGeom prst="rect">
            <a:avLst/>
          </a:prstGeom>
        </p:spPr>
      </p:pic>
    </p:spTree>
    <p:extLst>
      <p:ext uri="{BB962C8B-B14F-4D97-AF65-F5344CB8AC3E}">
        <p14:creationId xmlns:p14="http://schemas.microsoft.com/office/powerpoint/2010/main" val="354221954"/>
      </p:ext>
    </p:extLst>
  </p:cSld>
  <p:clrMapOvr>
    <a:overrideClrMapping bg1="dk1" tx1="lt1" bg2="dk2" tx2="lt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Mobius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Mobius">
            <a:extLst>
              <a:ext uri="{FF2B5EF4-FFF2-40B4-BE49-F238E27FC236}">
                <a16:creationId xmlns:a16="http://schemas.microsoft.com/office/drawing/2014/main" id="{18FF0B0C-BCF9-C46C-4F64-612867942D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1896"/>
          <a:stretch/>
        </p:blipFill>
        <p:spPr>
          <a:xfrm>
            <a:off x="0" y="0"/>
            <a:ext cx="7771757" cy="6857992"/>
          </a:xfrm>
          <a:prstGeom prst="rect">
            <a:avLst/>
          </a:prstGeom>
        </p:spPr>
      </p:pic>
      <p:sp>
        <p:nvSpPr>
          <p:cNvPr id="3" name="Title"/>
          <p:cNvSpPr>
            <a:spLocks noGrp="1"/>
          </p:cNvSpPr>
          <p:nvPr>
            <p:ph type="title" hasCustomPrompt="1"/>
          </p:nvPr>
        </p:nvSpPr>
        <p:spPr>
          <a:xfrm>
            <a:off x="508003" y="2333625"/>
            <a:ext cx="5708648" cy="1025922"/>
          </a:xfrm>
        </p:spPr>
        <p:txBody>
          <a:bodyPr/>
          <a:lstStyle>
            <a:lvl1pPr>
              <a:lnSpc>
                <a:spcPct val="85000"/>
              </a:lnSpc>
              <a:defRPr sz="3600">
                <a:solidFill>
                  <a:schemeClr val="tx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0"/>
            <a:ext cx="5708648" cy="471487"/>
          </a:xfrm>
          <a:prstGeom prst="rect">
            <a:avLst/>
          </a:prstGeom>
        </p:spPr>
        <p:txBody>
          <a:bodyPr/>
          <a:lstStyle>
            <a:lvl1pPr marL="0" indent="0">
              <a:spcAft>
                <a:spcPts val="0"/>
              </a:spcAft>
              <a:buNone/>
              <a:defRPr sz="2000" b="1">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2" name="Footer">
            <a:extLst>
              <a:ext uri="{FF2B5EF4-FFF2-40B4-BE49-F238E27FC236}">
                <a16:creationId xmlns:a16="http://schemas.microsoft.com/office/drawing/2014/main" id="{6B8D1DDC-BBDA-4806-6E39-4E803740D2E3}"/>
              </a:ext>
            </a:extLst>
          </p:cNvPr>
          <p:cNvSpPr>
            <a:spLocks noGrp="1"/>
          </p:cNvSpPr>
          <p:nvPr>
            <p:ph type="ftr" sz="quarter" idx="13"/>
          </p:nvPr>
        </p:nvSpPr>
        <p:spPr>
          <a:xfrm>
            <a:off x="12267673" y="6382837"/>
            <a:ext cx="0" cy="0"/>
          </a:xfrm>
        </p:spPr>
        <p:txBody>
          <a:bodyPr vert="horz" wrap="none" lIns="0" tIns="0" rIns="0" bIns="0" rtlCol="0" anchor="b" anchorCtr="0">
            <a:noAutofit/>
          </a:bodyPr>
          <a:lstStyle>
            <a:lvl1pPr algn="l">
              <a:defRPr lang="en-GB" sz="100">
                <a:solidFill>
                  <a:schemeClr val="tx1"/>
                </a:solidFill>
              </a:defRPr>
            </a:lvl1pPr>
          </a:lstStyle>
          <a:p>
            <a:endParaRPr lang="en-GB"/>
          </a:p>
        </p:txBody>
      </p:sp>
      <p:sp>
        <p:nvSpPr>
          <p:cNvPr id="8" name="SlideNumber">
            <a:extLst>
              <a:ext uri="{FF2B5EF4-FFF2-40B4-BE49-F238E27FC236}">
                <a16:creationId xmlns:a16="http://schemas.microsoft.com/office/drawing/2014/main" id="{2A0F57AD-BDE9-6D4F-B165-A9951C71788D}"/>
              </a:ext>
            </a:extLst>
          </p:cNvPr>
          <p:cNvSpPr>
            <a:spLocks noGrp="1"/>
          </p:cNvSpPr>
          <p:nvPr>
            <p:ph type="sldNum" sz="quarter" idx="14"/>
          </p:nvPr>
        </p:nvSpPr>
        <p:spPr>
          <a:xfrm>
            <a:off x="12267673" y="6765667"/>
            <a:ext cx="0" cy="0"/>
          </a:xfrm>
        </p:spPr>
        <p:txBody>
          <a:bodyPr/>
          <a:lstStyle>
            <a:lvl1pPr algn="l">
              <a:defRPr sz="100">
                <a:solidFill>
                  <a:schemeClr val="tx1"/>
                </a:solidFill>
              </a:defRPr>
            </a:lvl1pPr>
          </a:lstStyle>
          <a:p>
            <a:fld id="{1AB31D9B-80B6-41F8-B283-556E26E6158E}" type="slidenum">
              <a:rPr lang="en-GB"/>
              <a:pPr/>
              <a:t>‹Nº›</a:t>
            </a:fld>
            <a:endParaRPr lang="en-GB"/>
          </a:p>
        </p:txBody>
      </p:sp>
      <p:sp>
        <p:nvSpPr>
          <p:cNvPr id="5" name="Text Placeholder 8">
            <a:extLst>
              <a:ext uri="{FF2B5EF4-FFF2-40B4-BE49-F238E27FC236}">
                <a16:creationId xmlns:a16="http://schemas.microsoft.com/office/drawing/2014/main" id="{F5CC922D-8453-2B88-1B73-40CCBF19F3B3}"/>
              </a:ext>
            </a:extLst>
          </p:cNvPr>
          <p:cNvSpPr>
            <a:spLocks noGrp="1"/>
          </p:cNvSpPr>
          <p:nvPr>
            <p:ph type="body" sz="quarter" idx="16" hasCustomPrompt="1"/>
          </p:nvPr>
        </p:nvSpPr>
        <p:spPr>
          <a:xfrm>
            <a:off x="508000" y="4767263"/>
            <a:ext cx="5708648" cy="471487"/>
          </a:xfrm>
          <a:prstGeom prst="rect">
            <a:avLst/>
          </a:prstGeom>
        </p:spPr>
        <p:txBody>
          <a:bodyPr/>
          <a:lstStyle>
            <a:lvl1pPr marL="0" indent="0">
              <a:spcAft>
                <a:spcPts val="0"/>
              </a:spcAft>
              <a:buNone/>
              <a:defRPr sz="1600" b="0">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sp>
        <p:nvSpPr>
          <p:cNvPr id="6" name="Rectangle 5">
            <a:extLst>
              <a:ext uri="{FF2B5EF4-FFF2-40B4-BE49-F238E27FC236}">
                <a16:creationId xmlns:a16="http://schemas.microsoft.com/office/drawing/2014/main" id="{20BF462A-BE41-08A8-4EE8-DE641F52438A}"/>
              </a:ext>
            </a:extLst>
          </p:cNvPr>
          <p:cNvSpPr/>
          <p:nvPr userDrawn="1"/>
        </p:nvSpPr>
        <p:spPr>
          <a:xfrm>
            <a:off x="12318023" y="508000"/>
            <a:ext cx="1397977" cy="365125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a:solidFill>
                  <a:schemeClr val="tx1"/>
                </a:solidFill>
              </a:rPr>
              <a:t>NOTE:</a:t>
            </a:r>
            <a:br>
              <a:rPr lang="en-GB" sz="1600">
                <a:solidFill>
                  <a:schemeClr val="tx1"/>
                </a:solidFill>
              </a:rPr>
            </a:br>
            <a:r>
              <a:rPr lang="en-GB" sz="1600">
                <a:solidFill>
                  <a:schemeClr val="tx1"/>
                </a:solidFill>
              </a:rPr>
              <a:t>To change image, right-click slide and go to </a:t>
            </a:r>
            <a:r>
              <a:rPr lang="en-GB" sz="1600" b="1">
                <a:solidFill>
                  <a:schemeClr val="tx1"/>
                </a:solidFill>
              </a:rPr>
              <a:t>Format Background &gt; Picture or texture fill </a:t>
            </a:r>
            <a:r>
              <a:rPr lang="en-GB" sz="1600" b="0">
                <a:solidFill>
                  <a:schemeClr val="tx1"/>
                </a:solidFill>
              </a:rPr>
              <a:t>and use the sidebar to choose your image</a:t>
            </a:r>
            <a:endParaRPr lang="en-GB" sz="1600" b="1">
              <a:solidFill>
                <a:schemeClr val="tx1"/>
              </a:solidFill>
            </a:endParaRPr>
          </a:p>
        </p:txBody>
      </p:sp>
      <p:pic>
        <p:nvPicPr>
          <p:cNvPr id="10" name="GT#white_16x9_top">
            <a:extLst>
              <a:ext uri="{FF2B5EF4-FFF2-40B4-BE49-F238E27FC236}">
                <a16:creationId xmlns:a16="http://schemas.microsoft.com/office/drawing/2014/main" id="{C27C777C-3C54-6B6A-427D-2D56A3A07942}"/>
              </a:ext>
            </a:extLst>
          </p:cNvPr>
          <p:cNvPicPr>
            <a:picLocks noChangeAspect="1"/>
          </p:cNvPicPr>
          <p:nvPr userDrawn="1"/>
        </p:nvPicPr>
        <p:blipFill>
          <a:blip r:embed="rId4"/>
          <a:srcRect/>
          <a:stretch/>
        </p:blipFill>
        <p:spPr>
          <a:xfrm>
            <a:off x="266121" y="134382"/>
            <a:ext cx="3673624" cy="1173519"/>
          </a:xfrm>
          <a:prstGeom prst="rect">
            <a:avLst/>
          </a:prstGeom>
        </p:spPr>
      </p:pic>
    </p:spTree>
    <p:extLst>
      <p:ext uri="{BB962C8B-B14F-4D97-AF65-F5344CB8AC3E}">
        <p14:creationId xmlns:p14="http://schemas.microsoft.com/office/powerpoint/2010/main" val="992053285"/>
      </p:ext>
    </p:extLst>
  </p:cSld>
  <p:clrMapOvr>
    <a:overrideClrMapping bg1="dk1" tx1="lt1" bg2="dk2" tx2="lt2" accent1="accent1" accent2="accent2" accent3="accent3" accent4="accent4" accent5="accent5" accent6="accent6" hlink="hlink" folHlink="folHlink"/>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Mobius Keyline">
    <p:spTree>
      <p:nvGrpSpPr>
        <p:cNvPr id="1" name=""/>
        <p:cNvGrpSpPr/>
        <p:nvPr/>
      </p:nvGrpSpPr>
      <p:grpSpPr>
        <a:xfrm>
          <a:off x="0" y="0"/>
          <a:ext cx="0" cy="0"/>
          <a:chOff x="0" y="0"/>
          <a:chExt cx="0" cy="0"/>
        </a:xfrm>
      </p:grpSpPr>
      <p:pic>
        <p:nvPicPr>
          <p:cNvPr id="8" name="MobiusKeyline">
            <a:extLst>
              <a:ext uri="{FF2B5EF4-FFF2-40B4-BE49-F238E27FC236}">
                <a16:creationId xmlns:a16="http://schemas.microsoft.com/office/drawing/2014/main" id="{C4D846AA-1B48-D164-4BD6-D6FF338042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93205" y="0"/>
            <a:ext cx="6698796" cy="6858000"/>
          </a:xfrm>
          <a:prstGeom prst="rect">
            <a:avLst/>
          </a:prstGeom>
        </p:spPr>
      </p:pic>
      <p:sp>
        <p:nvSpPr>
          <p:cNvPr id="3" name="Title"/>
          <p:cNvSpPr>
            <a:spLocks noGrp="1"/>
          </p:cNvSpPr>
          <p:nvPr>
            <p:ph type="title" hasCustomPrompt="1"/>
          </p:nvPr>
        </p:nvSpPr>
        <p:spPr>
          <a:xfrm>
            <a:off x="508003" y="2333625"/>
            <a:ext cx="5708648" cy="1025922"/>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0"/>
            <a:ext cx="5708648"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5" name="Text Placeholder 8">
            <a:extLst>
              <a:ext uri="{FF2B5EF4-FFF2-40B4-BE49-F238E27FC236}">
                <a16:creationId xmlns:a16="http://schemas.microsoft.com/office/drawing/2014/main" id="{CB960BFE-A7EB-EB6B-6A2D-CA13D11B2D75}"/>
              </a:ext>
            </a:extLst>
          </p:cNvPr>
          <p:cNvSpPr>
            <a:spLocks noGrp="1"/>
          </p:cNvSpPr>
          <p:nvPr>
            <p:ph type="body" sz="quarter" idx="16" hasCustomPrompt="1"/>
          </p:nvPr>
        </p:nvSpPr>
        <p:spPr>
          <a:xfrm>
            <a:off x="508000" y="4767263"/>
            <a:ext cx="5708648" cy="471487"/>
          </a:xfrm>
          <a:prstGeom prst="rect">
            <a:avLst/>
          </a:prstGeom>
        </p:spPr>
        <p:txBody>
          <a:bodyPr/>
          <a:lstStyle>
            <a:lvl1pPr marL="0" indent="0">
              <a:spcAft>
                <a:spcPts val="0"/>
              </a:spcAft>
              <a:buNone/>
              <a:defRPr sz="1600" b="0">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sp>
        <p:nvSpPr>
          <p:cNvPr id="4" name="Footer">
            <a:extLst>
              <a:ext uri="{FF2B5EF4-FFF2-40B4-BE49-F238E27FC236}">
                <a16:creationId xmlns:a16="http://schemas.microsoft.com/office/drawing/2014/main" id="{1FB7F7CA-2D73-7754-8937-83067EE92E45}"/>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rgbClr val="F0F0F0"/>
                </a:solidFill>
              </a:defRPr>
            </a:lvl1pPr>
          </a:lstStyle>
          <a:p>
            <a:endParaRPr lang="en-GB"/>
          </a:p>
        </p:txBody>
      </p:sp>
      <p:sp>
        <p:nvSpPr>
          <p:cNvPr id="6" name="SlideNumber">
            <a:extLst>
              <a:ext uri="{FF2B5EF4-FFF2-40B4-BE49-F238E27FC236}">
                <a16:creationId xmlns:a16="http://schemas.microsoft.com/office/drawing/2014/main" id="{598DE1C0-3FC1-12D2-B6CB-57562CB44211}"/>
              </a:ext>
            </a:extLst>
          </p:cNvPr>
          <p:cNvSpPr>
            <a:spLocks noGrp="1"/>
          </p:cNvSpPr>
          <p:nvPr>
            <p:ph type="sldNum" sz="quarter" idx="14"/>
          </p:nvPr>
        </p:nvSpPr>
        <p:spPr>
          <a:xfrm>
            <a:off x="12267673" y="6765667"/>
            <a:ext cx="0" cy="0"/>
          </a:xfrm>
          <a:prstGeom prst="rect">
            <a:avLst/>
          </a:prstGeom>
        </p:spPr>
        <p:txBody>
          <a:bodyPr/>
          <a:lstStyle>
            <a:lvl1pPr algn="l">
              <a:defRPr sz="100">
                <a:solidFill>
                  <a:srgbClr val="F0F0F0"/>
                </a:solidFill>
              </a:defRPr>
            </a:lvl1pPr>
          </a:lstStyle>
          <a:p>
            <a:fld id="{1AB31D9B-80B6-41F8-B283-556E26E6158E}" type="slidenum">
              <a:rPr lang="en-GB"/>
              <a:pPr/>
              <a:t>‹Nº›</a:t>
            </a:fld>
            <a:endParaRPr lang="en-GB"/>
          </a:p>
        </p:txBody>
      </p:sp>
      <p:pic>
        <p:nvPicPr>
          <p:cNvPr id="2" name="GT#standard_16x9_top">
            <a:extLst>
              <a:ext uri="{FF2B5EF4-FFF2-40B4-BE49-F238E27FC236}">
                <a16:creationId xmlns:a16="http://schemas.microsoft.com/office/drawing/2014/main" id="{6E4B8AEC-5522-13FE-A737-BC6E03245269}"/>
              </a:ext>
            </a:extLst>
          </p:cNvPr>
          <p:cNvPicPr>
            <a:picLocks noChangeAspect="1"/>
          </p:cNvPicPr>
          <p:nvPr userDrawn="1"/>
        </p:nvPicPr>
        <p:blipFill>
          <a:blip r:embed="rId4"/>
          <a:srcRect/>
          <a:stretch/>
        </p:blipFill>
        <p:spPr>
          <a:xfrm>
            <a:off x="266191" y="134404"/>
            <a:ext cx="3675628" cy="1174159"/>
          </a:xfrm>
          <a:prstGeom prst="rect">
            <a:avLst/>
          </a:prstGeom>
        </p:spPr>
      </p:pic>
    </p:spTree>
    <p:extLst>
      <p:ext uri="{BB962C8B-B14F-4D97-AF65-F5344CB8AC3E}">
        <p14:creationId xmlns:p14="http://schemas.microsoft.com/office/powerpoint/2010/main" val="120988015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Image Right">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8003" y="2333625"/>
            <a:ext cx="5464800" cy="1025922"/>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0"/>
            <a:ext cx="5464800"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8" name="Footer">
            <a:extLst>
              <a:ext uri="{FF2B5EF4-FFF2-40B4-BE49-F238E27FC236}">
                <a16:creationId xmlns:a16="http://schemas.microsoft.com/office/drawing/2014/main" id="{538B5854-888F-DC2D-B93B-4ACCEAB6ED5A}"/>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rgbClr val="F0F0F0"/>
                </a:solidFill>
              </a:defRPr>
            </a:lvl1pPr>
          </a:lstStyle>
          <a:p>
            <a:endParaRPr lang="en-GB"/>
          </a:p>
        </p:txBody>
      </p:sp>
      <p:sp>
        <p:nvSpPr>
          <p:cNvPr id="10" name="SlideNumber">
            <a:extLst>
              <a:ext uri="{FF2B5EF4-FFF2-40B4-BE49-F238E27FC236}">
                <a16:creationId xmlns:a16="http://schemas.microsoft.com/office/drawing/2014/main" id="{2E0A7471-DFE2-6A31-E2DC-0FAE712EF086}"/>
              </a:ext>
            </a:extLst>
          </p:cNvPr>
          <p:cNvSpPr>
            <a:spLocks noGrp="1"/>
          </p:cNvSpPr>
          <p:nvPr>
            <p:ph type="sldNum" sz="quarter" idx="14"/>
          </p:nvPr>
        </p:nvSpPr>
        <p:spPr>
          <a:xfrm>
            <a:off x="12267673" y="6765667"/>
            <a:ext cx="0" cy="0"/>
          </a:xfrm>
          <a:prstGeom prst="rect">
            <a:avLst/>
          </a:prstGeom>
        </p:spPr>
        <p:txBody>
          <a:bodyPr/>
          <a:lstStyle>
            <a:lvl1pPr algn="l">
              <a:defRPr sz="100">
                <a:solidFill>
                  <a:srgbClr val="F0F0F0"/>
                </a:solidFill>
              </a:defRPr>
            </a:lvl1pPr>
          </a:lstStyle>
          <a:p>
            <a:fld id="{1AB31D9B-80B6-41F8-B283-556E26E6158E}" type="slidenum">
              <a:rPr lang="en-GB"/>
              <a:pPr/>
              <a:t>‹Nº›</a:t>
            </a:fld>
            <a:endParaRPr lang="en-GB"/>
          </a:p>
        </p:txBody>
      </p:sp>
      <p:sp>
        <p:nvSpPr>
          <p:cNvPr id="7" name="Picture Placeholder 6">
            <a:extLst>
              <a:ext uri="{FF2B5EF4-FFF2-40B4-BE49-F238E27FC236}">
                <a16:creationId xmlns:a16="http://schemas.microsoft.com/office/drawing/2014/main" id="{93C8EC94-3A4D-9A59-9E6E-4D1E8B4B1D2F}"/>
              </a:ext>
            </a:extLst>
          </p:cNvPr>
          <p:cNvSpPr>
            <a:spLocks noGrp="1"/>
          </p:cNvSpPr>
          <p:nvPr>
            <p:ph type="pic" sz="quarter" idx="16" hasCustomPrompt="1"/>
          </p:nvPr>
        </p:nvSpPr>
        <p:spPr>
          <a:xfrm>
            <a:off x="6216647" y="0"/>
            <a:ext cx="5975352" cy="6858000"/>
          </a:xfrm>
          <a:custGeom>
            <a:avLst/>
            <a:gdLst>
              <a:gd name="connsiteX0" fmla="*/ 0 w 5975352"/>
              <a:gd name="connsiteY0" fmla="*/ 0 h 6858000"/>
              <a:gd name="connsiteX1" fmla="*/ 1493839 w 5975352"/>
              <a:gd name="connsiteY1" fmla="*/ 0 h 6858000"/>
              <a:gd name="connsiteX2" fmla="*/ 4481513 w 5975352"/>
              <a:gd name="connsiteY2" fmla="*/ 0 h 6858000"/>
              <a:gd name="connsiteX3" fmla="*/ 5975352 w 5975352"/>
              <a:gd name="connsiteY3" fmla="*/ 0 h 6858000"/>
              <a:gd name="connsiteX4" fmla="*/ 5975352 w 5975352"/>
              <a:gd name="connsiteY4" fmla="*/ 6858000 h 6858000"/>
              <a:gd name="connsiteX5" fmla="*/ 4481513 w 5975352"/>
              <a:gd name="connsiteY5" fmla="*/ 6858000 h 6858000"/>
              <a:gd name="connsiteX6" fmla="*/ 3069464 w 5975352"/>
              <a:gd name="connsiteY6" fmla="*/ 6858000 h 6858000"/>
              <a:gd name="connsiteX7" fmla="*/ 1575625 w 5975352"/>
              <a:gd name="connsiteY7" fmla="*/ 6858000 h 6858000"/>
              <a:gd name="connsiteX8" fmla="*/ 0 w 5975352"/>
              <a:gd name="connsiteY8" fmla="*/ 52823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5352" h="6858000">
                <a:moveTo>
                  <a:pt x="0" y="0"/>
                </a:moveTo>
                <a:lnTo>
                  <a:pt x="1493839" y="0"/>
                </a:lnTo>
                <a:lnTo>
                  <a:pt x="4481513" y="0"/>
                </a:lnTo>
                <a:lnTo>
                  <a:pt x="5975352" y="0"/>
                </a:lnTo>
                <a:lnTo>
                  <a:pt x="5975352" y="6858000"/>
                </a:lnTo>
                <a:lnTo>
                  <a:pt x="4481513" y="6858000"/>
                </a:lnTo>
                <a:lnTo>
                  <a:pt x="3069464" y="6858000"/>
                </a:lnTo>
                <a:lnTo>
                  <a:pt x="1575625" y="6858000"/>
                </a:lnTo>
                <a:cubicBezTo>
                  <a:pt x="705431" y="6858000"/>
                  <a:pt x="0" y="6152569"/>
                  <a:pt x="0" y="5282375"/>
                </a:cubicBezTo>
                <a:close/>
              </a:path>
            </a:pathLst>
          </a:custGeom>
          <a:solidFill>
            <a:schemeClr val="bg2"/>
          </a:solidFill>
        </p:spPr>
        <p:txBody>
          <a:bodyPr wrap="square">
            <a:noAutofit/>
          </a:bodyPr>
          <a:lstStyle>
            <a:lvl1pPr algn="ctr">
              <a:defRPr lang="en-GB" b="0" dirty="0"/>
            </a:lvl1pPr>
            <a:lvl2pPr algn="ctr">
              <a:defRPr lang="en-GB" b="0" dirty="0"/>
            </a:lvl2pPr>
            <a:lvl3pPr algn="ctr">
              <a:defRPr lang="en-GB" b="0" dirty="0"/>
            </a:lvl3pPr>
            <a:lvl4pPr algn="ctr">
              <a:defRPr lang="en-GB" b="0" dirty="0"/>
            </a:lvl4pPr>
            <a:lvl5pPr algn="ctr">
              <a:defRPr lang="en-GB" b="0" dirty="0"/>
            </a:lvl5pPr>
            <a:lvl6pPr algn="ctr">
              <a:defRPr lang="en-GB" b="0" dirty="0"/>
            </a:lvl6pPr>
            <a:lvl7pPr algn="ctr">
              <a:defRPr lang="en-GB" b="0" dirty="0"/>
            </a:lvl7pPr>
            <a:lvl8pPr algn="ctr">
              <a:defRPr lang="en-GB" b="0" dirty="0"/>
            </a:lvl8pPr>
            <a:lvl9pPr algn="ctr">
              <a:defRPr lang="en-GB" b="0" dirty="0"/>
            </a:lvl9pPr>
          </a:lstStyle>
          <a:p>
            <a:pPr lvl="0"/>
            <a:r>
              <a:rPr lang="en-GB"/>
              <a:t>To insert photo, please select placeholder, then access BrandCentral through the </a:t>
            </a:r>
            <a:r>
              <a:rPr lang="en-GB" err="1"/>
              <a:t>BrandCentral</a:t>
            </a:r>
            <a:r>
              <a:rPr lang="en-GB"/>
              <a:t> ribbon</a:t>
            </a:r>
          </a:p>
        </p:txBody>
      </p:sp>
      <p:sp>
        <p:nvSpPr>
          <p:cNvPr id="2" name="Text Placeholder 8">
            <a:extLst>
              <a:ext uri="{FF2B5EF4-FFF2-40B4-BE49-F238E27FC236}">
                <a16:creationId xmlns:a16="http://schemas.microsoft.com/office/drawing/2014/main" id="{67A0955B-3BE0-ED30-2898-3A7A957889B6}"/>
              </a:ext>
            </a:extLst>
          </p:cNvPr>
          <p:cNvSpPr>
            <a:spLocks noGrp="1"/>
          </p:cNvSpPr>
          <p:nvPr>
            <p:ph type="body" sz="quarter" idx="17" hasCustomPrompt="1"/>
          </p:nvPr>
        </p:nvSpPr>
        <p:spPr>
          <a:xfrm>
            <a:off x="508000" y="4767263"/>
            <a:ext cx="5464800" cy="471487"/>
          </a:xfrm>
          <a:prstGeom prst="rect">
            <a:avLst/>
          </a:prstGeom>
        </p:spPr>
        <p:txBody>
          <a:bodyPr/>
          <a:lstStyle>
            <a:lvl1pPr marL="0" indent="0">
              <a:spcAft>
                <a:spcPts val="0"/>
              </a:spcAft>
              <a:buNone/>
              <a:defRPr sz="1600" b="0">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4" name="GT#standard_16x9_top">
            <a:extLst>
              <a:ext uri="{FF2B5EF4-FFF2-40B4-BE49-F238E27FC236}">
                <a16:creationId xmlns:a16="http://schemas.microsoft.com/office/drawing/2014/main" id="{BCAED0B7-7C7A-5961-4EB8-D62B2C074B0B}"/>
              </a:ext>
            </a:extLst>
          </p:cNvPr>
          <p:cNvPicPr>
            <a:picLocks noChangeAspect="1"/>
          </p:cNvPicPr>
          <p:nvPr userDrawn="1"/>
        </p:nvPicPr>
        <p:blipFill>
          <a:blip r:embed="rId2"/>
          <a:srcRect/>
          <a:stretch/>
        </p:blipFill>
        <p:spPr>
          <a:xfrm>
            <a:off x="266191" y="134404"/>
            <a:ext cx="3675628" cy="1174159"/>
          </a:xfrm>
          <a:prstGeom prst="rect">
            <a:avLst/>
          </a:prstGeom>
        </p:spPr>
      </p:pic>
    </p:spTree>
    <p:extLst>
      <p:ext uri="{BB962C8B-B14F-4D97-AF65-F5344CB8AC3E}">
        <p14:creationId xmlns:p14="http://schemas.microsoft.com/office/powerpoint/2010/main" val="17662375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Image Inset Right">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8003" y="2333625"/>
            <a:ext cx="5467351" cy="1025922"/>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8" name="Footer">
            <a:extLst>
              <a:ext uri="{FF2B5EF4-FFF2-40B4-BE49-F238E27FC236}">
                <a16:creationId xmlns:a16="http://schemas.microsoft.com/office/drawing/2014/main" id="{538B5854-888F-DC2D-B93B-4ACCEAB6ED5A}"/>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rgbClr val="F0F0F0"/>
                </a:solidFill>
              </a:defRPr>
            </a:lvl1pPr>
          </a:lstStyle>
          <a:p>
            <a:endParaRPr lang="en-GB"/>
          </a:p>
        </p:txBody>
      </p:sp>
      <p:sp>
        <p:nvSpPr>
          <p:cNvPr id="10" name="SlideNumber">
            <a:extLst>
              <a:ext uri="{FF2B5EF4-FFF2-40B4-BE49-F238E27FC236}">
                <a16:creationId xmlns:a16="http://schemas.microsoft.com/office/drawing/2014/main" id="{2E0A7471-DFE2-6A31-E2DC-0FAE712EF086}"/>
              </a:ext>
            </a:extLst>
          </p:cNvPr>
          <p:cNvSpPr>
            <a:spLocks noGrp="1"/>
          </p:cNvSpPr>
          <p:nvPr>
            <p:ph type="sldNum" sz="quarter" idx="14"/>
          </p:nvPr>
        </p:nvSpPr>
        <p:spPr>
          <a:xfrm>
            <a:off x="12267673" y="6765667"/>
            <a:ext cx="0" cy="0"/>
          </a:xfrm>
          <a:prstGeom prst="rect">
            <a:avLst/>
          </a:prstGeom>
        </p:spPr>
        <p:txBody>
          <a:bodyPr/>
          <a:lstStyle>
            <a:lvl1pPr algn="l">
              <a:defRPr sz="100">
                <a:solidFill>
                  <a:srgbClr val="F0F0F0"/>
                </a:solidFill>
              </a:defRPr>
            </a:lvl1pPr>
          </a:lstStyle>
          <a:p>
            <a:fld id="{1AB31D9B-80B6-41F8-B283-556E26E6158E}" type="slidenum">
              <a:rPr lang="en-GB"/>
              <a:pPr/>
              <a:t>‹Nº›</a:t>
            </a:fld>
            <a:endParaRPr lang="en-GB"/>
          </a:p>
        </p:txBody>
      </p:sp>
      <p:sp>
        <p:nvSpPr>
          <p:cNvPr id="6" name="Picture Placeholder 5">
            <a:extLst>
              <a:ext uri="{FF2B5EF4-FFF2-40B4-BE49-F238E27FC236}">
                <a16:creationId xmlns:a16="http://schemas.microsoft.com/office/drawing/2014/main" id="{243F58CE-B276-ED44-7DFF-0DBEBF3E1492}"/>
              </a:ext>
            </a:extLst>
          </p:cNvPr>
          <p:cNvSpPr>
            <a:spLocks noGrp="1"/>
          </p:cNvSpPr>
          <p:nvPr>
            <p:ph type="pic" sz="quarter" idx="20" hasCustomPrompt="1"/>
          </p:nvPr>
        </p:nvSpPr>
        <p:spPr>
          <a:xfrm>
            <a:off x="6216651" y="507999"/>
            <a:ext cx="5481863" cy="5842000"/>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dirty="0"/>
            </a:lvl1pPr>
            <a:lvl2pPr algn="ctr">
              <a:defRPr lang="en-GB" b="0" dirty="0"/>
            </a:lvl2pPr>
            <a:lvl3pPr algn="ctr">
              <a:defRPr lang="en-GB" b="0" dirty="0"/>
            </a:lvl3pPr>
            <a:lvl4pPr algn="ctr">
              <a:defRPr lang="en-GB" b="0" dirty="0"/>
            </a:lvl4pPr>
            <a:lvl5pPr algn="ctr">
              <a:defRPr lang="en-GB" b="0" dirty="0"/>
            </a:lvl5pPr>
            <a:lvl6pPr algn="ctr">
              <a:defRPr lang="en-GB" b="0" dirty="0"/>
            </a:lvl6pPr>
            <a:lvl7pPr algn="ctr">
              <a:defRPr lang="en-GB" b="0" dirty="0"/>
            </a:lvl7pPr>
            <a:lvl8pPr algn="ctr">
              <a:defRPr lang="en-GB" b="0" dirty="0"/>
            </a:lvl8pPr>
            <a:lvl9pPr algn="ctr">
              <a:defRPr lang="en-GB" b="0" dirty="0"/>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5" name="Text Placeholder 8">
            <a:extLst>
              <a:ext uri="{FF2B5EF4-FFF2-40B4-BE49-F238E27FC236}">
                <a16:creationId xmlns:a16="http://schemas.microsoft.com/office/drawing/2014/main" id="{75E0DA0C-7978-5CC2-B5A6-387FB160DD13}"/>
              </a:ext>
            </a:extLst>
          </p:cNvPr>
          <p:cNvSpPr>
            <a:spLocks noGrp="1"/>
          </p:cNvSpPr>
          <p:nvPr>
            <p:ph type="body" sz="quarter" idx="15" hasCustomPrompt="1"/>
          </p:nvPr>
        </p:nvSpPr>
        <p:spPr>
          <a:xfrm>
            <a:off x="508000" y="4159250"/>
            <a:ext cx="5464800"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7" name="Text Placeholder 8">
            <a:extLst>
              <a:ext uri="{FF2B5EF4-FFF2-40B4-BE49-F238E27FC236}">
                <a16:creationId xmlns:a16="http://schemas.microsoft.com/office/drawing/2014/main" id="{C5093252-03A1-41FB-B922-7DE63FFE8590}"/>
              </a:ext>
            </a:extLst>
          </p:cNvPr>
          <p:cNvSpPr>
            <a:spLocks noGrp="1"/>
          </p:cNvSpPr>
          <p:nvPr>
            <p:ph type="body" sz="quarter" idx="17" hasCustomPrompt="1"/>
          </p:nvPr>
        </p:nvSpPr>
        <p:spPr>
          <a:xfrm>
            <a:off x="508000" y="4767263"/>
            <a:ext cx="5464800" cy="471487"/>
          </a:xfrm>
          <a:prstGeom prst="rect">
            <a:avLst/>
          </a:prstGeom>
        </p:spPr>
        <p:txBody>
          <a:bodyPr/>
          <a:lstStyle>
            <a:lvl1pPr marL="0" indent="0">
              <a:spcAft>
                <a:spcPts val="0"/>
              </a:spcAft>
              <a:buNone/>
              <a:defRPr sz="1600" b="0">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2" name="GT#standard_16x9_top">
            <a:extLst>
              <a:ext uri="{FF2B5EF4-FFF2-40B4-BE49-F238E27FC236}">
                <a16:creationId xmlns:a16="http://schemas.microsoft.com/office/drawing/2014/main" id="{D8ECEBD6-9399-9D32-B57C-B522753F26C1}"/>
              </a:ext>
            </a:extLst>
          </p:cNvPr>
          <p:cNvPicPr>
            <a:picLocks noChangeAspect="1"/>
          </p:cNvPicPr>
          <p:nvPr userDrawn="1"/>
        </p:nvPicPr>
        <p:blipFill>
          <a:blip r:embed="rId2"/>
          <a:srcRect/>
          <a:stretch/>
        </p:blipFill>
        <p:spPr>
          <a:xfrm>
            <a:off x="266191" y="134404"/>
            <a:ext cx="3675628" cy="1174159"/>
          </a:xfrm>
          <a:prstGeom prst="rect">
            <a:avLst/>
          </a:prstGeom>
        </p:spPr>
      </p:pic>
    </p:spTree>
    <p:extLst>
      <p:ext uri="{BB962C8B-B14F-4D97-AF65-F5344CB8AC3E}">
        <p14:creationId xmlns:p14="http://schemas.microsoft.com/office/powerpoint/2010/main" val="165532052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Full Imag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700E9DE-9D11-AF03-45D9-449E6D62C8DE}"/>
              </a:ext>
            </a:extLst>
          </p:cNvPr>
          <p:cNvSpPr>
            <a:spLocks noGrp="1"/>
          </p:cNvSpPr>
          <p:nvPr>
            <p:ph type="pic" sz="quarter" idx="16" hasCustomPrompt="1"/>
          </p:nvPr>
        </p:nvSpPr>
        <p:spPr>
          <a:xfrm>
            <a:off x="0" y="0"/>
            <a:ext cx="12190096" cy="6858000"/>
          </a:xfrm>
          <a:custGeom>
            <a:avLst/>
            <a:gdLst>
              <a:gd name="connsiteX0" fmla="*/ 822522 w 12190096"/>
              <a:gd name="connsiteY0" fmla="*/ 508000 h 6858000"/>
              <a:gd name="connsiteX1" fmla="*/ 523346 w 12190096"/>
              <a:gd name="connsiteY1" fmla="*/ 807176 h 6858000"/>
              <a:gd name="connsiteX2" fmla="*/ 523346 w 12190096"/>
              <a:gd name="connsiteY2" fmla="*/ 3065387 h 6858000"/>
              <a:gd name="connsiteX3" fmla="*/ 523343 w 12190096"/>
              <a:gd name="connsiteY3" fmla="*/ 3065441 h 6858000"/>
              <a:gd name="connsiteX4" fmla="*/ 523346 w 12190096"/>
              <a:gd name="connsiteY4" fmla="*/ 6050825 h 6858000"/>
              <a:gd name="connsiteX5" fmla="*/ 822522 w 12190096"/>
              <a:gd name="connsiteY5" fmla="*/ 6350000 h 6858000"/>
              <a:gd name="connsiteX6" fmla="*/ 2557512 w 12190096"/>
              <a:gd name="connsiteY6" fmla="*/ 6350000 h 6858000"/>
              <a:gd name="connsiteX7" fmla="*/ 2898484 w 12190096"/>
              <a:gd name="connsiteY7" fmla="*/ 6350000 h 6858000"/>
              <a:gd name="connsiteX8" fmla="*/ 4633474 w 12190096"/>
              <a:gd name="connsiteY8" fmla="*/ 6350000 h 6858000"/>
              <a:gd name="connsiteX9" fmla="*/ 5985740 w 12190096"/>
              <a:gd name="connsiteY9" fmla="*/ 4997735 h 6858000"/>
              <a:gd name="connsiteX10" fmla="*/ 5986846 w 12190096"/>
              <a:gd name="connsiteY10" fmla="*/ 807176 h 6858000"/>
              <a:gd name="connsiteX11" fmla="*/ 5687671 w 12190096"/>
              <a:gd name="connsiteY11" fmla="*/ 508000 h 6858000"/>
              <a:gd name="connsiteX12" fmla="*/ 3952681 w 12190096"/>
              <a:gd name="connsiteY12" fmla="*/ 508000 h 6858000"/>
              <a:gd name="connsiteX13" fmla="*/ 2557512 w 12190096"/>
              <a:gd name="connsiteY13" fmla="*/ 508000 h 6858000"/>
              <a:gd name="connsiteX14" fmla="*/ 0 w 12190096"/>
              <a:gd name="connsiteY14" fmla="*/ 0 h 6858000"/>
              <a:gd name="connsiteX15" fmla="*/ 12190096 w 12190096"/>
              <a:gd name="connsiteY15" fmla="*/ 0 h 6858000"/>
              <a:gd name="connsiteX16" fmla="*/ 12190096 w 12190096"/>
              <a:gd name="connsiteY16" fmla="*/ 6858000 h 6858000"/>
              <a:gd name="connsiteX17" fmla="*/ 0 w 12190096"/>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0096" h="6858000">
                <a:moveTo>
                  <a:pt x="822522" y="508000"/>
                </a:moveTo>
                <a:cubicBezTo>
                  <a:pt x="657291" y="508000"/>
                  <a:pt x="523346" y="641945"/>
                  <a:pt x="523346" y="807176"/>
                </a:cubicBezTo>
                <a:lnTo>
                  <a:pt x="523346" y="3065387"/>
                </a:lnTo>
                <a:cubicBezTo>
                  <a:pt x="523345" y="3065405"/>
                  <a:pt x="523345" y="3065423"/>
                  <a:pt x="523343" y="3065441"/>
                </a:cubicBezTo>
                <a:cubicBezTo>
                  <a:pt x="523345" y="4060570"/>
                  <a:pt x="523345" y="5055697"/>
                  <a:pt x="523346" y="6050825"/>
                </a:cubicBezTo>
                <a:cubicBezTo>
                  <a:pt x="523346" y="6216055"/>
                  <a:pt x="657291" y="6350000"/>
                  <a:pt x="822522" y="6350000"/>
                </a:cubicBezTo>
                <a:lnTo>
                  <a:pt x="2557512" y="6350000"/>
                </a:lnTo>
                <a:lnTo>
                  <a:pt x="2898484" y="6350000"/>
                </a:lnTo>
                <a:lnTo>
                  <a:pt x="4633474" y="6350000"/>
                </a:lnTo>
                <a:cubicBezTo>
                  <a:pt x="5380309" y="6350000"/>
                  <a:pt x="5985740" y="5744570"/>
                  <a:pt x="5985740" y="4997735"/>
                </a:cubicBezTo>
                <a:cubicBezTo>
                  <a:pt x="5986108" y="3600882"/>
                  <a:pt x="5986478" y="2204028"/>
                  <a:pt x="5986846" y="807176"/>
                </a:cubicBezTo>
                <a:cubicBezTo>
                  <a:pt x="5986846" y="641945"/>
                  <a:pt x="5852901" y="508000"/>
                  <a:pt x="5687671" y="508000"/>
                </a:cubicBezTo>
                <a:lnTo>
                  <a:pt x="3952681" y="508000"/>
                </a:lnTo>
                <a:lnTo>
                  <a:pt x="2557512" y="508000"/>
                </a:lnTo>
                <a:close/>
                <a:moveTo>
                  <a:pt x="0" y="0"/>
                </a:moveTo>
                <a:lnTo>
                  <a:pt x="12190096" y="0"/>
                </a:lnTo>
                <a:lnTo>
                  <a:pt x="12190096" y="6858000"/>
                </a:lnTo>
                <a:lnTo>
                  <a:pt x="0" y="6858000"/>
                </a:lnTo>
                <a:close/>
              </a:path>
            </a:pathLst>
          </a:custGeom>
          <a:solidFill>
            <a:schemeClr val="bg2"/>
          </a:solidFill>
        </p:spPr>
        <p:txBody>
          <a:bodyPr wrap="square" lIns="7056000" rIns="576000" anchor="ctr">
            <a:noAutofit/>
          </a:bodyPr>
          <a:lstStyle>
            <a:lvl1pPr algn="r">
              <a:defRPr b="0"/>
            </a:lvl1pPr>
          </a:lstStyle>
          <a:p>
            <a:r>
              <a:rPr lang="en-GB"/>
              <a:t>To insert photo, please select placeholder, then access BrandCentral through the </a:t>
            </a:r>
            <a:r>
              <a:rPr lang="en-GB" err="1"/>
              <a:t>BrandCentral</a:t>
            </a:r>
            <a:r>
              <a:rPr lang="en-GB"/>
              <a:t> ribbon</a:t>
            </a:r>
          </a:p>
        </p:txBody>
      </p:sp>
      <p:sp>
        <p:nvSpPr>
          <p:cNvPr id="3" name="Title"/>
          <p:cNvSpPr>
            <a:spLocks noGrp="1"/>
          </p:cNvSpPr>
          <p:nvPr>
            <p:ph type="title" hasCustomPrompt="1"/>
          </p:nvPr>
        </p:nvSpPr>
        <p:spPr>
          <a:xfrm>
            <a:off x="982134" y="2697163"/>
            <a:ext cx="4283601" cy="1025922"/>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982134" y="4531519"/>
            <a:ext cx="4283601"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8" name="Footer">
            <a:extLst>
              <a:ext uri="{FF2B5EF4-FFF2-40B4-BE49-F238E27FC236}">
                <a16:creationId xmlns:a16="http://schemas.microsoft.com/office/drawing/2014/main" id="{C3A1FEBC-7325-3246-7BAA-1DDB0A6F2F11}"/>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rgbClr val="F0F0F0"/>
                </a:solidFill>
              </a:defRPr>
            </a:lvl1pPr>
          </a:lstStyle>
          <a:p>
            <a:endParaRPr lang="en-GB"/>
          </a:p>
        </p:txBody>
      </p:sp>
      <p:sp>
        <p:nvSpPr>
          <p:cNvPr id="10" name="SlideNumber">
            <a:extLst>
              <a:ext uri="{FF2B5EF4-FFF2-40B4-BE49-F238E27FC236}">
                <a16:creationId xmlns:a16="http://schemas.microsoft.com/office/drawing/2014/main" id="{66C4BC17-DA00-5C86-C6B4-88679FBA8313}"/>
              </a:ext>
            </a:extLst>
          </p:cNvPr>
          <p:cNvSpPr>
            <a:spLocks noGrp="1"/>
          </p:cNvSpPr>
          <p:nvPr>
            <p:ph type="sldNum" sz="quarter" idx="14"/>
          </p:nvPr>
        </p:nvSpPr>
        <p:spPr>
          <a:xfrm>
            <a:off x="12267673" y="6765667"/>
            <a:ext cx="0" cy="0"/>
          </a:xfrm>
          <a:prstGeom prst="rect">
            <a:avLst/>
          </a:prstGeom>
        </p:spPr>
        <p:txBody>
          <a:bodyPr/>
          <a:lstStyle>
            <a:lvl1pPr algn="l">
              <a:defRPr sz="100">
                <a:solidFill>
                  <a:srgbClr val="F0F0F0"/>
                </a:solidFill>
              </a:defRPr>
            </a:lvl1pPr>
          </a:lstStyle>
          <a:p>
            <a:fld id="{1AB31D9B-80B6-41F8-B283-556E26E6158E}" type="slidenum">
              <a:rPr lang="en-GB"/>
              <a:pPr/>
              <a:t>‹Nº›</a:t>
            </a:fld>
            <a:endParaRPr lang="en-GB"/>
          </a:p>
        </p:txBody>
      </p:sp>
      <p:sp>
        <p:nvSpPr>
          <p:cNvPr id="2" name="Text Placeholder 8">
            <a:extLst>
              <a:ext uri="{FF2B5EF4-FFF2-40B4-BE49-F238E27FC236}">
                <a16:creationId xmlns:a16="http://schemas.microsoft.com/office/drawing/2014/main" id="{E13645DA-D364-E4D3-5589-FE0081FB7887}"/>
              </a:ext>
            </a:extLst>
          </p:cNvPr>
          <p:cNvSpPr>
            <a:spLocks noGrp="1"/>
          </p:cNvSpPr>
          <p:nvPr>
            <p:ph type="body" sz="quarter" idx="17" hasCustomPrompt="1"/>
          </p:nvPr>
        </p:nvSpPr>
        <p:spPr>
          <a:xfrm>
            <a:off x="982134" y="5141372"/>
            <a:ext cx="4283601" cy="471487"/>
          </a:xfrm>
          <a:prstGeom prst="rect">
            <a:avLst/>
          </a:prstGeom>
        </p:spPr>
        <p:txBody>
          <a:bodyPr/>
          <a:lstStyle>
            <a:lvl1pPr marL="0" indent="0">
              <a:spcAft>
                <a:spcPts val="0"/>
              </a:spcAft>
              <a:buNone/>
              <a:defRPr sz="1600" b="0">
                <a:solidFill>
                  <a:schemeClr val="tx1"/>
                </a:solidFill>
              </a:defRPr>
            </a:lvl1pPr>
            <a:lvl2pPr>
              <a:defRPr sz="16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5" name="GT#standard_16x9_topindent">
            <a:extLst>
              <a:ext uri="{FF2B5EF4-FFF2-40B4-BE49-F238E27FC236}">
                <a16:creationId xmlns:a16="http://schemas.microsoft.com/office/drawing/2014/main" id="{FC13595B-BE7C-D284-482F-3CD6E875913A}"/>
              </a:ext>
            </a:extLst>
          </p:cNvPr>
          <p:cNvPicPr>
            <a:picLocks noChangeAspect="1"/>
          </p:cNvPicPr>
          <p:nvPr userDrawn="1"/>
        </p:nvPicPr>
        <p:blipFill>
          <a:blip r:embed="rId2"/>
          <a:srcRect/>
          <a:stretch/>
        </p:blipFill>
        <p:spPr>
          <a:xfrm>
            <a:off x="739397" y="609945"/>
            <a:ext cx="3673624" cy="1173519"/>
          </a:xfrm>
          <a:prstGeom prst="rect">
            <a:avLst/>
          </a:prstGeom>
        </p:spPr>
      </p:pic>
    </p:spTree>
    <p:extLst>
      <p:ext uri="{BB962C8B-B14F-4D97-AF65-F5344CB8AC3E}">
        <p14:creationId xmlns:p14="http://schemas.microsoft.com/office/powerpoint/2010/main" val="3429251630"/>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Full Image Transpar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B9FAF410-17F2-850B-E84B-36D40D599ACB}"/>
              </a:ext>
            </a:extLst>
          </p:cNvPr>
          <p:cNvSpPr/>
          <p:nvPr userDrawn="1"/>
        </p:nvSpPr>
        <p:spPr>
          <a:xfrm>
            <a:off x="523343" y="508000"/>
            <a:ext cx="5463503" cy="5842000"/>
          </a:xfrm>
          <a:custGeom>
            <a:avLst/>
            <a:gdLst>
              <a:gd name="connsiteX0" fmla="*/ 299179 w 5463503"/>
              <a:gd name="connsiteY0" fmla="*/ 0 h 5842000"/>
              <a:gd name="connsiteX1" fmla="*/ 2034169 w 5463503"/>
              <a:gd name="connsiteY1" fmla="*/ 0 h 5842000"/>
              <a:gd name="connsiteX2" fmla="*/ 3429338 w 5463503"/>
              <a:gd name="connsiteY2" fmla="*/ 0 h 5842000"/>
              <a:gd name="connsiteX3" fmla="*/ 5164328 w 5463503"/>
              <a:gd name="connsiteY3" fmla="*/ 0 h 5842000"/>
              <a:gd name="connsiteX4" fmla="*/ 5463503 w 5463503"/>
              <a:gd name="connsiteY4" fmla="*/ 299176 h 5842000"/>
              <a:gd name="connsiteX5" fmla="*/ 5462397 w 5463503"/>
              <a:gd name="connsiteY5" fmla="*/ 4489735 h 5842000"/>
              <a:gd name="connsiteX6" fmla="*/ 4110131 w 5463503"/>
              <a:gd name="connsiteY6" fmla="*/ 5842000 h 5842000"/>
              <a:gd name="connsiteX7" fmla="*/ 2375141 w 5463503"/>
              <a:gd name="connsiteY7" fmla="*/ 5842000 h 5842000"/>
              <a:gd name="connsiteX8" fmla="*/ 2034169 w 5463503"/>
              <a:gd name="connsiteY8" fmla="*/ 5842000 h 5842000"/>
              <a:gd name="connsiteX9" fmla="*/ 299179 w 5463503"/>
              <a:gd name="connsiteY9" fmla="*/ 5842000 h 5842000"/>
              <a:gd name="connsiteX10" fmla="*/ 3 w 5463503"/>
              <a:gd name="connsiteY10" fmla="*/ 5542825 h 5842000"/>
              <a:gd name="connsiteX11" fmla="*/ 0 w 5463503"/>
              <a:gd name="connsiteY11" fmla="*/ 2557441 h 5842000"/>
              <a:gd name="connsiteX12" fmla="*/ 3 w 5463503"/>
              <a:gd name="connsiteY12" fmla="*/ 2557387 h 5842000"/>
              <a:gd name="connsiteX13" fmla="*/ 3 w 5463503"/>
              <a:gd name="connsiteY13" fmla="*/ 299176 h 5842000"/>
              <a:gd name="connsiteX14" fmla="*/ 299179 w 5463503"/>
              <a:gd name="connsiteY14"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63503" h="5842000">
                <a:moveTo>
                  <a:pt x="299179" y="0"/>
                </a:moveTo>
                <a:lnTo>
                  <a:pt x="2034169" y="0"/>
                </a:lnTo>
                <a:lnTo>
                  <a:pt x="3429338" y="0"/>
                </a:lnTo>
                <a:lnTo>
                  <a:pt x="5164328" y="0"/>
                </a:lnTo>
                <a:cubicBezTo>
                  <a:pt x="5329558" y="0"/>
                  <a:pt x="5463503" y="133945"/>
                  <a:pt x="5463503" y="299176"/>
                </a:cubicBezTo>
                <a:cubicBezTo>
                  <a:pt x="5463135" y="1696028"/>
                  <a:pt x="5462765" y="3092882"/>
                  <a:pt x="5462397" y="4489735"/>
                </a:cubicBezTo>
                <a:cubicBezTo>
                  <a:pt x="5462397" y="5236570"/>
                  <a:pt x="4856966" y="5842000"/>
                  <a:pt x="4110131" y="5842000"/>
                </a:cubicBezTo>
                <a:lnTo>
                  <a:pt x="2375141" y="5842000"/>
                </a:lnTo>
                <a:lnTo>
                  <a:pt x="2034169" y="5842000"/>
                </a:lnTo>
                <a:lnTo>
                  <a:pt x="299179" y="5842000"/>
                </a:lnTo>
                <a:cubicBezTo>
                  <a:pt x="133948" y="5842000"/>
                  <a:pt x="3" y="5708055"/>
                  <a:pt x="3" y="5542825"/>
                </a:cubicBezTo>
                <a:cubicBezTo>
                  <a:pt x="2" y="4547697"/>
                  <a:pt x="2" y="3552570"/>
                  <a:pt x="0" y="2557441"/>
                </a:cubicBezTo>
                <a:cubicBezTo>
                  <a:pt x="2" y="2557423"/>
                  <a:pt x="2" y="2557405"/>
                  <a:pt x="3" y="2557387"/>
                </a:cubicBezTo>
                <a:lnTo>
                  <a:pt x="3" y="299176"/>
                </a:lnTo>
                <a:cubicBezTo>
                  <a:pt x="3" y="133945"/>
                  <a:pt x="133948" y="0"/>
                  <a:pt x="299179" y="0"/>
                </a:cubicBezTo>
                <a:close/>
              </a:path>
            </a:pathLst>
          </a:custGeom>
          <a:solidFill>
            <a:schemeClr val="bg1">
              <a:alpha val="70000"/>
            </a:schemeClr>
          </a:solidFill>
        </p:spPr>
        <p:txBody>
          <a:bodyPr vert="horz" wrap="square" lIns="0" tIns="0" rIns="0" bIns="0" rtlCol="0" anchor="t" anchorCtr="0">
            <a:noAutofit/>
          </a:bodyPr>
          <a:lstStyle/>
          <a:p>
            <a:pPr lvl="0" defTabSz="736656"/>
            <a:endParaRPr lang="en-GB" sz="2400" b="1" noProof="0">
              <a:solidFill>
                <a:schemeClr val="tx1"/>
              </a:solidFill>
            </a:endParaRPr>
          </a:p>
        </p:txBody>
      </p:sp>
      <p:sp>
        <p:nvSpPr>
          <p:cNvPr id="3" name="Title"/>
          <p:cNvSpPr>
            <a:spLocks noGrp="1"/>
          </p:cNvSpPr>
          <p:nvPr>
            <p:ph type="title" hasCustomPrompt="1"/>
          </p:nvPr>
        </p:nvSpPr>
        <p:spPr>
          <a:xfrm>
            <a:off x="982134" y="2697163"/>
            <a:ext cx="4283601" cy="1025922"/>
          </a:xfrm>
        </p:spPr>
        <p:txBody>
          <a:bodyPr/>
          <a:lstStyle>
            <a:lvl1pPr>
              <a:lnSpc>
                <a:spcPct val="85000"/>
              </a:lnSpc>
              <a:defRPr sz="3600">
                <a:solidFill>
                  <a:schemeClr val="accent1"/>
                </a:solidFill>
              </a:defRPr>
            </a:lvl1pPr>
          </a:lstStyle>
          <a:p>
            <a:r>
              <a:rPr lang="en-GB" noProof="0"/>
              <a:t>Main cover title</a:t>
            </a:r>
            <a:br>
              <a:rPr lang="en-GB" noProof="0"/>
            </a:br>
            <a:r>
              <a:rPr lang="en-GB" noProof="0"/>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982134" y="4531519"/>
            <a:ext cx="4283601"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noProof="0"/>
              <a:t>Subheading </a:t>
            </a:r>
          </a:p>
        </p:txBody>
      </p:sp>
      <p:sp>
        <p:nvSpPr>
          <p:cNvPr id="8" name="Footer">
            <a:extLst>
              <a:ext uri="{FF2B5EF4-FFF2-40B4-BE49-F238E27FC236}">
                <a16:creationId xmlns:a16="http://schemas.microsoft.com/office/drawing/2014/main" id="{C3A1FEBC-7325-3246-7BAA-1DDB0A6F2F11}"/>
              </a:ext>
            </a:extLst>
          </p:cNvPr>
          <p:cNvSpPr>
            <a:spLocks noGrp="1"/>
          </p:cNvSpPr>
          <p:nvPr>
            <p:ph type="ftr" sz="quarter" idx="13"/>
          </p:nvPr>
        </p:nvSpPr>
        <p:spPr>
          <a:xfrm>
            <a:off x="12267673" y="6382837"/>
            <a:ext cx="0" cy="0"/>
          </a:xfrm>
        </p:spPr>
        <p:txBody>
          <a:bodyPr vert="horz" wrap="none" lIns="0" tIns="0" rIns="0" bIns="0" rtlCol="0" anchor="b" anchorCtr="0">
            <a:noAutofit/>
          </a:bodyPr>
          <a:lstStyle>
            <a:lvl1pPr algn="l">
              <a:defRPr lang="en-GB" sz="100">
                <a:solidFill>
                  <a:srgbClr val="F0F0F0"/>
                </a:solidFill>
              </a:defRPr>
            </a:lvl1pPr>
          </a:lstStyle>
          <a:p>
            <a:endParaRPr lang="en-GB" noProof="0"/>
          </a:p>
        </p:txBody>
      </p:sp>
      <p:sp>
        <p:nvSpPr>
          <p:cNvPr id="10" name="SlideNumber">
            <a:extLst>
              <a:ext uri="{FF2B5EF4-FFF2-40B4-BE49-F238E27FC236}">
                <a16:creationId xmlns:a16="http://schemas.microsoft.com/office/drawing/2014/main" id="{66C4BC17-DA00-5C86-C6B4-88679FBA8313}"/>
              </a:ext>
            </a:extLst>
          </p:cNvPr>
          <p:cNvSpPr>
            <a:spLocks noGrp="1"/>
          </p:cNvSpPr>
          <p:nvPr>
            <p:ph type="sldNum" sz="quarter" idx="14"/>
          </p:nvPr>
        </p:nvSpPr>
        <p:spPr>
          <a:xfrm>
            <a:off x="12267673" y="6765667"/>
            <a:ext cx="0" cy="0"/>
          </a:xfrm>
        </p:spPr>
        <p:txBody>
          <a:bodyPr/>
          <a:lstStyle>
            <a:lvl1pPr algn="l">
              <a:defRPr sz="100">
                <a:solidFill>
                  <a:srgbClr val="F0F0F0"/>
                </a:solidFill>
              </a:defRPr>
            </a:lvl1pPr>
          </a:lstStyle>
          <a:p>
            <a:fld id="{1AB31D9B-80B6-41F8-B283-556E26E6158E}" type="slidenum">
              <a:rPr lang="en-GB" noProof="0"/>
              <a:pPr/>
              <a:t>‹Nº›</a:t>
            </a:fld>
            <a:endParaRPr lang="en-GB" noProof="0"/>
          </a:p>
        </p:txBody>
      </p:sp>
      <p:sp>
        <p:nvSpPr>
          <p:cNvPr id="7" name="Text Placeholder 8">
            <a:extLst>
              <a:ext uri="{FF2B5EF4-FFF2-40B4-BE49-F238E27FC236}">
                <a16:creationId xmlns:a16="http://schemas.microsoft.com/office/drawing/2014/main" id="{EF80D5E1-14C2-29D3-2F53-C66B06549775}"/>
              </a:ext>
            </a:extLst>
          </p:cNvPr>
          <p:cNvSpPr>
            <a:spLocks noGrp="1"/>
          </p:cNvSpPr>
          <p:nvPr>
            <p:ph type="body" sz="quarter" idx="17" hasCustomPrompt="1"/>
          </p:nvPr>
        </p:nvSpPr>
        <p:spPr>
          <a:xfrm>
            <a:off x="982134" y="5141118"/>
            <a:ext cx="4283601" cy="471487"/>
          </a:xfrm>
          <a:prstGeom prst="rect">
            <a:avLst/>
          </a:prstGeom>
        </p:spPr>
        <p:txBody>
          <a:bodyPr/>
          <a:lstStyle>
            <a:lvl1pPr marL="0" indent="0">
              <a:spcAft>
                <a:spcPts val="0"/>
              </a:spcAft>
              <a:buNone/>
              <a:defRPr sz="1600" b="0">
                <a:solidFill>
                  <a:schemeClr val="tx1"/>
                </a:solidFill>
              </a:defRPr>
            </a:lvl1pPr>
            <a:lvl2pPr>
              <a:defRPr sz="16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noProof="0"/>
              <a:t>Date</a:t>
            </a:r>
          </a:p>
        </p:txBody>
      </p:sp>
      <p:sp>
        <p:nvSpPr>
          <p:cNvPr id="11" name="Rectangle 10">
            <a:extLst>
              <a:ext uri="{FF2B5EF4-FFF2-40B4-BE49-F238E27FC236}">
                <a16:creationId xmlns:a16="http://schemas.microsoft.com/office/drawing/2014/main" id="{F4258826-818C-BFC6-2D57-36301EB5C4D7}"/>
              </a:ext>
            </a:extLst>
          </p:cNvPr>
          <p:cNvSpPr/>
          <p:nvPr userDrawn="1"/>
        </p:nvSpPr>
        <p:spPr>
          <a:xfrm>
            <a:off x="12318023" y="508000"/>
            <a:ext cx="1397977" cy="365125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image, right-click slide and go to </a:t>
            </a:r>
            <a:r>
              <a:rPr lang="en-GB" sz="1600" b="1" noProof="0">
                <a:solidFill>
                  <a:schemeClr val="bg1"/>
                </a:solidFill>
              </a:rPr>
              <a:t>Format Background &gt; Picture or texture fill </a:t>
            </a:r>
            <a:r>
              <a:rPr lang="en-GB" sz="1600" b="0" noProof="0">
                <a:solidFill>
                  <a:schemeClr val="bg1"/>
                </a:solidFill>
              </a:rPr>
              <a:t>and use the sidebar to choose your image</a:t>
            </a:r>
            <a:endParaRPr lang="en-GB" sz="1600" b="1" noProof="0">
              <a:solidFill>
                <a:schemeClr val="bg1"/>
              </a:solidFill>
            </a:endParaRPr>
          </a:p>
        </p:txBody>
      </p:sp>
      <p:pic>
        <p:nvPicPr>
          <p:cNvPr id="4" name="GT#standard_16x9_topindent">
            <a:extLst>
              <a:ext uri="{FF2B5EF4-FFF2-40B4-BE49-F238E27FC236}">
                <a16:creationId xmlns:a16="http://schemas.microsoft.com/office/drawing/2014/main" id="{1DBDF1D7-8270-46F7-C559-D17CDE101C40}"/>
              </a:ext>
            </a:extLst>
          </p:cNvPr>
          <p:cNvPicPr>
            <a:picLocks noChangeAspect="1"/>
          </p:cNvPicPr>
          <p:nvPr userDrawn="1"/>
        </p:nvPicPr>
        <p:blipFill>
          <a:blip r:embed="rId3"/>
          <a:srcRect/>
          <a:stretch/>
        </p:blipFill>
        <p:spPr>
          <a:xfrm>
            <a:off x="739397" y="609945"/>
            <a:ext cx="3673624" cy="1173519"/>
          </a:xfrm>
          <a:prstGeom prst="rect">
            <a:avLst/>
          </a:prstGeom>
        </p:spPr>
      </p:pic>
    </p:spTree>
    <p:extLst>
      <p:ext uri="{BB962C8B-B14F-4D97-AF65-F5344CB8AC3E}">
        <p14:creationId xmlns:p14="http://schemas.microsoft.com/office/powerpoint/2010/main" val="4035531258"/>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05564EF-9E6A-F26B-F829-F3138790CDCE}"/>
              </a:ext>
            </a:extLst>
          </p:cNvPr>
          <p:cNvSpPr>
            <a:spLocks noGrp="1"/>
          </p:cNvSpPr>
          <p:nvPr>
            <p:ph type="title"/>
          </p:nvPr>
        </p:nvSpPr>
        <p:spPr>
          <a:xfrm>
            <a:off x="6216650" y="508000"/>
            <a:ext cx="5467350" cy="923330"/>
          </a:xfrm>
        </p:spPr>
        <p:txBody>
          <a:bodyPr>
            <a:noAutofit/>
          </a:bodyPr>
          <a:lstStyle>
            <a:lvl1pPr>
              <a:defRPr/>
            </a:lvl1pPr>
          </a:lstStyle>
          <a:p>
            <a:r>
              <a:rPr lang="en-US"/>
              <a:t>Click to edit Master title style</a:t>
            </a:r>
            <a:endParaRPr lang="en-GB"/>
          </a:p>
        </p:txBody>
      </p:sp>
      <p:sp>
        <p:nvSpPr>
          <p:cNvPr id="16" name="Picture Placeholder 15">
            <a:extLst>
              <a:ext uri="{FF2B5EF4-FFF2-40B4-BE49-F238E27FC236}">
                <a16:creationId xmlns:a16="http://schemas.microsoft.com/office/drawing/2014/main" id="{D227531C-14F8-6C2C-50CD-C286AD7276CF}"/>
              </a:ext>
            </a:extLst>
          </p:cNvPr>
          <p:cNvSpPr>
            <a:spLocks noGrp="1"/>
          </p:cNvSpPr>
          <p:nvPr>
            <p:ph type="pic" sz="quarter" idx="21" hasCustomPrompt="1"/>
          </p:nvPr>
        </p:nvSpPr>
        <p:spPr>
          <a:xfrm>
            <a:off x="508001" y="508000"/>
            <a:ext cx="4757737" cy="5476875"/>
          </a:xfrm>
          <a:custGeom>
            <a:avLst/>
            <a:gdLst>
              <a:gd name="connsiteX0" fmla="*/ 280479 w 4757737"/>
              <a:gd name="connsiteY0" fmla="*/ 0 h 5476875"/>
              <a:gd name="connsiteX1" fmla="*/ 463193 w 4757737"/>
              <a:gd name="connsiteY1" fmla="*/ 0 h 5476875"/>
              <a:gd name="connsiteX2" fmla="*/ 1360022 w 4757737"/>
              <a:gd name="connsiteY2" fmla="*/ 0 h 5476875"/>
              <a:gd name="connsiteX3" fmla="*/ 1542736 w 4757737"/>
              <a:gd name="connsiteY3" fmla="*/ 0 h 5476875"/>
              <a:gd name="connsiteX4" fmla="*/ 3215004 w 4757737"/>
              <a:gd name="connsiteY4" fmla="*/ 0 h 5476875"/>
              <a:gd name="connsiteX5" fmla="*/ 3397718 w 4757737"/>
              <a:gd name="connsiteY5" fmla="*/ 0 h 5476875"/>
              <a:gd name="connsiteX6" fmla="*/ 4294546 w 4757737"/>
              <a:gd name="connsiteY6" fmla="*/ 0 h 5476875"/>
              <a:gd name="connsiteX7" fmla="*/ 4477260 w 4757737"/>
              <a:gd name="connsiteY7" fmla="*/ 0 h 5476875"/>
              <a:gd name="connsiteX8" fmla="*/ 4757737 w 4757737"/>
              <a:gd name="connsiteY8" fmla="*/ 280477 h 5476875"/>
              <a:gd name="connsiteX9" fmla="*/ 4756701 w 4757737"/>
              <a:gd name="connsiteY9" fmla="*/ 4209126 h 5476875"/>
              <a:gd name="connsiteX10" fmla="*/ 3488952 w 4757737"/>
              <a:gd name="connsiteY10" fmla="*/ 5476875 h 5476875"/>
              <a:gd name="connsiteX11" fmla="*/ 3306238 w 4757737"/>
              <a:gd name="connsiteY11" fmla="*/ 5476875 h 5476875"/>
              <a:gd name="connsiteX12" fmla="*/ 2409410 w 4757737"/>
              <a:gd name="connsiteY12" fmla="*/ 5476875 h 5476875"/>
              <a:gd name="connsiteX13" fmla="*/ 2226696 w 4757737"/>
              <a:gd name="connsiteY13" fmla="*/ 5476875 h 5476875"/>
              <a:gd name="connsiteX14" fmla="*/ 1542736 w 4757737"/>
              <a:gd name="connsiteY14" fmla="*/ 5476875 h 5476875"/>
              <a:gd name="connsiteX15" fmla="*/ 1360022 w 4757737"/>
              <a:gd name="connsiteY15" fmla="*/ 5476875 h 5476875"/>
              <a:gd name="connsiteX16" fmla="*/ 463193 w 4757737"/>
              <a:gd name="connsiteY16" fmla="*/ 5476875 h 5476875"/>
              <a:gd name="connsiteX17" fmla="*/ 280479 w 4757737"/>
              <a:gd name="connsiteY17" fmla="*/ 5476875 h 5476875"/>
              <a:gd name="connsiteX18" fmla="*/ 3 w 4757737"/>
              <a:gd name="connsiteY18" fmla="*/ 5196398 h 5476875"/>
              <a:gd name="connsiteX19" fmla="*/ 0 w 4757737"/>
              <a:gd name="connsiteY19" fmla="*/ 2397602 h 5476875"/>
              <a:gd name="connsiteX20" fmla="*/ 3 w 4757737"/>
              <a:gd name="connsiteY20" fmla="*/ 2397551 h 5476875"/>
              <a:gd name="connsiteX21" fmla="*/ 3 w 4757737"/>
              <a:gd name="connsiteY21" fmla="*/ 280477 h 5476875"/>
              <a:gd name="connsiteX22" fmla="*/ 280479 w 4757737"/>
              <a:gd name="connsiteY22" fmla="*/ 0 h 547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57737" h="5476875">
                <a:moveTo>
                  <a:pt x="280479" y="0"/>
                </a:moveTo>
                <a:lnTo>
                  <a:pt x="463193" y="0"/>
                </a:lnTo>
                <a:lnTo>
                  <a:pt x="1360022" y="0"/>
                </a:lnTo>
                <a:lnTo>
                  <a:pt x="1542736" y="0"/>
                </a:lnTo>
                <a:lnTo>
                  <a:pt x="3215004" y="0"/>
                </a:lnTo>
                <a:lnTo>
                  <a:pt x="3397718" y="0"/>
                </a:lnTo>
                <a:lnTo>
                  <a:pt x="4294546" y="0"/>
                </a:lnTo>
                <a:lnTo>
                  <a:pt x="4477260" y="0"/>
                </a:lnTo>
                <a:cubicBezTo>
                  <a:pt x="4632164" y="0"/>
                  <a:pt x="4757737" y="125574"/>
                  <a:pt x="4757737" y="280477"/>
                </a:cubicBezTo>
                <a:cubicBezTo>
                  <a:pt x="4757392" y="1590027"/>
                  <a:pt x="4757045" y="2899577"/>
                  <a:pt x="4756701" y="4209126"/>
                </a:cubicBezTo>
                <a:cubicBezTo>
                  <a:pt x="4756701" y="4909284"/>
                  <a:pt x="4189109" y="5476875"/>
                  <a:pt x="3488952" y="5476875"/>
                </a:cubicBezTo>
                <a:lnTo>
                  <a:pt x="3306238" y="5476875"/>
                </a:lnTo>
                <a:lnTo>
                  <a:pt x="2409410" y="5476875"/>
                </a:lnTo>
                <a:lnTo>
                  <a:pt x="2226696" y="5476875"/>
                </a:lnTo>
                <a:lnTo>
                  <a:pt x="1542736" y="5476875"/>
                </a:lnTo>
                <a:lnTo>
                  <a:pt x="1360022" y="5476875"/>
                </a:lnTo>
                <a:lnTo>
                  <a:pt x="463193" y="5476875"/>
                </a:lnTo>
                <a:lnTo>
                  <a:pt x="280479" y="5476875"/>
                </a:lnTo>
                <a:cubicBezTo>
                  <a:pt x="125576" y="5476875"/>
                  <a:pt x="3" y="5351302"/>
                  <a:pt x="3" y="5196398"/>
                </a:cubicBezTo>
                <a:cubicBezTo>
                  <a:pt x="1" y="4263466"/>
                  <a:pt x="1" y="3330535"/>
                  <a:pt x="0" y="2397602"/>
                </a:cubicBezTo>
                <a:cubicBezTo>
                  <a:pt x="1" y="2397584"/>
                  <a:pt x="1" y="2397567"/>
                  <a:pt x="3" y="2397551"/>
                </a:cubicBezTo>
                <a:lnTo>
                  <a:pt x="3" y="280477"/>
                </a:lnTo>
                <a:cubicBezTo>
                  <a:pt x="3" y="125574"/>
                  <a:pt x="125576" y="0"/>
                  <a:pt x="280479"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a:t>To insert photo, please select placeholder, then access BrandCentral through the </a:t>
            </a:r>
            <a:r>
              <a:rPr lang="en-GB" err="1"/>
              <a:t>BrandCentral</a:t>
            </a:r>
            <a:r>
              <a:rPr lang="en-GB"/>
              <a:t> ribbon</a:t>
            </a:r>
          </a:p>
        </p:txBody>
      </p:sp>
      <p:sp>
        <p:nvSpPr>
          <p:cNvPr id="4" name="Footer">
            <a:extLst>
              <a:ext uri="{FF2B5EF4-FFF2-40B4-BE49-F238E27FC236}">
                <a16:creationId xmlns:a16="http://schemas.microsoft.com/office/drawing/2014/main" id="{8BC37E77-7099-73F0-8213-E35902D2D9D4}"/>
              </a:ext>
            </a:extLst>
          </p:cNvPr>
          <p:cNvSpPr>
            <a:spLocks noGrp="1"/>
          </p:cNvSpPr>
          <p:nvPr>
            <p:ph type="ftr" sz="quarter" idx="22"/>
          </p:nvPr>
        </p:nvSpPr>
        <p:spPr/>
        <p:txBody>
          <a:bodyPr/>
          <a:lstStyle/>
          <a:p>
            <a:endParaRPr lang="en-GB"/>
          </a:p>
        </p:txBody>
      </p:sp>
      <p:sp>
        <p:nvSpPr>
          <p:cNvPr id="5" name="SlideNumber">
            <a:extLst>
              <a:ext uri="{FF2B5EF4-FFF2-40B4-BE49-F238E27FC236}">
                <a16:creationId xmlns:a16="http://schemas.microsoft.com/office/drawing/2014/main" id="{FEAF78FC-192E-555E-A1E7-2EF7E5C9A661}"/>
              </a:ext>
            </a:extLst>
          </p:cNvPr>
          <p:cNvSpPr>
            <a:spLocks noGrp="1"/>
          </p:cNvSpPr>
          <p:nvPr>
            <p:ph type="sldNum" sz="quarter" idx="23"/>
          </p:nvPr>
        </p:nvSpPr>
        <p:spPr/>
        <p:txBody>
          <a:bodyPr/>
          <a:lstStyle/>
          <a:p>
            <a:fld id="{1AB31D9B-80B6-41F8-B283-556E26E6158E}" type="slidenum">
              <a:rPr lang="en-GB" noProof="0"/>
              <a:pPr/>
              <a:t>‹Nº›</a:t>
            </a:fld>
            <a:endParaRPr lang="en-GB" noProof="0"/>
          </a:p>
        </p:txBody>
      </p:sp>
    </p:spTree>
    <p:extLst>
      <p:ext uri="{BB962C8B-B14F-4D97-AF65-F5344CB8AC3E}">
        <p14:creationId xmlns:p14="http://schemas.microsoft.com/office/powerpoint/2010/main" val="394667567"/>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Keyline">
    <p:bg>
      <p:bgPr>
        <a:solidFill>
          <a:schemeClr val="accent1"/>
        </a:solidFill>
        <a:effectLst/>
      </p:bgPr>
    </p:bg>
    <p:spTree>
      <p:nvGrpSpPr>
        <p:cNvPr id="1" name=""/>
        <p:cNvGrpSpPr/>
        <p:nvPr/>
      </p:nvGrpSpPr>
      <p:grpSpPr>
        <a:xfrm>
          <a:off x="0" y="0"/>
          <a:ext cx="0" cy="0"/>
          <a:chOff x="0" y="0"/>
          <a:chExt cx="0" cy="0"/>
        </a:xfrm>
      </p:grpSpPr>
      <p:pic>
        <p:nvPicPr>
          <p:cNvPr id="19" name="Mobius Keyline">
            <a:extLst>
              <a:ext uri="{FF2B5EF4-FFF2-40B4-BE49-F238E27FC236}">
                <a16:creationId xmlns:a16="http://schemas.microsoft.com/office/drawing/2014/main" id="{A24BEFDD-7B9D-95BF-D4E9-0A0D716CCB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294334" y="3368041"/>
            <a:ext cx="5897666" cy="3489960"/>
          </a:xfrm>
          <a:prstGeom prst="rect">
            <a:avLst/>
          </a:prstGeom>
        </p:spPr>
      </p:pic>
      <p:sp>
        <p:nvSpPr>
          <p:cNvPr id="2" name="Title">
            <a:extLst>
              <a:ext uri="{FF2B5EF4-FFF2-40B4-BE49-F238E27FC236}">
                <a16:creationId xmlns:a16="http://schemas.microsoft.com/office/drawing/2014/main" id="{A5B7D6BB-E894-CEB0-E974-3D4B4752EE17}"/>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1BEFA33F-ACDD-77D8-DE42-5A26EA7005FC}"/>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noProof="0">
                <a:solidFill>
                  <a:schemeClr val="tx1"/>
                </a:solidFill>
                <a:latin typeface="+mn-lt"/>
              </a:rPr>
              <a:t>|</a:t>
            </a:r>
          </a:p>
        </p:txBody>
      </p:sp>
      <p:sp>
        <p:nvSpPr>
          <p:cNvPr id="8" name="Footer">
            <a:extLst>
              <a:ext uri="{FF2B5EF4-FFF2-40B4-BE49-F238E27FC236}">
                <a16:creationId xmlns:a16="http://schemas.microsoft.com/office/drawing/2014/main" id="{D3ADB9D7-204F-1DEB-D8AD-770192654A6D}"/>
              </a:ext>
            </a:extLst>
          </p:cNvPr>
          <p:cNvSpPr>
            <a:spLocks noGrp="1"/>
          </p:cNvSpPr>
          <p:nvPr>
            <p:ph type="ftr" sz="quarter" idx="10"/>
          </p:nvPr>
        </p:nvSpPr>
        <p:spPr/>
        <p:txBody>
          <a:bodyPr/>
          <a:lstStyle>
            <a:lvl1pPr>
              <a:defRPr>
                <a:solidFill>
                  <a:schemeClr val="tx1"/>
                </a:solidFill>
              </a:defRPr>
            </a:lvl1pPr>
          </a:lstStyle>
          <a:p>
            <a:endParaRPr lang="en-GB"/>
          </a:p>
        </p:txBody>
      </p:sp>
      <p:sp>
        <p:nvSpPr>
          <p:cNvPr id="9" name="SlideNumber">
            <a:extLst>
              <a:ext uri="{FF2B5EF4-FFF2-40B4-BE49-F238E27FC236}">
                <a16:creationId xmlns:a16="http://schemas.microsoft.com/office/drawing/2014/main" id="{D61646E3-B874-8D45-95E9-B2881577DCF1}"/>
              </a:ext>
            </a:extLst>
          </p:cNvPr>
          <p:cNvSpPr>
            <a:spLocks noGrp="1"/>
          </p:cNvSpPr>
          <p:nvPr>
            <p:ph type="sldNum" sz="quarter" idx="11"/>
          </p:nvPr>
        </p:nvSpPr>
        <p:spPr/>
        <p:txBody>
          <a:bodyPr/>
          <a:lstStyle>
            <a:lvl1pPr>
              <a:defRPr>
                <a:solidFill>
                  <a:schemeClr val="tx1"/>
                </a:solidFill>
              </a:defRPr>
            </a:lvl1pPr>
          </a:lstStyle>
          <a:p>
            <a:fld id="{1AB31D9B-80B6-41F8-B283-556E26E6158E}" type="slidenum">
              <a:rPr lang="en-GB"/>
              <a:pPr/>
              <a:t>‹Nº›</a:t>
            </a:fld>
            <a:endParaRPr lang="en-GB"/>
          </a:p>
        </p:txBody>
      </p:sp>
    </p:spTree>
    <p:extLst>
      <p:ext uri="{BB962C8B-B14F-4D97-AF65-F5344CB8AC3E}">
        <p14:creationId xmlns:p14="http://schemas.microsoft.com/office/powerpoint/2010/main" val="2268193739"/>
      </p:ext>
    </p:extLst>
  </p:cSld>
  <p:clrMapOvr>
    <a:overrideClrMapping bg1="dk1" tx1="lt1" bg2="dk2" tx2="lt2" accent1="accent1" accent2="accent2" accent3="accent3" accent4="accent4" accent5="accent5" accent6="accent6" hlink="hlink" folHlink="folHlink"/>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2" name="Footer">
            <a:extLst>
              <a:ext uri="{FF2B5EF4-FFF2-40B4-BE49-F238E27FC236}">
                <a16:creationId xmlns:a16="http://schemas.microsoft.com/office/drawing/2014/main" id="{B91D8E26-4843-3D91-8C44-C0A45C8C86FE}"/>
              </a:ext>
            </a:extLst>
          </p:cNvPr>
          <p:cNvSpPr>
            <a:spLocks noGrp="1"/>
          </p:cNvSpPr>
          <p:nvPr>
            <p:ph type="ftr" sz="quarter" idx="22"/>
          </p:nvPr>
        </p:nvSpPr>
        <p:spPr/>
        <p:txBody>
          <a:bodyPr/>
          <a:lstStyle/>
          <a:p>
            <a:endParaRPr lang="en-GB"/>
          </a:p>
        </p:txBody>
      </p:sp>
      <p:sp>
        <p:nvSpPr>
          <p:cNvPr id="6" name="SlideNumber">
            <a:extLst>
              <a:ext uri="{FF2B5EF4-FFF2-40B4-BE49-F238E27FC236}">
                <a16:creationId xmlns:a16="http://schemas.microsoft.com/office/drawing/2014/main" id="{0067706D-A5D6-7AA0-D31D-CCFD64E1730E}"/>
              </a:ext>
            </a:extLst>
          </p:cNvPr>
          <p:cNvSpPr>
            <a:spLocks noGrp="1"/>
          </p:cNvSpPr>
          <p:nvPr>
            <p:ph type="sldNum" sz="quarter" idx="23"/>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C2449D8B-AA1D-C041-3F58-C074D2A5ECBF}"/>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68822356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1724025"/>
            <a:ext cx="11176000" cy="4260849"/>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 name="ChapterTitle">
            <a:extLst>
              <a:ext uri="{FF2B5EF4-FFF2-40B4-BE49-F238E27FC236}">
                <a16:creationId xmlns:a16="http://schemas.microsoft.com/office/drawing/2014/main" id="{B7FE6AD4-0D5F-E4B4-6F1A-BFC34E729C43}"/>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Footer">
            <a:extLst>
              <a:ext uri="{FF2B5EF4-FFF2-40B4-BE49-F238E27FC236}">
                <a16:creationId xmlns:a16="http://schemas.microsoft.com/office/drawing/2014/main" id="{8F4A8E62-2AD0-BF6B-07F9-3987C36253C7}"/>
              </a:ext>
            </a:extLst>
          </p:cNvPr>
          <p:cNvSpPr>
            <a:spLocks noGrp="1"/>
          </p:cNvSpPr>
          <p:nvPr>
            <p:ph type="ftr" sz="quarter" idx="16"/>
          </p:nvPr>
        </p:nvSpPr>
        <p:spPr/>
        <p:txBody>
          <a:bodyPr/>
          <a:lstStyle/>
          <a:p>
            <a:endParaRPr lang="en-GB"/>
          </a:p>
        </p:txBody>
      </p:sp>
      <p:sp>
        <p:nvSpPr>
          <p:cNvPr id="7" name="SlideNumber">
            <a:extLst>
              <a:ext uri="{FF2B5EF4-FFF2-40B4-BE49-F238E27FC236}">
                <a16:creationId xmlns:a16="http://schemas.microsoft.com/office/drawing/2014/main" id="{E29882B9-021A-6F46-AEFC-94C0D7A3857B}"/>
              </a:ext>
            </a:extLst>
          </p:cNvPr>
          <p:cNvSpPr>
            <a:spLocks noGrp="1"/>
          </p:cNvSpPr>
          <p:nvPr>
            <p:ph type="sldNum" sz="quarter" idx="17"/>
          </p:nvPr>
        </p:nvSpPr>
        <p:spPr/>
        <p:txBody>
          <a:bodyPr/>
          <a:lstStyle/>
          <a:p>
            <a:fld id="{1AB31D9B-80B6-41F8-B283-556E26E6158E}" type="slidenum">
              <a:rPr lang="en-GB" noProof="0"/>
              <a:pPr/>
              <a:t>‹Nº›</a:t>
            </a:fld>
            <a:endParaRPr lang="en-GB" noProof="0"/>
          </a:p>
        </p:txBody>
      </p:sp>
    </p:spTree>
    <p:extLst>
      <p:ext uri="{BB962C8B-B14F-4D97-AF65-F5344CB8AC3E}">
        <p14:creationId xmlns:p14="http://schemas.microsoft.com/office/powerpoint/2010/main" val="105616301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lumn purple">
    <p:bg>
      <p:bgPr>
        <a:solidFill>
          <a:schemeClr val="accent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8318A16-29A5-DA82-5751-3262DFAE27D9}"/>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14" name="Text">
            <a:extLst>
              <a:ext uri="{FF2B5EF4-FFF2-40B4-BE49-F238E27FC236}">
                <a16:creationId xmlns:a16="http://schemas.microsoft.com/office/drawing/2014/main" id="{BF3BBE13-70EC-1F7B-B261-63B1F4F28F1C}"/>
              </a:ext>
            </a:extLst>
          </p:cNvPr>
          <p:cNvSpPr>
            <a:spLocks noGrp="1"/>
          </p:cNvSpPr>
          <p:nvPr>
            <p:ph type="body" sz="quarter" idx="12" hasCustomPrompt="1"/>
          </p:nvPr>
        </p:nvSpPr>
        <p:spPr>
          <a:xfrm>
            <a:off x="508000" y="1724025"/>
            <a:ext cx="11176000" cy="4260850"/>
          </a:xfrm>
        </p:spPr>
        <p:txBody>
          <a:bodyPr wrap="square">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0" name="ChapterTitle">
            <a:extLst>
              <a:ext uri="{FF2B5EF4-FFF2-40B4-BE49-F238E27FC236}">
                <a16:creationId xmlns:a16="http://schemas.microsoft.com/office/drawing/2014/main" id="{3937AF28-887C-43D7-BD1F-DC289A00C17E}"/>
              </a:ext>
            </a:extLst>
          </p:cNvPr>
          <p:cNvSpPr>
            <a:spLocks noGrp="1"/>
          </p:cNvSpPr>
          <p:nvPr>
            <p:ph type="body" sz="quarter" idx="15"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2" name="Footer">
            <a:extLst>
              <a:ext uri="{FF2B5EF4-FFF2-40B4-BE49-F238E27FC236}">
                <a16:creationId xmlns:a16="http://schemas.microsoft.com/office/drawing/2014/main" id="{AB2F2B26-0001-F07B-273C-962F2ED74E27}"/>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3" name="SlideNumber">
            <a:extLst>
              <a:ext uri="{FF2B5EF4-FFF2-40B4-BE49-F238E27FC236}">
                <a16:creationId xmlns:a16="http://schemas.microsoft.com/office/drawing/2014/main" id="{8CC012ED-D602-82DF-0521-759EC1B37D34}"/>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
        <p:nvSpPr>
          <p:cNvPr id="4" name="TextBox 3">
            <a:extLst>
              <a:ext uri="{FF2B5EF4-FFF2-40B4-BE49-F238E27FC236}">
                <a16:creationId xmlns:a16="http://schemas.microsoft.com/office/drawing/2014/main" id="{ECA4CB4D-9230-D240-AA24-05F72B505D71}"/>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latin typeface="+mn-lt"/>
              </a:rPr>
              <a:t>|</a:t>
            </a:r>
          </a:p>
        </p:txBody>
      </p:sp>
    </p:spTree>
    <p:extLst>
      <p:ext uri="{BB962C8B-B14F-4D97-AF65-F5344CB8AC3E}">
        <p14:creationId xmlns:p14="http://schemas.microsoft.com/office/powerpoint/2010/main" val="1313165766"/>
      </p:ext>
    </p:extLst>
  </p:cSld>
  <p:clrMapOvr>
    <a:overrideClrMapping bg1="dk1" tx1="lt1" bg2="dk2" tx2="lt2" accent1="accent1" accent2="accent2" accent3="accent3" accent4="accent4" accent5="accent5" accent6="accent6" hlink="hlink" folHlink="folHlink"/>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purple">
    <p:bg>
      <p:bgPr>
        <a:solidFill>
          <a:schemeClr val="accent1"/>
        </a:solidFill>
        <a:effectLst/>
      </p:bgPr>
    </p:bg>
    <p:spTree>
      <p:nvGrpSpPr>
        <p:cNvPr id="1" name=""/>
        <p:cNvGrpSpPr/>
        <p:nvPr/>
      </p:nvGrpSpPr>
      <p:grpSpPr>
        <a:xfrm>
          <a:off x="0" y="0"/>
          <a:ext cx="0" cy="0"/>
          <a:chOff x="0" y="0"/>
          <a:chExt cx="0" cy="0"/>
        </a:xfrm>
      </p:grpSpPr>
      <p:sp>
        <p:nvSpPr>
          <p:cNvPr id="7" name="Text"/>
          <p:cNvSpPr>
            <a:spLocks noGrp="1"/>
          </p:cNvSpPr>
          <p:nvPr>
            <p:ph type="body" sz="quarter" idx="12" hasCustomPrompt="1"/>
          </p:nvPr>
        </p:nvSpPr>
        <p:spPr>
          <a:xfrm>
            <a:off x="508001" y="1724025"/>
            <a:ext cx="5465763" cy="4260850"/>
          </a:xfrm>
        </p:spPr>
        <p:txBody>
          <a:bodyPr wrap="square">
            <a:noAutofit/>
          </a:bodyPr>
          <a:lstStyle>
            <a:lvl1pPr>
              <a:defRPr lang="en-GB" dirty="0">
                <a:solidFill>
                  <a:schemeClr val="tx1"/>
                </a:solidFill>
              </a:defRPr>
            </a:lvl1pPr>
            <a:lvl2pPr>
              <a:defRPr lang="en-GB" dirty="0">
                <a:solidFill>
                  <a:schemeClr val="tx1"/>
                </a:solidFill>
              </a:defRPr>
            </a:lvl2pPr>
            <a:lvl3pPr>
              <a:defRPr lang="en-GB" dirty="0">
                <a:solidFill>
                  <a:schemeClr val="tx1"/>
                </a:solidFill>
              </a:defRPr>
            </a:lvl3pPr>
            <a:lvl4pPr>
              <a:defRPr lang="en-GB" dirty="0">
                <a:solidFill>
                  <a:schemeClr val="tx1"/>
                </a:solidFill>
              </a:defRPr>
            </a:lvl4pPr>
            <a:lvl5pPr>
              <a:defRPr lang="en-GB" dirty="0">
                <a:solidFill>
                  <a:schemeClr val="tx1"/>
                </a:solidFill>
              </a:defRPr>
            </a:lvl5pPr>
            <a:lvl6pPr>
              <a:defRPr lang="en-GB" dirty="0">
                <a:solidFill>
                  <a:schemeClr val="tx1"/>
                </a:solidFill>
              </a:defRPr>
            </a:lvl6pPr>
            <a:lvl7pPr>
              <a:defRPr lang="en-GB" dirty="0">
                <a:solidFill>
                  <a:schemeClr val="tx1"/>
                </a:solidFill>
              </a:defRPr>
            </a:lvl7pPr>
            <a:lvl8pPr>
              <a:defRPr lang="en-GB" dirty="0">
                <a:solidFill>
                  <a:schemeClr val="tx1"/>
                </a:solidFill>
              </a:defRPr>
            </a:lvl8pPr>
            <a:lvl9pPr>
              <a:defRPr lang="en-GB" dirty="0">
                <a:solidFill>
                  <a:schemeClr val="tx1"/>
                </a:solidFill>
              </a:defRPr>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a:extLst>
              <a:ext uri="{FF2B5EF4-FFF2-40B4-BE49-F238E27FC236}">
                <a16:creationId xmlns:a16="http://schemas.microsoft.com/office/drawing/2014/main" id="{DD6EB644-C4C9-0FBD-5ADF-3E58A0FA3033}"/>
              </a:ext>
            </a:extLst>
          </p:cNvPr>
          <p:cNvSpPr>
            <a:spLocks noGrp="1"/>
          </p:cNvSpPr>
          <p:nvPr>
            <p:ph type="body" sz="quarter" idx="13" hasCustomPrompt="1"/>
          </p:nvPr>
        </p:nvSpPr>
        <p:spPr>
          <a:xfrm>
            <a:off x="6218238" y="1724025"/>
            <a:ext cx="5451475" cy="4260850"/>
          </a:xfrm>
        </p:spPr>
        <p:txBody>
          <a:bodyPr wrap="square">
            <a:noAutofit/>
          </a:bodyPr>
          <a:lstStyle>
            <a:lvl1pPr>
              <a:defRPr lang="en-GB" dirty="0">
                <a:solidFill>
                  <a:schemeClr val="tx1"/>
                </a:solidFill>
              </a:defRPr>
            </a:lvl1pPr>
            <a:lvl2pPr>
              <a:defRPr lang="en-GB" dirty="0">
                <a:solidFill>
                  <a:schemeClr val="tx1"/>
                </a:solidFill>
              </a:defRPr>
            </a:lvl2pPr>
            <a:lvl3pPr>
              <a:defRPr lang="en-GB" dirty="0">
                <a:solidFill>
                  <a:schemeClr val="tx1"/>
                </a:solidFill>
              </a:defRPr>
            </a:lvl3pPr>
            <a:lvl4pPr>
              <a:defRPr lang="en-GB" dirty="0">
                <a:solidFill>
                  <a:schemeClr val="tx1"/>
                </a:solidFill>
              </a:defRPr>
            </a:lvl4pPr>
            <a:lvl5pPr>
              <a:defRPr lang="en-GB" dirty="0">
                <a:solidFill>
                  <a:schemeClr val="tx1"/>
                </a:solidFill>
              </a:defRPr>
            </a:lvl5pPr>
            <a:lvl6pPr>
              <a:defRPr lang="en-GB" dirty="0">
                <a:solidFill>
                  <a:schemeClr val="tx1"/>
                </a:solidFill>
              </a:defRPr>
            </a:lvl6pPr>
            <a:lvl7pPr>
              <a:defRPr lang="en-GB" dirty="0">
                <a:solidFill>
                  <a:schemeClr val="tx1"/>
                </a:solidFill>
              </a:defRPr>
            </a:lvl7pPr>
            <a:lvl8pPr>
              <a:defRPr lang="en-GB" dirty="0">
                <a:solidFill>
                  <a:schemeClr val="tx1"/>
                </a:solidFill>
              </a:defRPr>
            </a:lvl8pPr>
            <a:lvl9pPr>
              <a:defRPr lang="en-GB" dirty="0">
                <a:solidFill>
                  <a:schemeClr val="tx1"/>
                </a:solidFill>
              </a:defRPr>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5" name="Footer">
            <a:extLst>
              <a:ext uri="{FF2B5EF4-FFF2-40B4-BE49-F238E27FC236}">
                <a16:creationId xmlns:a16="http://schemas.microsoft.com/office/drawing/2014/main" id="{5D212B78-22E6-E83A-78E8-BFAAF5FAC338}"/>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9" name="SlideNumber">
            <a:extLst>
              <a:ext uri="{FF2B5EF4-FFF2-40B4-BE49-F238E27FC236}">
                <a16:creationId xmlns:a16="http://schemas.microsoft.com/office/drawing/2014/main" id="{25588271-4A6E-3B3C-6A8E-14E50FD7AF10}"/>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
        <p:nvSpPr>
          <p:cNvPr id="10" name="TextBox 9">
            <a:extLst>
              <a:ext uri="{FF2B5EF4-FFF2-40B4-BE49-F238E27FC236}">
                <a16:creationId xmlns:a16="http://schemas.microsoft.com/office/drawing/2014/main" id="{2A5B18B5-ABD6-3A25-ECA8-BC3954E09ABF}"/>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latin typeface="+mn-lt"/>
              </a:rPr>
              <a:t>|</a:t>
            </a:r>
          </a:p>
        </p:txBody>
      </p:sp>
      <p:sp>
        <p:nvSpPr>
          <p:cNvPr id="18" name="ChapterTitle">
            <a:extLst>
              <a:ext uri="{FF2B5EF4-FFF2-40B4-BE49-F238E27FC236}">
                <a16:creationId xmlns:a16="http://schemas.microsoft.com/office/drawing/2014/main" id="{3353F3A8-80A5-647C-675D-31F8CE3BB878}"/>
              </a:ext>
            </a:extLst>
          </p:cNvPr>
          <p:cNvSpPr>
            <a:spLocks noGrp="1"/>
          </p:cNvSpPr>
          <p:nvPr>
            <p:ph type="body" sz="quarter" idx="14"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Tree>
    <p:extLst>
      <p:ext uri="{BB962C8B-B14F-4D97-AF65-F5344CB8AC3E}">
        <p14:creationId xmlns:p14="http://schemas.microsoft.com/office/powerpoint/2010/main" val="597885403"/>
      </p:ext>
    </p:extLst>
  </p:cSld>
  <p:clrMapOvr>
    <a:overrideClrMapping bg1="dk1" tx1="lt1" bg2="dk2" tx2="lt2" accent1="accent1" accent2="accent2" accent3="accent3" accent4="accent4" accent5="accent5" accent6="accent6" hlink="hlink" folHlink="folHlink"/>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9" name="Content 1">
            <a:extLst>
              <a:ext uri="{FF2B5EF4-FFF2-40B4-BE49-F238E27FC236}">
                <a16:creationId xmlns:a16="http://schemas.microsoft.com/office/drawing/2014/main" id="{C4186A8E-7BF1-1F46-843E-9C6F60106A4F}"/>
              </a:ext>
            </a:extLst>
          </p:cNvPr>
          <p:cNvSpPr>
            <a:spLocks noGrp="1"/>
          </p:cNvSpPr>
          <p:nvPr>
            <p:ph sz="quarter" idx="16" hasCustomPrompt="1"/>
          </p:nvPr>
        </p:nvSpPr>
        <p:spPr>
          <a:xfrm>
            <a:off x="508001" y="1724024"/>
            <a:ext cx="5465233" cy="4260849"/>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Content 1">
            <a:extLst>
              <a:ext uri="{FF2B5EF4-FFF2-40B4-BE49-F238E27FC236}">
                <a16:creationId xmlns:a16="http://schemas.microsoft.com/office/drawing/2014/main" id="{D656E51E-4D5D-1182-FBB2-19246EA650BA}"/>
              </a:ext>
            </a:extLst>
          </p:cNvPr>
          <p:cNvSpPr>
            <a:spLocks noGrp="1"/>
          </p:cNvSpPr>
          <p:nvPr>
            <p:ph sz="quarter" idx="17" hasCustomPrompt="1"/>
          </p:nvPr>
        </p:nvSpPr>
        <p:spPr>
          <a:xfrm>
            <a:off x="6216652" y="1724024"/>
            <a:ext cx="5465233" cy="4260849"/>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B1B42204-AF4C-1190-F7A9-BFAAAB892A2A}"/>
              </a:ext>
            </a:extLst>
          </p:cNvPr>
          <p:cNvSpPr>
            <a:spLocks noGrp="1"/>
          </p:cNvSpPr>
          <p:nvPr>
            <p:ph type="ftr" sz="quarter" idx="18"/>
          </p:nvPr>
        </p:nvSpPr>
        <p:spPr/>
        <p:txBody>
          <a:bodyPr/>
          <a:lstStyle/>
          <a:p>
            <a:endParaRPr lang="en-GB"/>
          </a:p>
        </p:txBody>
      </p:sp>
      <p:sp>
        <p:nvSpPr>
          <p:cNvPr id="6" name="SlideNumber">
            <a:extLst>
              <a:ext uri="{FF2B5EF4-FFF2-40B4-BE49-F238E27FC236}">
                <a16:creationId xmlns:a16="http://schemas.microsoft.com/office/drawing/2014/main" id="{2A4F8894-AE82-D6DE-461B-09C888965D6E}"/>
              </a:ext>
            </a:extLst>
          </p:cNvPr>
          <p:cNvSpPr>
            <a:spLocks noGrp="1"/>
          </p:cNvSpPr>
          <p:nvPr>
            <p:ph type="sldNum" sz="quarter" idx="19"/>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24853E94-5211-0D8F-7FE7-A6FAE8051669}"/>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38682044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large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49F534C-524E-AA1F-8A89-FA3E85E605A3}"/>
              </a:ext>
            </a:extLst>
          </p:cNvPr>
          <p:cNvSpPr>
            <a:spLocks noGrp="1"/>
          </p:cNvSpPr>
          <p:nvPr>
            <p:ph type="pic" sz="quarter" idx="17" hasCustomPrompt="1"/>
          </p:nvPr>
        </p:nvSpPr>
        <p:spPr>
          <a:xfrm>
            <a:off x="6216649" y="0"/>
            <a:ext cx="5975350" cy="6858000"/>
          </a:xfrm>
          <a:custGeom>
            <a:avLst/>
            <a:gdLst>
              <a:gd name="connsiteX0" fmla="*/ 0 w 5975350"/>
              <a:gd name="connsiteY0" fmla="*/ 0 h 6858000"/>
              <a:gd name="connsiteX1" fmla="*/ 1493837 w 5975350"/>
              <a:gd name="connsiteY1" fmla="*/ 0 h 6858000"/>
              <a:gd name="connsiteX2" fmla="*/ 4481513 w 5975350"/>
              <a:gd name="connsiteY2" fmla="*/ 0 h 6858000"/>
              <a:gd name="connsiteX3" fmla="*/ 5975350 w 5975350"/>
              <a:gd name="connsiteY3" fmla="*/ 0 h 6858000"/>
              <a:gd name="connsiteX4" fmla="*/ 5975350 w 5975350"/>
              <a:gd name="connsiteY4" fmla="*/ 6858000 h 6858000"/>
              <a:gd name="connsiteX5" fmla="*/ 4481513 w 5975350"/>
              <a:gd name="connsiteY5" fmla="*/ 6858000 h 6858000"/>
              <a:gd name="connsiteX6" fmla="*/ 3069462 w 5975350"/>
              <a:gd name="connsiteY6" fmla="*/ 6858000 h 6858000"/>
              <a:gd name="connsiteX7" fmla="*/ 1575625 w 5975350"/>
              <a:gd name="connsiteY7" fmla="*/ 6858000 h 6858000"/>
              <a:gd name="connsiteX8" fmla="*/ 0 w 5975350"/>
              <a:gd name="connsiteY8" fmla="*/ 52823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5350" h="6858000">
                <a:moveTo>
                  <a:pt x="0" y="0"/>
                </a:moveTo>
                <a:lnTo>
                  <a:pt x="1493837" y="0"/>
                </a:lnTo>
                <a:lnTo>
                  <a:pt x="4481513" y="0"/>
                </a:lnTo>
                <a:lnTo>
                  <a:pt x="5975350" y="0"/>
                </a:lnTo>
                <a:lnTo>
                  <a:pt x="5975350" y="6858000"/>
                </a:lnTo>
                <a:lnTo>
                  <a:pt x="4481513" y="6858000"/>
                </a:lnTo>
                <a:lnTo>
                  <a:pt x="3069462" y="6858000"/>
                </a:lnTo>
                <a:lnTo>
                  <a:pt x="1575625" y="6858000"/>
                </a:lnTo>
                <a:cubicBezTo>
                  <a:pt x="705431" y="6858000"/>
                  <a:pt x="0" y="6152569"/>
                  <a:pt x="0" y="5282375"/>
                </a:cubicBezTo>
                <a:close/>
              </a:path>
            </a:pathLst>
          </a:custGeom>
          <a:solidFill>
            <a:schemeClr val="bg2"/>
          </a:solidFill>
        </p:spPr>
        <p:txBody>
          <a:bodyPr vert="horz" wrap="square" lIns="0" tIns="0" rIns="0" bIns="0" rtlCol="0" anchor="t" anchorCtr="0">
            <a:noAutofit/>
          </a:bodyPr>
          <a:lstStyle>
            <a:lvl1pPr algn="ctr">
              <a:defRPr lang="en-GB"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7" name="Text 1"/>
          <p:cNvSpPr>
            <a:spLocks noGrp="1"/>
          </p:cNvSpPr>
          <p:nvPr>
            <p:ph type="body" sz="quarter" idx="12" hasCustomPrompt="1"/>
          </p:nvPr>
        </p:nvSpPr>
        <p:spPr>
          <a:xfrm>
            <a:off x="508001" y="1724025"/>
            <a:ext cx="4758267" cy="4229099"/>
          </a:xfrm>
          <a:prstGeom prst="rect">
            <a:avLst/>
          </a:pr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2" name="Footer">
            <a:extLst>
              <a:ext uri="{FF2B5EF4-FFF2-40B4-BE49-F238E27FC236}">
                <a16:creationId xmlns:a16="http://schemas.microsoft.com/office/drawing/2014/main" id="{B7E68A75-8840-8B7E-0E49-5DC8CBFF8CD4}"/>
              </a:ext>
            </a:extLst>
          </p:cNvPr>
          <p:cNvSpPr>
            <a:spLocks noGrp="1"/>
          </p:cNvSpPr>
          <p:nvPr>
            <p:ph type="ftr" sz="quarter" idx="18"/>
          </p:nvPr>
        </p:nvSpPr>
        <p:spPr/>
        <p:txBody>
          <a:bodyPr/>
          <a:lstStyle/>
          <a:p>
            <a:endParaRPr lang="en-GB"/>
          </a:p>
        </p:txBody>
      </p:sp>
      <p:sp>
        <p:nvSpPr>
          <p:cNvPr id="8" name="SlideNumber">
            <a:extLst>
              <a:ext uri="{FF2B5EF4-FFF2-40B4-BE49-F238E27FC236}">
                <a16:creationId xmlns:a16="http://schemas.microsoft.com/office/drawing/2014/main" id="{BA4AEC6E-E7D4-7A07-3854-5F36405EF1E6}"/>
              </a:ext>
            </a:extLst>
          </p:cNvPr>
          <p:cNvSpPr>
            <a:spLocks noGrp="1"/>
          </p:cNvSpPr>
          <p:nvPr>
            <p:ph type="sldNum" sz="quarter" idx="19"/>
          </p:nvPr>
        </p:nvSpPr>
        <p:spPr/>
        <p:txBody>
          <a:bodyPr/>
          <a:lstStyle/>
          <a:p>
            <a:fld id="{1AB31D9B-80B6-41F8-B283-556E26E6158E}" type="slidenum">
              <a:rPr lang="en-GB"/>
              <a:pPr/>
              <a:t>‹Nº›</a:t>
            </a:fld>
            <a:endParaRPr lang="en-GB"/>
          </a:p>
        </p:txBody>
      </p:sp>
      <p:sp>
        <p:nvSpPr>
          <p:cNvPr id="5" name="ChapterTitle">
            <a:extLst>
              <a:ext uri="{FF2B5EF4-FFF2-40B4-BE49-F238E27FC236}">
                <a16:creationId xmlns:a16="http://schemas.microsoft.com/office/drawing/2014/main" id="{D49543A9-CD3B-136F-435B-1E2AB76872C4}"/>
              </a:ext>
            </a:extLst>
          </p:cNvPr>
          <p:cNvSpPr>
            <a:spLocks noGrp="1"/>
          </p:cNvSpPr>
          <p:nvPr>
            <p:ph type="body" sz="quarter" idx="20"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75049131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medium image">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0" y="1724027"/>
            <a:ext cx="4758267" cy="4260848"/>
          </a:xfrm>
          <a:prstGeom prst="rect">
            <a:avLst/>
          </a:pr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9" name="Picture Placeholder 8">
            <a:extLst>
              <a:ext uri="{FF2B5EF4-FFF2-40B4-BE49-F238E27FC236}">
                <a16:creationId xmlns:a16="http://schemas.microsoft.com/office/drawing/2014/main" id="{51243C6A-3EF9-A9D4-C5AA-E06DA8004596}"/>
              </a:ext>
            </a:extLst>
          </p:cNvPr>
          <p:cNvSpPr>
            <a:spLocks noGrp="1"/>
          </p:cNvSpPr>
          <p:nvPr>
            <p:ph type="pic" sz="quarter" idx="20" hasCustomPrompt="1"/>
          </p:nvPr>
        </p:nvSpPr>
        <p:spPr>
          <a:xfrm>
            <a:off x="6216650" y="1724025"/>
            <a:ext cx="5481863" cy="4503739"/>
          </a:xfrm>
          <a:custGeom>
            <a:avLst/>
            <a:gdLst>
              <a:gd name="connsiteX0" fmla="*/ 271224 w 5481863"/>
              <a:gd name="connsiteY0" fmla="*/ 0 h 4503739"/>
              <a:gd name="connsiteX1" fmla="*/ 1672709 w 5481863"/>
              <a:gd name="connsiteY1" fmla="*/ 0 h 4503739"/>
              <a:gd name="connsiteX2" fmla="*/ 3809155 w 5481863"/>
              <a:gd name="connsiteY2" fmla="*/ 0 h 4503739"/>
              <a:gd name="connsiteX3" fmla="*/ 5210640 w 5481863"/>
              <a:gd name="connsiteY3" fmla="*/ 0 h 4503739"/>
              <a:gd name="connsiteX4" fmla="*/ 5481863 w 5481863"/>
              <a:gd name="connsiteY4" fmla="*/ 271223 h 4503739"/>
              <a:gd name="connsiteX5" fmla="*/ 5481863 w 5481863"/>
              <a:gd name="connsiteY5" fmla="*/ 4232517 h 4503739"/>
              <a:gd name="connsiteX6" fmla="*/ 5210640 w 5481863"/>
              <a:gd name="connsiteY6" fmla="*/ 4503739 h 4503739"/>
              <a:gd name="connsiteX7" fmla="*/ 3809161 w 5481863"/>
              <a:gd name="connsiteY7" fmla="*/ 4503739 h 4503739"/>
              <a:gd name="connsiteX8" fmla="*/ 3809155 w 5481863"/>
              <a:gd name="connsiteY8" fmla="*/ 4503739 h 4503739"/>
              <a:gd name="connsiteX9" fmla="*/ 1619901 w 5481863"/>
              <a:gd name="connsiteY9" fmla="*/ 4503738 h 4503739"/>
              <a:gd name="connsiteX10" fmla="*/ 0 w 5481863"/>
              <a:gd name="connsiteY10" fmla="*/ 2883837 h 4503739"/>
              <a:gd name="connsiteX11" fmla="*/ 0 w 5481863"/>
              <a:gd name="connsiteY11" fmla="*/ 2139622 h 4503739"/>
              <a:gd name="connsiteX12" fmla="*/ 1 w 5481863"/>
              <a:gd name="connsiteY12" fmla="*/ 2139604 h 4503739"/>
              <a:gd name="connsiteX13" fmla="*/ 1 w 5481863"/>
              <a:gd name="connsiteY13" fmla="*/ 271223 h 4503739"/>
              <a:gd name="connsiteX14" fmla="*/ 271224 w 5481863"/>
              <a:gd name="connsiteY14" fmla="*/ 0 h 450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1863" h="4503739">
                <a:moveTo>
                  <a:pt x="271224" y="0"/>
                </a:moveTo>
                <a:lnTo>
                  <a:pt x="1672709" y="0"/>
                </a:lnTo>
                <a:lnTo>
                  <a:pt x="3809155" y="0"/>
                </a:lnTo>
                <a:lnTo>
                  <a:pt x="5210640" y="0"/>
                </a:lnTo>
                <a:cubicBezTo>
                  <a:pt x="5360432" y="0"/>
                  <a:pt x="5481863" y="121431"/>
                  <a:pt x="5481863" y="271223"/>
                </a:cubicBezTo>
                <a:lnTo>
                  <a:pt x="5481863" y="4232517"/>
                </a:lnTo>
                <a:cubicBezTo>
                  <a:pt x="5481863" y="4382308"/>
                  <a:pt x="5360432" y="4503739"/>
                  <a:pt x="5210640" y="4503739"/>
                </a:cubicBezTo>
                <a:lnTo>
                  <a:pt x="3809161" y="4503739"/>
                </a:lnTo>
                <a:lnTo>
                  <a:pt x="3809155" y="4503739"/>
                </a:lnTo>
                <a:lnTo>
                  <a:pt x="1619901" y="4503738"/>
                </a:lnTo>
                <a:cubicBezTo>
                  <a:pt x="725254" y="4503738"/>
                  <a:pt x="0" y="3778484"/>
                  <a:pt x="0" y="2883837"/>
                </a:cubicBezTo>
                <a:lnTo>
                  <a:pt x="0" y="2139622"/>
                </a:lnTo>
                <a:cubicBezTo>
                  <a:pt x="0" y="2139617"/>
                  <a:pt x="1" y="2139610"/>
                  <a:pt x="1" y="2139604"/>
                </a:cubicBez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2" name="Footer">
            <a:extLst>
              <a:ext uri="{FF2B5EF4-FFF2-40B4-BE49-F238E27FC236}">
                <a16:creationId xmlns:a16="http://schemas.microsoft.com/office/drawing/2014/main" id="{62B72F6B-E98F-D507-E808-4C3E2A3FA5E7}"/>
              </a:ext>
            </a:extLst>
          </p:cNvPr>
          <p:cNvSpPr>
            <a:spLocks noGrp="1"/>
          </p:cNvSpPr>
          <p:nvPr>
            <p:ph type="ftr" sz="quarter" idx="21"/>
          </p:nvPr>
        </p:nvSpPr>
        <p:spPr/>
        <p:txBody>
          <a:bodyPr/>
          <a:lstStyle/>
          <a:p>
            <a:endParaRPr lang="en-GB"/>
          </a:p>
        </p:txBody>
      </p:sp>
      <p:sp>
        <p:nvSpPr>
          <p:cNvPr id="6" name="SlideNumber">
            <a:extLst>
              <a:ext uri="{FF2B5EF4-FFF2-40B4-BE49-F238E27FC236}">
                <a16:creationId xmlns:a16="http://schemas.microsoft.com/office/drawing/2014/main" id="{792BA8B2-2082-BBF0-283A-C98F160773BC}"/>
              </a:ext>
            </a:extLst>
          </p:cNvPr>
          <p:cNvSpPr>
            <a:spLocks noGrp="1"/>
          </p:cNvSpPr>
          <p:nvPr>
            <p:ph type="sldNum" sz="quarter" idx="22"/>
          </p:nvPr>
        </p:nvSpPr>
        <p:spPr/>
        <p:txBody>
          <a:bodyPr/>
          <a:lstStyle/>
          <a:p>
            <a:fld id="{1AB31D9B-80B6-41F8-B283-556E26E6158E}" type="slidenum">
              <a:rPr lang="en-GB"/>
              <a:pPr/>
              <a:t>‹Nº›</a:t>
            </a:fld>
            <a:endParaRPr lang="en-GB"/>
          </a:p>
        </p:txBody>
      </p:sp>
      <p:sp>
        <p:nvSpPr>
          <p:cNvPr id="5" name="ChapterTitle">
            <a:extLst>
              <a:ext uri="{FF2B5EF4-FFF2-40B4-BE49-F238E27FC236}">
                <a16:creationId xmlns:a16="http://schemas.microsoft.com/office/drawing/2014/main" id="{A0B9FDED-DAD6-FD2B-4C07-DFC33E769250}"/>
              </a:ext>
            </a:extLst>
          </p:cNvPr>
          <p:cNvSpPr>
            <a:spLocks noGrp="1"/>
          </p:cNvSpPr>
          <p:nvPr>
            <p:ph type="body" sz="quarter" idx="23"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95158268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rows content and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FDE09A62-BFB8-B70F-C711-8F25CE085A3B}"/>
              </a:ext>
            </a:extLst>
          </p:cNvPr>
          <p:cNvSpPr>
            <a:spLocks noGrp="1"/>
          </p:cNvSpPr>
          <p:nvPr>
            <p:ph sz="quarter" idx="18" hasCustomPrompt="1"/>
          </p:nvPr>
        </p:nvSpPr>
        <p:spPr>
          <a:xfrm>
            <a:off x="507999" y="172402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Text Placeholder 11">
            <a:extLst>
              <a:ext uri="{FF2B5EF4-FFF2-40B4-BE49-F238E27FC236}">
                <a16:creationId xmlns:a16="http://schemas.microsoft.com/office/drawing/2014/main" id="{A8E37F00-0027-19C6-0710-7A51F0A67C47}"/>
              </a:ext>
            </a:extLst>
          </p:cNvPr>
          <p:cNvSpPr>
            <a:spLocks noGrp="1"/>
          </p:cNvSpPr>
          <p:nvPr>
            <p:ph type="body" sz="quarter" idx="19" hasCustomPrompt="1"/>
          </p:nvPr>
        </p:nvSpPr>
        <p:spPr>
          <a:xfrm>
            <a:off x="6924675" y="1724025"/>
            <a:ext cx="4759325"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3" name="Content Placeholder 9">
            <a:extLst>
              <a:ext uri="{FF2B5EF4-FFF2-40B4-BE49-F238E27FC236}">
                <a16:creationId xmlns:a16="http://schemas.microsoft.com/office/drawing/2014/main" id="{51AF81E8-CB15-77A6-237E-72F008D68FEB}"/>
              </a:ext>
            </a:extLst>
          </p:cNvPr>
          <p:cNvSpPr>
            <a:spLocks noGrp="1"/>
          </p:cNvSpPr>
          <p:nvPr>
            <p:ph sz="quarter" idx="20" hasCustomPrompt="1"/>
          </p:nvPr>
        </p:nvSpPr>
        <p:spPr>
          <a:xfrm>
            <a:off x="507999" y="3976688"/>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Text Placeholder 11">
            <a:extLst>
              <a:ext uri="{FF2B5EF4-FFF2-40B4-BE49-F238E27FC236}">
                <a16:creationId xmlns:a16="http://schemas.microsoft.com/office/drawing/2014/main" id="{EB57C774-F73C-8B90-F8F4-58F43D783F0C}"/>
              </a:ext>
            </a:extLst>
          </p:cNvPr>
          <p:cNvSpPr>
            <a:spLocks noGrp="1"/>
          </p:cNvSpPr>
          <p:nvPr>
            <p:ph type="body" sz="quarter" idx="21" hasCustomPrompt="1"/>
          </p:nvPr>
        </p:nvSpPr>
        <p:spPr>
          <a:xfrm>
            <a:off x="6924675" y="3976688"/>
            <a:ext cx="4759325"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B91D8E26-4843-3D91-8C44-C0A45C8C86FE}"/>
              </a:ext>
            </a:extLst>
          </p:cNvPr>
          <p:cNvSpPr>
            <a:spLocks noGrp="1"/>
          </p:cNvSpPr>
          <p:nvPr>
            <p:ph type="ftr" sz="quarter" idx="22"/>
          </p:nvPr>
        </p:nvSpPr>
        <p:spPr/>
        <p:txBody>
          <a:bodyPr/>
          <a:lstStyle/>
          <a:p>
            <a:endParaRPr lang="en-GB"/>
          </a:p>
        </p:txBody>
      </p:sp>
      <p:sp>
        <p:nvSpPr>
          <p:cNvPr id="6" name="SlideNumber">
            <a:extLst>
              <a:ext uri="{FF2B5EF4-FFF2-40B4-BE49-F238E27FC236}">
                <a16:creationId xmlns:a16="http://schemas.microsoft.com/office/drawing/2014/main" id="{0067706D-A5D6-7AA0-D31D-CCFD64E1730E}"/>
              </a:ext>
            </a:extLst>
          </p:cNvPr>
          <p:cNvSpPr>
            <a:spLocks noGrp="1"/>
          </p:cNvSpPr>
          <p:nvPr>
            <p:ph type="sldNum" sz="quarter" idx="23"/>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C2449D8B-AA1D-C041-3F58-C074D2A5ECBF}"/>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568843993"/>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6" name="Content Placeholder 9">
            <a:extLst>
              <a:ext uri="{FF2B5EF4-FFF2-40B4-BE49-F238E27FC236}">
                <a16:creationId xmlns:a16="http://schemas.microsoft.com/office/drawing/2014/main" id="{BEC451F8-1303-F8DB-EBCB-ED187E5E8862}"/>
              </a:ext>
            </a:extLst>
          </p:cNvPr>
          <p:cNvSpPr>
            <a:spLocks noGrp="1"/>
          </p:cNvSpPr>
          <p:nvPr>
            <p:ph sz="quarter" idx="18" hasCustomPrompt="1"/>
          </p:nvPr>
        </p:nvSpPr>
        <p:spPr>
          <a:xfrm>
            <a:off x="508000" y="172402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Content Placeholder 9">
            <a:extLst>
              <a:ext uri="{FF2B5EF4-FFF2-40B4-BE49-F238E27FC236}">
                <a16:creationId xmlns:a16="http://schemas.microsoft.com/office/drawing/2014/main" id="{B58182FC-7048-A405-B195-E0D04E47E89E}"/>
              </a:ext>
            </a:extLst>
          </p:cNvPr>
          <p:cNvSpPr>
            <a:spLocks noGrp="1"/>
          </p:cNvSpPr>
          <p:nvPr>
            <p:ph sz="quarter" idx="19" hasCustomPrompt="1"/>
          </p:nvPr>
        </p:nvSpPr>
        <p:spPr>
          <a:xfrm>
            <a:off x="6216650" y="172402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9" name="Content Placeholder 9">
            <a:extLst>
              <a:ext uri="{FF2B5EF4-FFF2-40B4-BE49-F238E27FC236}">
                <a16:creationId xmlns:a16="http://schemas.microsoft.com/office/drawing/2014/main" id="{E54E6207-E5F4-D68E-DFFD-B858CE2D706C}"/>
              </a:ext>
            </a:extLst>
          </p:cNvPr>
          <p:cNvSpPr>
            <a:spLocks noGrp="1"/>
          </p:cNvSpPr>
          <p:nvPr>
            <p:ph sz="quarter" idx="20" hasCustomPrompt="1"/>
          </p:nvPr>
        </p:nvSpPr>
        <p:spPr>
          <a:xfrm>
            <a:off x="508000" y="397607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Content Placeholder 9">
            <a:extLst>
              <a:ext uri="{FF2B5EF4-FFF2-40B4-BE49-F238E27FC236}">
                <a16:creationId xmlns:a16="http://schemas.microsoft.com/office/drawing/2014/main" id="{4098CF67-1F4F-0C4D-8CB9-082F291B534B}"/>
              </a:ext>
            </a:extLst>
          </p:cNvPr>
          <p:cNvSpPr>
            <a:spLocks noGrp="1"/>
          </p:cNvSpPr>
          <p:nvPr>
            <p:ph sz="quarter" idx="21" hasCustomPrompt="1"/>
          </p:nvPr>
        </p:nvSpPr>
        <p:spPr>
          <a:xfrm>
            <a:off x="6216650" y="397607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9C08186A-FD9C-16BD-2497-CD376CCDAB7C}"/>
              </a:ext>
            </a:extLst>
          </p:cNvPr>
          <p:cNvSpPr>
            <a:spLocks noGrp="1"/>
          </p:cNvSpPr>
          <p:nvPr>
            <p:ph type="ftr" sz="quarter" idx="22"/>
          </p:nvPr>
        </p:nvSpPr>
        <p:spPr/>
        <p:txBody>
          <a:bodyPr/>
          <a:lstStyle/>
          <a:p>
            <a:endParaRPr lang="en-GB"/>
          </a:p>
        </p:txBody>
      </p:sp>
      <p:sp>
        <p:nvSpPr>
          <p:cNvPr id="8" name="SlideNumber">
            <a:extLst>
              <a:ext uri="{FF2B5EF4-FFF2-40B4-BE49-F238E27FC236}">
                <a16:creationId xmlns:a16="http://schemas.microsoft.com/office/drawing/2014/main" id="{C460DF37-3A5C-CDA1-F8C6-1DB1485FC2A8}"/>
              </a:ext>
            </a:extLst>
          </p:cNvPr>
          <p:cNvSpPr>
            <a:spLocks noGrp="1"/>
          </p:cNvSpPr>
          <p:nvPr>
            <p:ph type="sldNum" sz="quarter" idx="23"/>
          </p:nvPr>
        </p:nvSpPr>
        <p:spPr/>
        <p:txBody>
          <a:bodyPr/>
          <a:lstStyle/>
          <a:p>
            <a:fld id="{1AB31D9B-80B6-41F8-B283-556E26E6158E}" type="slidenum">
              <a:rPr lang="en-GB"/>
              <a:pPr/>
              <a:t>‹Nº›</a:t>
            </a:fld>
            <a:endParaRPr lang="en-GB"/>
          </a:p>
        </p:txBody>
      </p:sp>
      <p:sp>
        <p:nvSpPr>
          <p:cNvPr id="5" name="ChapterTitle">
            <a:extLst>
              <a:ext uri="{FF2B5EF4-FFF2-40B4-BE49-F238E27FC236}">
                <a16:creationId xmlns:a16="http://schemas.microsoft.com/office/drawing/2014/main" id="{DC3F23D7-1C46-904F-555E-3450F36B71A9}"/>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75805892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content and text">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1" y="1724025"/>
            <a:ext cx="5465233" cy="316421"/>
          </a:xfrm>
          <a:prstGeom prst="rect">
            <a:avLst/>
          </a:prstGeom>
        </p:spPr>
        <p:txBody>
          <a:bodyPr wrap="square">
            <a:noAutofit/>
          </a:bodyPr>
          <a:lstStyle>
            <a:lvl1pPr marL="0" indent="0">
              <a:buFont typeface="Arial" panose="020B0604020202020204" pitchFamily="34" charset="0"/>
              <a:buNone/>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9" name="Content Placeholder 9">
            <a:extLst>
              <a:ext uri="{FF2B5EF4-FFF2-40B4-BE49-F238E27FC236}">
                <a16:creationId xmlns:a16="http://schemas.microsoft.com/office/drawing/2014/main" id="{55FD7174-8BCA-1B94-BDDA-0F84DDBEB463}"/>
              </a:ext>
            </a:extLst>
          </p:cNvPr>
          <p:cNvSpPr>
            <a:spLocks noGrp="1"/>
          </p:cNvSpPr>
          <p:nvPr>
            <p:ph sz="quarter" idx="20" hasCustomPrompt="1"/>
          </p:nvPr>
        </p:nvSpPr>
        <p:spPr>
          <a:xfrm>
            <a:off x="508001" y="2223011"/>
            <a:ext cx="5465763" cy="2282701"/>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Text Placeholder 11">
            <a:extLst>
              <a:ext uri="{FF2B5EF4-FFF2-40B4-BE49-F238E27FC236}">
                <a16:creationId xmlns:a16="http://schemas.microsoft.com/office/drawing/2014/main" id="{EC8117AE-CAD3-247F-646C-E372512EBDD5}"/>
              </a:ext>
            </a:extLst>
          </p:cNvPr>
          <p:cNvSpPr>
            <a:spLocks noGrp="1"/>
          </p:cNvSpPr>
          <p:nvPr>
            <p:ph type="body" sz="quarter" idx="21" hasCustomPrompt="1"/>
          </p:nvPr>
        </p:nvSpPr>
        <p:spPr>
          <a:xfrm>
            <a:off x="508001" y="4688277"/>
            <a:ext cx="5465233" cy="1296599"/>
          </a:xfrm>
          <a:prstGeom prst="rect">
            <a:avLst/>
          </a:prstGeom>
        </p:spPr>
        <p:txBody>
          <a:bodyPr/>
          <a:lstStyle>
            <a:lvl5pPr>
              <a:defRPr/>
            </a:lvl5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3" name="Text 1">
            <a:extLst>
              <a:ext uri="{FF2B5EF4-FFF2-40B4-BE49-F238E27FC236}">
                <a16:creationId xmlns:a16="http://schemas.microsoft.com/office/drawing/2014/main" id="{FC4897AA-5A42-7886-6C87-A3D9270650C3}"/>
              </a:ext>
            </a:extLst>
          </p:cNvPr>
          <p:cNvSpPr>
            <a:spLocks noGrp="1"/>
          </p:cNvSpPr>
          <p:nvPr>
            <p:ph type="body" sz="quarter" idx="22" hasCustomPrompt="1"/>
          </p:nvPr>
        </p:nvSpPr>
        <p:spPr>
          <a:xfrm>
            <a:off x="6216653" y="1724025"/>
            <a:ext cx="5465233" cy="316421"/>
          </a:xfrm>
          <a:prstGeom prst="rect">
            <a:avLst/>
          </a:prstGeom>
        </p:spPr>
        <p:txBody>
          <a:bodyPr wrap="square">
            <a:noAutofit/>
          </a:bodyPr>
          <a:lstStyle>
            <a:lvl1pPr marL="0" indent="0">
              <a:buFont typeface="Arial" panose="020B0604020202020204" pitchFamily="34" charset="0"/>
              <a:buNone/>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Content Placeholder 9">
            <a:extLst>
              <a:ext uri="{FF2B5EF4-FFF2-40B4-BE49-F238E27FC236}">
                <a16:creationId xmlns:a16="http://schemas.microsoft.com/office/drawing/2014/main" id="{4D208C7D-385B-0FBB-6E60-C590D158ADE7}"/>
              </a:ext>
            </a:extLst>
          </p:cNvPr>
          <p:cNvSpPr>
            <a:spLocks noGrp="1"/>
          </p:cNvSpPr>
          <p:nvPr>
            <p:ph sz="quarter" idx="23" hasCustomPrompt="1"/>
          </p:nvPr>
        </p:nvSpPr>
        <p:spPr>
          <a:xfrm>
            <a:off x="6216651" y="2223012"/>
            <a:ext cx="5465763" cy="2282702"/>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Text Placeholder 11">
            <a:extLst>
              <a:ext uri="{FF2B5EF4-FFF2-40B4-BE49-F238E27FC236}">
                <a16:creationId xmlns:a16="http://schemas.microsoft.com/office/drawing/2014/main" id="{C8AD8197-6C5D-C410-5DA4-346152B01E97}"/>
              </a:ext>
            </a:extLst>
          </p:cNvPr>
          <p:cNvSpPr>
            <a:spLocks noGrp="1"/>
          </p:cNvSpPr>
          <p:nvPr>
            <p:ph type="body" sz="quarter" idx="24" hasCustomPrompt="1"/>
          </p:nvPr>
        </p:nvSpPr>
        <p:spPr>
          <a:xfrm>
            <a:off x="6216653" y="4688277"/>
            <a:ext cx="5465233" cy="1296599"/>
          </a:xfrm>
          <a:prstGeom prst="rect">
            <a:avLst/>
          </a:prstGeom>
        </p:spPr>
        <p:txBody>
          <a:bodyPr/>
          <a:lstStyle>
            <a:lvl5pPr>
              <a:defRPr/>
            </a:lvl5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D566C189-E13E-214C-8E16-165A4B4AC809}"/>
              </a:ext>
            </a:extLst>
          </p:cNvPr>
          <p:cNvSpPr>
            <a:spLocks noGrp="1"/>
          </p:cNvSpPr>
          <p:nvPr>
            <p:ph type="ftr" sz="quarter" idx="25"/>
          </p:nvPr>
        </p:nvSpPr>
        <p:spPr/>
        <p:txBody>
          <a:bodyPr/>
          <a:lstStyle/>
          <a:p>
            <a:endParaRPr lang="en-GB"/>
          </a:p>
        </p:txBody>
      </p:sp>
      <p:sp>
        <p:nvSpPr>
          <p:cNvPr id="6" name="SlideNumber">
            <a:extLst>
              <a:ext uri="{FF2B5EF4-FFF2-40B4-BE49-F238E27FC236}">
                <a16:creationId xmlns:a16="http://schemas.microsoft.com/office/drawing/2014/main" id="{7F366AE3-8458-77AA-EE17-C03E5BAE6F27}"/>
              </a:ext>
            </a:extLst>
          </p:cNvPr>
          <p:cNvSpPr>
            <a:spLocks noGrp="1"/>
          </p:cNvSpPr>
          <p:nvPr>
            <p:ph type="sldNum" sz="quarter" idx="26"/>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E37DA507-B21E-E574-BDEC-0F0D404507B4}"/>
              </a:ext>
            </a:extLst>
          </p:cNvPr>
          <p:cNvSpPr>
            <a:spLocks noGrp="1"/>
          </p:cNvSpPr>
          <p:nvPr>
            <p:ph type="body" sz="quarter" idx="27"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140395262"/>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width chart with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1">
            <a:extLst>
              <a:ext uri="{FF2B5EF4-FFF2-40B4-BE49-F238E27FC236}">
                <a16:creationId xmlns:a16="http://schemas.microsoft.com/office/drawing/2014/main" id="{DF9A3A16-E5CB-D4CE-10AA-4A218B37787D}"/>
              </a:ext>
            </a:extLst>
          </p:cNvPr>
          <p:cNvSpPr>
            <a:spLocks noGrp="1"/>
          </p:cNvSpPr>
          <p:nvPr>
            <p:ph sz="quarter" idx="16" hasCustomPrompt="1"/>
          </p:nvPr>
        </p:nvSpPr>
        <p:spPr>
          <a:xfrm>
            <a:off x="508000" y="1724024"/>
            <a:ext cx="11176000" cy="20160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Content 2">
            <a:extLst>
              <a:ext uri="{FF2B5EF4-FFF2-40B4-BE49-F238E27FC236}">
                <a16:creationId xmlns:a16="http://schemas.microsoft.com/office/drawing/2014/main" id="{40779E53-31D9-0BD2-0477-5FE9986ECFB7}"/>
              </a:ext>
            </a:extLst>
          </p:cNvPr>
          <p:cNvSpPr>
            <a:spLocks noGrp="1"/>
          </p:cNvSpPr>
          <p:nvPr>
            <p:ph sz="quarter" idx="18" hasCustomPrompt="1"/>
          </p:nvPr>
        </p:nvSpPr>
        <p:spPr>
          <a:xfrm>
            <a:off x="508001" y="3968875"/>
            <a:ext cx="5465233" cy="20160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3">
            <a:extLst>
              <a:ext uri="{FF2B5EF4-FFF2-40B4-BE49-F238E27FC236}">
                <a16:creationId xmlns:a16="http://schemas.microsoft.com/office/drawing/2014/main" id="{37CEA57B-1BF8-9925-E19E-D99C13EDB85B}"/>
              </a:ext>
            </a:extLst>
          </p:cNvPr>
          <p:cNvSpPr>
            <a:spLocks noGrp="1"/>
          </p:cNvSpPr>
          <p:nvPr>
            <p:ph sz="quarter" idx="19" hasCustomPrompt="1"/>
          </p:nvPr>
        </p:nvSpPr>
        <p:spPr>
          <a:xfrm>
            <a:off x="6218770" y="3968875"/>
            <a:ext cx="5465233" cy="20160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683C24C6-493F-F7C7-F9FA-141AE1BE1DFE}"/>
              </a:ext>
            </a:extLst>
          </p:cNvPr>
          <p:cNvSpPr>
            <a:spLocks noGrp="1"/>
          </p:cNvSpPr>
          <p:nvPr>
            <p:ph type="ftr" sz="quarter" idx="20"/>
          </p:nvPr>
        </p:nvSpPr>
        <p:spPr/>
        <p:txBody>
          <a:bodyPr/>
          <a:lstStyle/>
          <a:p>
            <a:endParaRPr lang="en-GB"/>
          </a:p>
        </p:txBody>
      </p:sp>
      <p:sp>
        <p:nvSpPr>
          <p:cNvPr id="7" name="SlideNumber">
            <a:extLst>
              <a:ext uri="{FF2B5EF4-FFF2-40B4-BE49-F238E27FC236}">
                <a16:creationId xmlns:a16="http://schemas.microsoft.com/office/drawing/2014/main" id="{E13A0AA5-2110-6A7B-BD9B-7C74713550A5}"/>
              </a:ext>
            </a:extLst>
          </p:cNvPr>
          <p:cNvSpPr>
            <a:spLocks noGrp="1"/>
          </p:cNvSpPr>
          <p:nvPr>
            <p:ph type="sldNum" sz="quarter" idx="21"/>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924FE6FA-E133-FAE2-D347-B15317468F32}"/>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816795891"/>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1" y="1724025"/>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4314825" y="1724025"/>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Content 3">
            <a:extLst>
              <a:ext uri="{FF2B5EF4-FFF2-40B4-BE49-F238E27FC236}">
                <a16:creationId xmlns:a16="http://schemas.microsoft.com/office/drawing/2014/main" id="{6177E45F-FC39-920F-EDA4-5D21BA3814C2}"/>
              </a:ext>
            </a:extLst>
          </p:cNvPr>
          <p:cNvSpPr>
            <a:spLocks noGrp="1"/>
          </p:cNvSpPr>
          <p:nvPr>
            <p:ph sz="quarter" idx="16" hasCustomPrompt="1"/>
          </p:nvPr>
        </p:nvSpPr>
        <p:spPr>
          <a:xfrm>
            <a:off x="8121650" y="1724025"/>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Footer">
            <a:extLst>
              <a:ext uri="{FF2B5EF4-FFF2-40B4-BE49-F238E27FC236}">
                <a16:creationId xmlns:a16="http://schemas.microsoft.com/office/drawing/2014/main" id="{16F0F5C5-05CD-8B01-DC39-B16799B50D07}"/>
              </a:ext>
            </a:extLst>
          </p:cNvPr>
          <p:cNvSpPr>
            <a:spLocks noGrp="1"/>
          </p:cNvSpPr>
          <p:nvPr>
            <p:ph type="ftr" sz="quarter" idx="17"/>
          </p:nvPr>
        </p:nvSpPr>
        <p:spPr/>
        <p:txBody>
          <a:bodyPr/>
          <a:lstStyle/>
          <a:p>
            <a:endParaRPr lang="en-GB"/>
          </a:p>
        </p:txBody>
      </p:sp>
      <p:sp>
        <p:nvSpPr>
          <p:cNvPr id="9" name="SlideNumber">
            <a:extLst>
              <a:ext uri="{FF2B5EF4-FFF2-40B4-BE49-F238E27FC236}">
                <a16:creationId xmlns:a16="http://schemas.microsoft.com/office/drawing/2014/main" id="{B0F483B7-E975-081D-57FC-C401DD662AAC}"/>
              </a:ext>
            </a:extLst>
          </p:cNvPr>
          <p:cNvSpPr>
            <a:spLocks noGrp="1"/>
          </p:cNvSpPr>
          <p:nvPr>
            <p:ph type="sldNum" sz="quarter" idx="18"/>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BB64059D-D651-19D4-F908-FB7AFBFE5D7E}"/>
              </a:ext>
            </a:extLst>
          </p:cNvPr>
          <p:cNvSpPr>
            <a:spLocks noGrp="1"/>
          </p:cNvSpPr>
          <p:nvPr>
            <p:ph type="body" sz="quarter" idx="19"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84101139"/>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and two text columns">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10" name="Picture Placeholder 1">
            <a:extLst>
              <a:ext uri="{FF2B5EF4-FFF2-40B4-BE49-F238E27FC236}">
                <a16:creationId xmlns:a16="http://schemas.microsoft.com/office/drawing/2014/main" id="{34F2100D-0589-E637-9D34-885B448A0E2E}"/>
              </a:ext>
            </a:extLst>
          </p:cNvPr>
          <p:cNvSpPr>
            <a:spLocks noGrp="1"/>
          </p:cNvSpPr>
          <p:nvPr>
            <p:ph type="pic" sz="quarter" idx="18" hasCustomPrompt="1"/>
          </p:nvPr>
        </p:nvSpPr>
        <p:spPr>
          <a:xfrm>
            <a:off x="508001" y="1724025"/>
            <a:ext cx="3561293" cy="4263313"/>
          </a:xfrm>
          <a:custGeom>
            <a:avLst/>
            <a:gdLst>
              <a:gd name="connsiteX0" fmla="*/ 218331 w 3561293"/>
              <a:gd name="connsiteY0" fmla="*/ 0 h 4263313"/>
              <a:gd name="connsiteX1" fmla="*/ 1058669 w 3561293"/>
              <a:gd name="connsiteY1" fmla="*/ 0 h 4263313"/>
              <a:gd name="connsiteX2" fmla="*/ 2502626 w 3561293"/>
              <a:gd name="connsiteY2" fmla="*/ 0 h 4263313"/>
              <a:gd name="connsiteX3" fmla="*/ 3342964 w 3561293"/>
              <a:gd name="connsiteY3" fmla="*/ 0 h 4263313"/>
              <a:gd name="connsiteX4" fmla="*/ 3561293 w 3561293"/>
              <a:gd name="connsiteY4" fmla="*/ 218329 h 4263313"/>
              <a:gd name="connsiteX5" fmla="*/ 3560486 w 3561293"/>
              <a:gd name="connsiteY5" fmla="*/ 3276471 h 4263313"/>
              <a:gd name="connsiteX6" fmla="*/ 2573644 w 3561293"/>
              <a:gd name="connsiteY6" fmla="*/ 4263313 h 4263313"/>
              <a:gd name="connsiteX7" fmla="*/ 1733306 w 3561293"/>
              <a:gd name="connsiteY7" fmla="*/ 4263313 h 4263313"/>
              <a:gd name="connsiteX8" fmla="*/ 1058669 w 3561293"/>
              <a:gd name="connsiteY8" fmla="*/ 4263313 h 4263313"/>
              <a:gd name="connsiteX9" fmla="*/ 218331 w 3561293"/>
              <a:gd name="connsiteY9" fmla="*/ 4263313 h 4263313"/>
              <a:gd name="connsiteX10" fmla="*/ 2 w 3561293"/>
              <a:gd name="connsiteY10" fmla="*/ 4044984 h 4263313"/>
              <a:gd name="connsiteX11" fmla="*/ 0 w 3561293"/>
              <a:gd name="connsiteY11" fmla="*/ 1866343 h 4263313"/>
              <a:gd name="connsiteX12" fmla="*/ 2 w 3561293"/>
              <a:gd name="connsiteY12" fmla="*/ 1866303 h 4263313"/>
              <a:gd name="connsiteX13" fmla="*/ 2 w 3561293"/>
              <a:gd name="connsiteY13" fmla="*/ 218329 h 4263313"/>
              <a:gd name="connsiteX14" fmla="*/ 218331 w 3561293"/>
              <a:gd name="connsiteY14" fmla="*/ 0 h 426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1293" h="4263313">
                <a:moveTo>
                  <a:pt x="218331" y="0"/>
                </a:moveTo>
                <a:lnTo>
                  <a:pt x="1058669" y="0"/>
                </a:lnTo>
                <a:lnTo>
                  <a:pt x="2502626" y="0"/>
                </a:lnTo>
                <a:lnTo>
                  <a:pt x="3342964" y="0"/>
                </a:lnTo>
                <a:cubicBezTo>
                  <a:pt x="3463544" y="0"/>
                  <a:pt x="3561293" y="97749"/>
                  <a:pt x="3561293" y="218329"/>
                </a:cubicBezTo>
                <a:cubicBezTo>
                  <a:pt x="3561024" y="1237710"/>
                  <a:pt x="3560754" y="2257091"/>
                  <a:pt x="3560486" y="3276471"/>
                </a:cubicBezTo>
                <a:cubicBezTo>
                  <a:pt x="3560486" y="3821488"/>
                  <a:pt x="3118661" y="4263313"/>
                  <a:pt x="2573644" y="4263313"/>
                </a:cubicBezTo>
                <a:lnTo>
                  <a:pt x="1733306" y="4263313"/>
                </a:lnTo>
                <a:lnTo>
                  <a:pt x="1058669" y="4263313"/>
                </a:lnTo>
                <a:lnTo>
                  <a:pt x="218331" y="4263313"/>
                </a:lnTo>
                <a:cubicBezTo>
                  <a:pt x="97751" y="4263313"/>
                  <a:pt x="2" y="4165564"/>
                  <a:pt x="2" y="4044984"/>
                </a:cubicBezTo>
                <a:cubicBezTo>
                  <a:pt x="1" y="3318770"/>
                  <a:pt x="1" y="2592557"/>
                  <a:pt x="0" y="1866343"/>
                </a:cubicBezTo>
                <a:cubicBezTo>
                  <a:pt x="1" y="1866329"/>
                  <a:pt x="1" y="1866316"/>
                  <a:pt x="2" y="1866303"/>
                </a:cubicBezTo>
                <a:lnTo>
                  <a:pt x="2" y="218329"/>
                </a:lnTo>
                <a:cubicBezTo>
                  <a:pt x="2" y="97749"/>
                  <a:pt x="97751" y="0"/>
                  <a:pt x="218331"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a:t>To insert photo, please select placeholder, then access BrandCentral through the </a:t>
            </a:r>
            <a:r>
              <a:rPr lang="en-GB" err="1"/>
              <a:t>BrandCentral</a:t>
            </a:r>
            <a:r>
              <a:rPr lang="en-GB"/>
              <a:t> ribbon</a:t>
            </a:r>
          </a:p>
        </p:txBody>
      </p:sp>
      <p:sp>
        <p:nvSpPr>
          <p:cNvPr id="7" name="Content 1"/>
          <p:cNvSpPr>
            <a:spLocks noGrp="1"/>
          </p:cNvSpPr>
          <p:nvPr>
            <p:ph sz="quarter" idx="12" hasCustomPrompt="1"/>
          </p:nvPr>
        </p:nvSpPr>
        <p:spPr>
          <a:xfrm>
            <a:off x="4313767" y="1724025"/>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8120591" y="1724025"/>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8FE56842-6E61-8D67-82BC-7ECF05B22969}"/>
              </a:ext>
            </a:extLst>
          </p:cNvPr>
          <p:cNvSpPr>
            <a:spLocks noGrp="1"/>
          </p:cNvSpPr>
          <p:nvPr>
            <p:ph type="ftr" sz="quarter" idx="19"/>
          </p:nvPr>
        </p:nvSpPr>
        <p:spPr/>
        <p:txBody>
          <a:bodyPr/>
          <a:lstStyle/>
          <a:p>
            <a:endParaRPr lang="en-GB"/>
          </a:p>
        </p:txBody>
      </p:sp>
      <p:sp>
        <p:nvSpPr>
          <p:cNvPr id="8" name="SlideNumber">
            <a:extLst>
              <a:ext uri="{FF2B5EF4-FFF2-40B4-BE49-F238E27FC236}">
                <a16:creationId xmlns:a16="http://schemas.microsoft.com/office/drawing/2014/main" id="{4E1956C6-24D2-9409-E35A-12B9B34F7FDD}"/>
              </a:ext>
            </a:extLst>
          </p:cNvPr>
          <p:cNvSpPr>
            <a:spLocks noGrp="1"/>
          </p:cNvSpPr>
          <p:nvPr>
            <p:ph type="sldNum" sz="quarter" idx="20"/>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21F7A1D3-0E32-2DE2-B028-940E24AF4AF0}"/>
              </a:ext>
            </a:extLst>
          </p:cNvPr>
          <p:cNvSpPr>
            <a:spLocks noGrp="1"/>
          </p:cNvSpPr>
          <p:nvPr>
            <p:ph type="body" sz="quarter" idx="21"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475456366"/>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wo text columns and bottom space">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3" y="1724025"/>
            <a:ext cx="3562351" cy="2435225"/>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4314827" y="1724025"/>
            <a:ext cx="3562351" cy="2435225"/>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2" name="Picture Placeholder 1">
            <a:extLst>
              <a:ext uri="{FF2B5EF4-FFF2-40B4-BE49-F238E27FC236}">
                <a16:creationId xmlns:a16="http://schemas.microsoft.com/office/drawing/2014/main" id="{21B442E8-0380-3C1C-881D-356BB6C0A116}"/>
              </a:ext>
            </a:extLst>
          </p:cNvPr>
          <p:cNvSpPr>
            <a:spLocks noGrp="1"/>
          </p:cNvSpPr>
          <p:nvPr>
            <p:ph type="pic" sz="quarter" idx="21" hasCustomPrompt="1"/>
          </p:nvPr>
        </p:nvSpPr>
        <p:spPr>
          <a:xfrm>
            <a:off x="8120543" y="1724025"/>
            <a:ext cx="3560810" cy="2435225"/>
          </a:xfrm>
          <a:custGeom>
            <a:avLst/>
            <a:gdLst>
              <a:gd name="connsiteX0" fmla="*/ 218329 w 3560810"/>
              <a:gd name="connsiteY0" fmla="*/ 0 h 2435225"/>
              <a:gd name="connsiteX1" fmla="*/ 1058667 w 3560810"/>
              <a:gd name="connsiteY1" fmla="*/ 0 h 2435225"/>
              <a:gd name="connsiteX2" fmla="*/ 2502624 w 3560810"/>
              <a:gd name="connsiteY2" fmla="*/ 0 h 2435225"/>
              <a:gd name="connsiteX3" fmla="*/ 3342962 w 3560810"/>
              <a:gd name="connsiteY3" fmla="*/ 0 h 2435225"/>
              <a:gd name="connsiteX4" fmla="*/ 3556856 w 3560810"/>
              <a:gd name="connsiteY4" fmla="*/ 174328 h 2435225"/>
              <a:gd name="connsiteX5" fmla="*/ 3560810 w 3560810"/>
              <a:gd name="connsiteY5" fmla="*/ 213556 h 2435225"/>
              <a:gd name="connsiteX6" fmla="*/ 3560484 w 3560810"/>
              <a:gd name="connsiteY6" fmla="*/ 1448383 h 2435225"/>
              <a:gd name="connsiteX7" fmla="*/ 2573642 w 3560810"/>
              <a:gd name="connsiteY7" fmla="*/ 2435225 h 2435225"/>
              <a:gd name="connsiteX8" fmla="*/ 1733304 w 3560810"/>
              <a:gd name="connsiteY8" fmla="*/ 2435225 h 2435225"/>
              <a:gd name="connsiteX9" fmla="*/ 1058667 w 3560810"/>
              <a:gd name="connsiteY9" fmla="*/ 2435225 h 2435225"/>
              <a:gd name="connsiteX10" fmla="*/ 218329 w 3560810"/>
              <a:gd name="connsiteY10" fmla="*/ 2435225 h 2435225"/>
              <a:gd name="connsiteX11" fmla="*/ 0 w 3560810"/>
              <a:gd name="connsiteY11" fmla="*/ 2216896 h 2435225"/>
              <a:gd name="connsiteX12" fmla="*/ 0 w 3560810"/>
              <a:gd name="connsiteY12" fmla="*/ 1866310 h 2435225"/>
              <a:gd name="connsiteX13" fmla="*/ 0 w 3560810"/>
              <a:gd name="connsiteY13" fmla="*/ 1866303 h 2435225"/>
              <a:gd name="connsiteX14" fmla="*/ 0 w 3560810"/>
              <a:gd name="connsiteY14" fmla="*/ 218329 h 2435225"/>
              <a:gd name="connsiteX15" fmla="*/ 218329 w 3560810"/>
              <a:gd name="connsiteY15" fmla="*/ 0 h 243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60810" h="2435225">
                <a:moveTo>
                  <a:pt x="218329" y="0"/>
                </a:moveTo>
                <a:lnTo>
                  <a:pt x="1058667" y="0"/>
                </a:lnTo>
                <a:lnTo>
                  <a:pt x="2502624" y="0"/>
                </a:lnTo>
                <a:lnTo>
                  <a:pt x="3342962" y="0"/>
                </a:lnTo>
                <a:cubicBezTo>
                  <a:pt x="3448470" y="0"/>
                  <a:pt x="3536497" y="74839"/>
                  <a:pt x="3556856" y="174328"/>
                </a:cubicBezTo>
                <a:lnTo>
                  <a:pt x="3560810" y="213556"/>
                </a:lnTo>
                <a:lnTo>
                  <a:pt x="3560484" y="1448383"/>
                </a:lnTo>
                <a:cubicBezTo>
                  <a:pt x="3560484" y="1993400"/>
                  <a:pt x="3118659" y="2435225"/>
                  <a:pt x="2573642" y="2435225"/>
                </a:cubicBezTo>
                <a:lnTo>
                  <a:pt x="1733304" y="2435225"/>
                </a:lnTo>
                <a:lnTo>
                  <a:pt x="1058667" y="2435225"/>
                </a:lnTo>
                <a:lnTo>
                  <a:pt x="218329" y="2435225"/>
                </a:lnTo>
                <a:cubicBezTo>
                  <a:pt x="97749" y="2435225"/>
                  <a:pt x="0" y="2337476"/>
                  <a:pt x="0" y="2216896"/>
                </a:cubicBezTo>
                <a:lnTo>
                  <a:pt x="0" y="1866310"/>
                </a:lnTo>
                <a:lnTo>
                  <a:pt x="0" y="1866303"/>
                </a:lnTo>
                <a:lnTo>
                  <a:pt x="0" y="218329"/>
                </a:lnTo>
                <a:cubicBezTo>
                  <a:pt x="0" y="97749"/>
                  <a:pt x="97749" y="0"/>
                  <a:pt x="218329" y="0"/>
                </a:cubicBezTo>
                <a:close/>
              </a:path>
            </a:pathLst>
          </a:custGeom>
          <a:solidFill>
            <a:schemeClr val="bg2"/>
          </a:solidFill>
        </p:spPr>
        <p:txBody>
          <a:bodyPr wrap="square">
            <a:noAutofit/>
          </a:bodyPr>
          <a:lstStyle>
            <a:lvl1pPr algn="ctr">
              <a:defRPr b="0"/>
            </a:lvl1pPr>
          </a:lstStyle>
          <a:p>
            <a:r>
              <a:rPr lang="en-GB"/>
              <a:t>To insert photo, please select placeholder, then access BrandCentral through the </a:t>
            </a:r>
            <a:r>
              <a:rPr lang="en-GB" err="1"/>
              <a:t>BrandCentral</a:t>
            </a:r>
            <a:r>
              <a:rPr lang="en-GB"/>
              <a:t> ribbon</a:t>
            </a:r>
          </a:p>
        </p:txBody>
      </p:sp>
      <p:sp>
        <p:nvSpPr>
          <p:cNvPr id="2" name="Footer">
            <a:extLst>
              <a:ext uri="{FF2B5EF4-FFF2-40B4-BE49-F238E27FC236}">
                <a16:creationId xmlns:a16="http://schemas.microsoft.com/office/drawing/2014/main" id="{417F81E6-1DFF-57F1-8FA0-C1C70D0F4C43}"/>
              </a:ext>
            </a:extLst>
          </p:cNvPr>
          <p:cNvSpPr>
            <a:spLocks noGrp="1"/>
          </p:cNvSpPr>
          <p:nvPr>
            <p:ph type="ftr" sz="quarter" idx="22"/>
          </p:nvPr>
        </p:nvSpPr>
        <p:spPr/>
        <p:txBody>
          <a:bodyPr/>
          <a:lstStyle/>
          <a:p>
            <a:endParaRPr lang="en-GB"/>
          </a:p>
        </p:txBody>
      </p:sp>
      <p:sp>
        <p:nvSpPr>
          <p:cNvPr id="8" name="SlideNumber">
            <a:extLst>
              <a:ext uri="{FF2B5EF4-FFF2-40B4-BE49-F238E27FC236}">
                <a16:creationId xmlns:a16="http://schemas.microsoft.com/office/drawing/2014/main" id="{81E6836B-1C08-4BA4-3519-E79CE2A8CCED}"/>
              </a:ext>
            </a:extLst>
          </p:cNvPr>
          <p:cNvSpPr>
            <a:spLocks noGrp="1"/>
          </p:cNvSpPr>
          <p:nvPr>
            <p:ph type="sldNum" sz="quarter" idx="23"/>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E710332A-2F64-8EF3-2221-F66BB26E01E8}"/>
              </a:ext>
            </a:extLst>
          </p:cNvPr>
          <p:cNvSpPr>
            <a:spLocks noGrp="1"/>
          </p:cNvSpPr>
          <p:nvPr>
            <p:ph type="body" sz="quarter" idx="24"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63044478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 pictures and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1" y="4159249"/>
            <a:ext cx="3562351" cy="1825626"/>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Picture Placeholder 1">
            <a:extLst>
              <a:ext uri="{FF2B5EF4-FFF2-40B4-BE49-F238E27FC236}">
                <a16:creationId xmlns:a16="http://schemas.microsoft.com/office/drawing/2014/main" id="{3D3DB0AB-9BFF-CD61-DB1D-CDEE17051B5E}"/>
              </a:ext>
            </a:extLst>
          </p:cNvPr>
          <p:cNvSpPr>
            <a:spLocks noGrp="1"/>
          </p:cNvSpPr>
          <p:nvPr>
            <p:ph type="pic" sz="quarter" idx="17" hasCustomPrompt="1"/>
          </p:nvPr>
        </p:nvSpPr>
        <p:spPr>
          <a:xfrm>
            <a:off x="507999" y="1724025"/>
            <a:ext cx="3562351" cy="2190750"/>
          </a:xfrm>
          <a:prstGeom prst="rect">
            <a:avLst/>
          </a:prstGeom>
          <a:solidFill>
            <a:schemeClr val="bg2"/>
          </a:solidFill>
        </p:spPr>
        <p:txBody>
          <a:bodyPr vert="horz" wrap="square" lIns="0" tIns="0" rIns="0" bIns="0" rtlCol="0" anchor="t" anchorCtr="0">
            <a:noAutofit/>
          </a:bodyPr>
          <a:lstStyle>
            <a:lvl1pPr algn="ctr">
              <a:defRPr lang="en-GB" sz="1600"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4314825" y="4159249"/>
            <a:ext cx="3562351" cy="1825626"/>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2">
            <a:extLst>
              <a:ext uri="{FF2B5EF4-FFF2-40B4-BE49-F238E27FC236}">
                <a16:creationId xmlns:a16="http://schemas.microsoft.com/office/drawing/2014/main" id="{1025AE66-BD18-C353-03B1-F027E9D58750}"/>
              </a:ext>
            </a:extLst>
          </p:cNvPr>
          <p:cNvSpPr>
            <a:spLocks noGrp="1"/>
          </p:cNvSpPr>
          <p:nvPr>
            <p:ph type="pic" sz="quarter" idx="18" hasCustomPrompt="1"/>
          </p:nvPr>
        </p:nvSpPr>
        <p:spPr>
          <a:xfrm>
            <a:off x="4313767" y="1724025"/>
            <a:ext cx="3562351" cy="2190750"/>
          </a:xfrm>
          <a:prstGeom prst="rect">
            <a:avLst/>
          </a:prstGeom>
          <a:solidFill>
            <a:schemeClr val="bg2"/>
          </a:solidFill>
        </p:spPr>
        <p:txBody>
          <a:bodyPr vert="horz" wrap="square" lIns="0" tIns="0" rIns="0" bIns="0" rtlCol="0" anchor="t" anchorCtr="0">
            <a:noAutofit/>
          </a:bodyPr>
          <a:lstStyle>
            <a:lvl1pPr algn="ctr">
              <a:defRPr lang="en-GB" sz="1600"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2" name="Content 3">
            <a:extLst>
              <a:ext uri="{FF2B5EF4-FFF2-40B4-BE49-F238E27FC236}">
                <a16:creationId xmlns:a16="http://schemas.microsoft.com/office/drawing/2014/main" id="{6177E45F-FC39-920F-EDA4-5D21BA3814C2}"/>
              </a:ext>
            </a:extLst>
          </p:cNvPr>
          <p:cNvSpPr>
            <a:spLocks noGrp="1"/>
          </p:cNvSpPr>
          <p:nvPr>
            <p:ph sz="quarter" idx="16" hasCustomPrompt="1"/>
          </p:nvPr>
        </p:nvSpPr>
        <p:spPr>
          <a:xfrm>
            <a:off x="8121650" y="4159249"/>
            <a:ext cx="3562351" cy="1825626"/>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Picture Placeholder 3">
            <a:extLst>
              <a:ext uri="{FF2B5EF4-FFF2-40B4-BE49-F238E27FC236}">
                <a16:creationId xmlns:a16="http://schemas.microsoft.com/office/drawing/2014/main" id="{C892E4BA-5711-DFCF-4D73-431C6B13084B}"/>
              </a:ext>
            </a:extLst>
          </p:cNvPr>
          <p:cNvSpPr>
            <a:spLocks noGrp="1"/>
          </p:cNvSpPr>
          <p:nvPr>
            <p:ph type="pic" sz="quarter" idx="19" hasCustomPrompt="1"/>
          </p:nvPr>
        </p:nvSpPr>
        <p:spPr>
          <a:xfrm>
            <a:off x="8121650" y="1724025"/>
            <a:ext cx="3562351" cy="2190750"/>
          </a:xfrm>
          <a:prstGeom prst="rect">
            <a:avLst/>
          </a:prstGeom>
          <a:solidFill>
            <a:schemeClr val="bg2"/>
          </a:solidFill>
        </p:spPr>
        <p:txBody>
          <a:bodyPr vert="horz" wrap="square" lIns="0" tIns="0" rIns="0" bIns="0" rtlCol="0" anchor="t" anchorCtr="0">
            <a:noAutofit/>
          </a:bodyPr>
          <a:lstStyle>
            <a:lvl1pPr algn="ctr">
              <a:defRPr lang="en-GB" sz="1600"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8" name="Footer">
            <a:extLst>
              <a:ext uri="{FF2B5EF4-FFF2-40B4-BE49-F238E27FC236}">
                <a16:creationId xmlns:a16="http://schemas.microsoft.com/office/drawing/2014/main" id="{CE102348-3F7B-B3C6-3F74-AAFB17D1C05B}"/>
              </a:ext>
            </a:extLst>
          </p:cNvPr>
          <p:cNvSpPr>
            <a:spLocks noGrp="1"/>
          </p:cNvSpPr>
          <p:nvPr>
            <p:ph type="ftr" sz="quarter" idx="20"/>
          </p:nvPr>
        </p:nvSpPr>
        <p:spPr/>
        <p:txBody>
          <a:bodyPr/>
          <a:lstStyle/>
          <a:p>
            <a:endParaRPr lang="en-GB"/>
          </a:p>
        </p:txBody>
      </p:sp>
      <p:sp>
        <p:nvSpPr>
          <p:cNvPr id="12" name="SlideNumber">
            <a:extLst>
              <a:ext uri="{FF2B5EF4-FFF2-40B4-BE49-F238E27FC236}">
                <a16:creationId xmlns:a16="http://schemas.microsoft.com/office/drawing/2014/main" id="{DDA35DBE-3F9F-1D6A-5EA4-5C9DE53B34C6}"/>
              </a:ext>
            </a:extLst>
          </p:cNvPr>
          <p:cNvSpPr>
            <a:spLocks noGrp="1"/>
          </p:cNvSpPr>
          <p:nvPr>
            <p:ph type="sldNum" sz="quarter" idx="21"/>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A9380B20-A01A-B615-E4AE-6E0247952D61}"/>
              </a:ext>
            </a:extLst>
          </p:cNvPr>
          <p:cNvSpPr>
            <a:spLocks noGrp="1"/>
          </p:cNvSpPr>
          <p:nvPr>
            <p:ph type="body" sz="quarter" idx="2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383340123"/>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 pictures and text">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12" name="Content 1">
            <a:extLst>
              <a:ext uri="{FF2B5EF4-FFF2-40B4-BE49-F238E27FC236}">
                <a16:creationId xmlns:a16="http://schemas.microsoft.com/office/drawing/2014/main" id="{BAECF42E-FD59-D809-A82F-B2E219E4B112}"/>
              </a:ext>
            </a:extLst>
          </p:cNvPr>
          <p:cNvSpPr>
            <a:spLocks noGrp="1"/>
          </p:cNvSpPr>
          <p:nvPr>
            <p:ph sz="quarter" idx="15" hasCustomPrompt="1"/>
          </p:nvPr>
        </p:nvSpPr>
        <p:spPr>
          <a:xfrm>
            <a:off x="508001"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Picture Placeholder 1">
            <a:extLst>
              <a:ext uri="{FF2B5EF4-FFF2-40B4-BE49-F238E27FC236}">
                <a16:creationId xmlns:a16="http://schemas.microsoft.com/office/drawing/2014/main" id="{B152667A-5BD0-DF8E-312A-77C733412184}"/>
              </a:ext>
            </a:extLst>
          </p:cNvPr>
          <p:cNvSpPr>
            <a:spLocks noGrp="1"/>
          </p:cNvSpPr>
          <p:nvPr>
            <p:ph type="pic" sz="quarter" idx="22" hasCustomPrompt="1"/>
          </p:nvPr>
        </p:nvSpPr>
        <p:spPr>
          <a:xfrm>
            <a:off x="508001" y="1724024"/>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8" name="Content 2">
            <a:extLst>
              <a:ext uri="{FF2B5EF4-FFF2-40B4-BE49-F238E27FC236}">
                <a16:creationId xmlns:a16="http://schemas.microsoft.com/office/drawing/2014/main" id="{D02492FC-FC9B-262C-FAE5-076F7F3711BB}"/>
              </a:ext>
            </a:extLst>
          </p:cNvPr>
          <p:cNvSpPr>
            <a:spLocks noGrp="1"/>
          </p:cNvSpPr>
          <p:nvPr>
            <p:ph sz="quarter" idx="23" hasCustomPrompt="1"/>
          </p:nvPr>
        </p:nvSpPr>
        <p:spPr>
          <a:xfrm>
            <a:off x="3363384"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2">
            <a:extLst>
              <a:ext uri="{FF2B5EF4-FFF2-40B4-BE49-F238E27FC236}">
                <a16:creationId xmlns:a16="http://schemas.microsoft.com/office/drawing/2014/main" id="{B2CF99D9-B1BD-AE4B-AAAA-96FAB8CC86EF}"/>
              </a:ext>
            </a:extLst>
          </p:cNvPr>
          <p:cNvSpPr>
            <a:spLocks noGrp="1"/>
          </p:cNvSpPr>
          <p:nvPr>
            <p:ph type="pic" sz="quarter" idx="24" hasCustomPrompt="1"/>
          </p:nvPr>
        </p:nvSpPr>
        <p:spPr>
          <a:xfrm>
            <a:off x="3363912" y="1724024"/>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11" name="Content 3">
            <a:extLst>
              <a:ext uri="{FF2B5EF4-FFF2-40B4-BE49-F238E27FC236}">
                <a16:creationId xmlns:a16="http://schemas.microsoft.com/office/drawing/2014/main" id="{5FE724BF-5C20-B143-950B-EEC391B5DA98}"/>
              </a:ext>
            </a:extLst>
          </p:cNvPr>
          <p:cNvSpPr>
            <a:spLocks noGrp="1"/>
          </p:cNvSpPr>
          <p:nvPr>
            <p:ph sz="quarter" idx="25" hasCustomPrompt="1"/>
          </p:nvPr>
        </p:nvSpPr>
        <p:spPr>
          <a:xfrm>
            <a:off x="6218767"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9" name="Picture Placeholder 3">
            <a:extLst>
              <a:ext uri="{FF2B5EF4-FFF2-40B4-BE49-F238E27FC236}">
                <a16:creationId xmlns:a16="http://schemas.microsoft.com/office/drawing/2014/main" id="{7AE0CCF2-06DF-4F65-89A7-4FAD71A8E489}"/>
              </a:ext>
            </a:extLst>
          </p:cNvPr>
          <p:cNvSpPr>
            <a:spLocks noGrp="1"/>
          </p:cNvSpPr>
          <p:nvPr>
            <p:ph type="pic" sz="quarter" idx="26" hasCustomPrompt="1"/>
          </p:nvPr>
        </p:nvSpPr>
        <p:spPr>
          <a:xfrm>
            <a:off x="6218239" y="1724024"/>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20" name="Content 4">
            <a:extLst>
              <a:ext uri="{FF2B5EF4-FFF2-40B4-BE49-F238E27FC236}">
                <a16:creationId xmlns:a16="http://schemas.microsoft.com/office/drawing/2014/main" id="{E1B3889D-77CC-F6F6-4CBC-46BED590DF4D}"/>
              </a:ext>
            </a:extLst>
          </p:cNvPr>
          <p:cNvSpPr>
            <a:spLocks noGrp="1"/>
          </p:cNvSpPr>
          <p:nvPr>
            <p:ph sz="quarter" idx="27" hasCustomPrompt="1"/>
          </p:nvPr>
        </p:nvSpPr>
        <p:spPr>
          <a:xfrm>
            <a:off x="9074149"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1" name="Picture Placeholder 4">
            <a:extLst>
              <a:ext uri="{FF2B5EF4-FFF2-40B4-BE49-F238E27FC236}">
                <a16:creationId xmlns:a16="http://schemas.microsoft.com/office/drawing/2014/main" id="{ED7641BD-C95C-3CAD-7935-BF087E831FE9}"/>
              </a:ext>
            </a:extLst>
          </p:cNvPr>
          <p:cNvSpPr>
            <a:spLocks noGrp="1"/>
          </p:cNvSpPr>
          <p:nvPr>
            <p:ph type="pic" sz="quarter" idx="28" hasCustomPrompt="1"/>
          </p:nvPr>
        </p:nvSpPr>
        <p:spPr>
          <a:xfrm>
            <a:off x="9074149" y="1724024"/>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2" name="Footer">
            <a:extLst>
              <a:ext uri="{FF2B5EF4-FFF2-40B4-BE49-F238E27FC236}">
                <a16:creationId xmlns:a16="http://schemas.microsoft.com/office/drawing/2014/main" id="{476BCFBE-F607-A5CC-756C-F06FC67F43EC}"/>
              </a:ext>
            </a:extLst>
          </p:cNvPr>
          <p:cNvSpPr>
            <a:spLocks noGrp="1"/>
          </p:cNvSpPr>
          <p:nvPr>
            <p:ph type="ftr" sz="quarter" idx="29"/>
          </p:nvPr>
        </p:nvSpPr>
        <p:spPr/>
        <p:txBody>
          <a:bodyPr/>
          <a:lstStyle/>
          <a:p>
            <a:endParaRPr lang="en-GB"/>
          </a:p>
        </p:txBody>
      </p:sp>
      <p:sp>
        <p:nvSpPr>
          <p:cNvPr id="3" name="SlideNumber">
            <a:extLst>
              <a:ext uri="{FF2B5EF4-FFF2-40B4-BE49-F238E27FC236}">
                <a16:creationId xmlns:a16="http://schemas.microsoft.com/office/drawing/2014/main" id="{03379BB5-CC3C-4CF1-52BE-D14762DAE6C0}"/>
              </a:ext>
            </a:extLst>
          </p:cNvPr>
          <p:cNvSpPr>
            <a:spLocks noGrp="1"/>
          </p:cNvSpPr>
          <p:nvPr>
            <p:ph type="sldNum" sz="quarter" idx="30"/>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D9127533-0792-FC6E-9BE8-A36EBBC25A69}"/>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4192185846"/>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1" y="1724024"/>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3363384" y="1724024"/>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Content 3">
            <a:extLst>
              <a:ext uri="{FF2B5EF4-FFF2-40B4-BE49-F238E27FC236}">
                <a16:creationId xmlns:a16="http://schemas.microsoft.com/office/drawing/2014/main" id="{6177E45F-FC39-920F-EDA4-5D21BA3814C2}"/>
              </a:ext>
            </a:extLst>
          </p:cNvPr>
          <p:cNvSpPr>
            <a:spLocks noGrp="1"/>
          </p:cNvSpPr>
          <p:nvPr>
            <p:ph sz="quarter" idx="16" hasCustomPrompt="1"/>
          </p:nvPr>
        </p:nvSpPr>
        <p:spPr>
          <a:xfrm>
            <a:off x="6218767" y="1724024"/>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Content 4">
            <a:extLst>
              <a:ext uri="{FF2B5EF4-FFF2-40B4-BE49-F238E27FC236}">
                <a16:creationId xmlns:a16="http://schemas.microsoft.com/office/drawing/2014/main" id="{08082B98-B350-34D1-0826-CE1F3BBF7750}"/>
              </a:ext>
            </a:extLst>
          </p:cNvPr>
          <p:cNvSpPr>
            <a:spLocks noGrp="1"/>
          </p:cNvSpPr>
          <p:nvPr>
            <p:ph sz="quarter" idx="17" hasCustomPrompt="1"/>
          </p:nvPr>
        </p:nvSpPr>
        <p:spPr>
          <a:xfrm>
            <a:off x="9074149" y="1724024"/>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Footer">
            <a:extLst>
              <a:ext uri="{FF2B5EF4-FFF2-40B4-BE49-F238E27FC236}">
                <a16:creationId xmlns:a16="http://schemas.microsoft.com/office/drawing/2014/main" id="{72D06B10-FD3B-C966-91A0-BA427E0C486B}"/>
              </a:ext>
            </a:extLst>
          </p:cNvPr>
          <p:cNvSpPr>
            <a:spLocks noGrp="1"/>
          </p:cNvSpPr>
          <p:nvPr>
            <p:ph type="ftr" sz="quarter" idx="18"/>
          </p:nvPr>
        </p:nvSpPr>
        <p:spPr/>
        <p:txBody>
          <a:bodyPr/>
          <a:lstStyle/>
          <a:p>
            <a:endParaRPr lang="en-GB"/>
          </a:p>
        </p:txBody>
      </p:sp>
      <p:sp>
        <p:nvSpPr>
          <p:cNvPr id="10" name="SlideNumber">
            <a:extLst>
              <a:ext uri="{FF2B5EF4-FFF2-40B4-BE49-F238E27FC236}">
                <a16:creationId xmlns:a16="http://schemas.microsoft.com/office/drawing/2014/main" id="{78CCB2F3-13F2-43A8-CBE5-D17EA81EF29F}"/>
              </a:ext>
            </a:extLst>
          </p:cNvPr>
          <p:cNvSpPr>
            <a:spLocks noGrp="1"/>
          </p:cNvSpPr>
          <p:nvPr>
            <p:ph type="sldNum" sz="quarter" idx="19"/>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1D1A5127-1DFD-DF20-4395-A64130C7FA8B}"/>
              </a:ext>
            </a:extLst>
          </p:cNvPr>
          <p:cNvSpPr>
            <a:spLocks noGrp="1"/>
          </p:cNvSpPr>
          <p:nvPr>
            <p:ph type="body" sz="quarter" idx="20"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281562828"/>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column with title boxes">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7" name="Text 1"/>
          <p:cNvSpPr>
            <a:spLocks noGrp="1"/>
          </p:cNvSpPr>
          <p:nvPr>
            <p:ph type="body" sz="quarter" idx="12" hasCustomPrompt="1"/>
          </p:nvPr>
        </p:nvSpPr>
        <p:spPr>
          <a:xfrm>
            <a:off x="508001" y="1724024"/>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Content 1">
            <a:extLst>
              <a:ext uri="{FF2B5EF4-FFF2-40B4-BE49-F238E27FC236}">
                <a16:creationId xmlns:a16="http://schemas.microsoft.com/office/drawing/2014/main" id="{BAECF42E-FD59-D809-A82F-B2E219E4B112}"/>
              </a:ext>
            </a:extLst>
          </p:cNvPr>
          <p:cNvSpPr>
            <a:spLocks noGrp="1"/>
          </p:cNvSpPr>
          <p:nvPr>
            <p:ph sz="quarter" idx="15" hasCustomPrompt="1"/>
          </p:nvPr>
        </p:nvSpPr>
        <p:spPr>
          <a:xfrm>
            <a:off x="508001"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3" name="Text 2">
            <a:extLst>
              <a:ext uri="{FF2B5EF4-FFF2-40B4-BE49-F238E27FC236}">
                <a16:creationId xmlns:a16="http://schemas.microsoft.com/office/drawing/2014/main" id="{F03EDDD8-3FC6-140A-25AF-5B4F8A0544BC}"/>
              </a:ext>
            </a:extLst>
          </p:cNvPr>
          <p:cNvSpPr>
            <a:spLocks noGrp="1"/>
          </p:cNvSpPr>
          <p:nvPr>
            <p:ph type="body" sz="quarter" idx="16" hasCustomPrompt="1"/>
          </p:nvPr>
        </p:nvSpPr>
        <p:spPr>
          <a:xfrm>
            <a:off x="3360102" y="1724024"/>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Content 2">
            <a:extLst>
              <a:ext uri="{FF2B5EF4-FFF2-40B4-BE49-F238E27FC236}">
                <a16:creationId xmlns:a16="http://schemas.microsoft.com/office/drawing/2014/main" id="{EA38B840-8B22-DF9F-E9B2-3A822CFF3EE9}"/>
              </a:ext>
            </a:extLst>
          </p:cNvPr>
          <p:cNvSpPr>
            <a:spLocks noGrp="1"/>
          </p:cNvSpPr>
          <p:nvPr>
            <p:ph sz="quarter" idx="17" hasCustomPrompt="1"/>
          </p:nvPr>
        </p:nvSpPr>
        <p:spPr>
          <a:xfrm>
            <a:off x="3363384"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5" name="Text 3">
            <a:extLst>
              <a:ext uri="{FF2B5EF4-FFF2-40B4-BE49-F238E27FC236}">
                <a16:creationId xmlns:a16="http://schemas.microsoft.com/office/drawing/2014/main" id="{E9674224-A689-FF2B-EB7F-B16098C6EC00}"/>
              </a:ext>
            </a:extLst>
          </p:cNvPr>
          <p:cNvSpPr>
            <a:spLocks noGrp="1"/>
          </p:cNvSpPr>
          <p:nvPr>
            <p:ph type="body" sz="quarter" idx="18" hasCustomPrompt="1"/>
          </p:nvPr>
        </p:nvSpPr>
        <p:spPr>
          <a:xfrm>
            <a:off x="6212204" y="1724024"/>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6" name="Content 3">
            <a:extLst>
              <a:ext uri="{FF2B5EF4-FFF2-40B4-BE49-F238E27FC236}">
                <a16:creationId xmlns:a16="http://schemas.microsoft.com/office/drawing/2014/main" id="{794132B6-137E-0DD3-E988-6236C8D264CA}"/>
              </a:ext>
            </a:extLst>
          </p:cNvPr>
          <p:cNvSpPr>
            <a:spLocks noGrp="1"/>
          </p:cNvSpPr>
          <p:nvPr>
            <p:ph sz="quarter" idx="19" hasCustomPrompt="1"/>
          </p:nvPr>
        </p:nvSpPr>
        <p:spPr>
          <a:xfrm>
            <a:off x="6218767"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7" name="Text 4">
            <a:extLst>
              <a:ext uri="{FF2B5EF4-FFF2-40B4-BE49-F238E27FC236}">
                <a16:creationId xmlns:a16="http://schemas.microsoft.com/office/drawing/2014/main" id="{53A9BFE2-4615-AF28-DAFD-26EA25E009E9}"/>
              </a:ext>
            </a:extLst>
          </p:cNvPr>
          <p:cNvSpPr>
            <a:spLocks noGrp="1"/>
          </p:cNvSpPr>
          <p:nvPr>
            <p:ph type="body" sz="quarter" idx="20" hasCustomPrompt="1"/>
          </p:nvPr>
        </p:nvSpPr>
        <p:spPr>
          <a:xfrm>
            <a:off x="9074150" y="1724024"/>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8" name="Content 4">
            <a:extLst>
              <a:ext uri="{FF2B5EF4-FFF2-40B4-BE49-F238E27FC236}">
                <a16:creationId xmlns:a16="http://schemas.microsoft.com/office/drawing/2014/main" id="{FCC25EE5-EBA4-7260-6D99-656309E62D9F}"/>
              </a:ext>
            </a:extLst>
          </p:cNvPr>
          <p:cNvSpPr>
            <a:spLocks noGrp="1"/>
          </p:cNvSpPr>
          <p:nvPr>
            <p:ph sz="quarter" idx="21" hasCustomPrompt="1"/>
          </p:nvPr>
        </p:nvSpPr>
        <p:spPr>
          <a:xfrm>
            <a:off x="9074150" y="2924175"/>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47EB8B24-9EA9-7D4E-B27F-C82F91962228}"/>
              </a:ext>
            </a:extLst>
          </p:cNvPr>
          <p:cNvSpPr>
            <a:spLocks noGrp="1"/>
          </p:cNvSpPr>
          <p:nvPr>
            <p:ph type="ftr" sz="quarter" idx="22"/>
          </p:nvPr>
        </p:nvSpPr>
        <p:spPr/>
        <p:txBody>
          <a:bodyPr/>
          <a:lstStyle/>
          <a:p>
            <a:endParaRPr lang="en-GB"/>
          </a:p>
        </p:txBody>
      </p:sp>
      <p:sp>
        <p:nvSpPr>
          <p:cNvPr id="3" name="SlideNumber">
            <a:extLst>
              <a:ext uri="{FF2B5EF4-FFF2-40B4-BE49-F238E27FC236}">
                <a16:creationId xmlns:a16="http://schemas.microsoft.com/office/drawing/2014/main" id="{089F121C-A164-2EE6-8B8C-06F15A83A444}"/>
              </a:ext>
            </a:extLst>
          </p:cNvPr>
          <p:cNvSpPr>
            <a:spLocks noGrp="1"/>
          </p:cNvSpPr>
          <p:nvPr>
            <p:ph type="sldNum" sz="quarter" idx="23"/>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F39C0DA4-94E0-A68F-CF3C-12A28721B7C7}"/>
              </a:ext>
            </a:extLst>
          </p:cNvPr>
          <p:cNvSpPr>
            <a:spLocks noGrp="1"/>
          </p:cNvSpPr>
          <p:nvPr>
            <p:ph type="body" sz="quarter" idx="24"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405073944"/>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with landscape photo">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noProof="0"/>
              <a:t>Click to edit Master title style</a:t>
            </a:r>
            <a:endParaRPr lang="en-GB" noProof="0"/>
          </a:p>
        </p:txBody>
      </p:sp>
      <p:sp>
        <p:nvSpPr>
          <p:cNvPr id="4" name="Footer">
            <a:extLst>
              <a:ext uri="{FF2B5EF4-FFF2-40B4-BE49-F238E27FC236}">
                <a16:creationId xmlns:a16="http://schemas.microsoft.com/office/drawing/2014/main" id="{76F9D32F-58FC-35C1-7177-D4794D6C55AA}"/>
              </a:ext>
            </a:extLst>
          </p:cNvPr>
          <p:cNvSpPr>
            <a:spLocks noGrp="1"/>
          </p:cNvSpPr>
          <p:nvPr>
            <p:ph type="ftr" sz="quarter" idx="13"/>
          </p:nvPr>
        </p:nvSpPr>
        <p:spPr/>
        <p:txBody>
          <a:bodyPr/>
          <a:lstStyle>
            <a:lvl1pPr>
              <a:defRPr lang="en-GB" noProof="0" dirty="0"/>
            </a:lvl1pPr>
          </a:lstStyle>
          <a:p>
            <a:endParaRPr lang="en-GB"/>
          </a:p>
        </p:txBody>
      </p:sp>
      <p:sp>
        <p:nvSpPr>
          <p:cNvPr id="5" name="SlideNumber">
            <a:extLst>
              <a:ext uri="{FF2B5EF4-FFF2-40B4-BE49-F238E27FC236}">
                <a16:creationId xmlns:a16="http://schemas.microsoft.com/office/drawing/2014/main" id="{A87403F4-0649-8638-E5FB-974F7C77D8CD}"/>
              </a:ext>
            </a:extLst>
          </p:cNvPr>
          <p:cNvSpPr>
            <a:spLocks noGrp="1"/>
          </p:cNvSpPr>
          <p:nvPr>
            <p:ph type="sldNum" sz="quarter" idx="14"/>
          </p:nvPr>
        </p:nvSpPr>
        <p:spPr/>
        <p:txBody>
          <a:bodyPr/>
          <a:lstStyle>
            <a:lvl1pPr>
              <a:defRPr lang="en-GB" noProof="0"/>
            </a:lvl1pPr>
          </a:lstStyle>
          <a:p>
            <a:fld id="{1AB31D9B-80B6-41F8-B283-556E26E6158E}" type="slidenum">
              <a:rPr lang="en-GB"/>
              <a:pPr/>
              <a:t>‹Nº›</a:t>
            </a:fld>
            <a:endParaRPr lang="en-GB"/>
          </a:p>
        </p:txBody>
      </p:sp>
      <p:sp>
        <p:nvSpPr>
          <p:cNvPr id="9" name="Content 1">
            <a:extLst>
              <a:ext uri="{FF2B5EF4-FFF2-40B4-BE49-F238E27FC236}">
                <a16:creationId xmlns:a16="http://schemas.microsoft.com/office/drawing/2014/main" id="{C4186A8E-7BF1-1F46-843E-9C6F60106A4F}"/>
              </a:ext>
            </a:extLst>
          </p:cNvPr>
          <p:cNvSpPr>
            <a:spLocks noGrp="1"/>
          </p:cNvSpPr>
          <p:nvPr>
            <p:ph sz="quarter" idx="16" hasCustomPrompt="1"/>
          </p:nvPr>
        </p:nvSpPr>
        <p:spPr>
          <a:xfrm>
            <a:off x="508001" y="3914775"/>
            <a:ext cx="5465234" cy="2070100"/>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Content 1">
            <a:extLst>
              <a:ext uri="{FF2B5EF4-FFF2-40B4-BE49-F238E27FC236}">
                <a16:creationId xmlns:a16="http://schemas.microsoft.com/office/drawing/2014/main" id="{D656E51E-4D5D-1182-FBB2-19246EA650BA}"/>
              </a:ext>
            </a:extLst>
          </p:cNvPr>
          <p:cNvSpPr>
            <a:spLocks noGrp="1"/>
          </p:cNvSpPr>
          <p:nvPr>
            <p:ph sz="quarter" idx="17" hasCustomPrompt="1"/>
          </p:nvPr>
        </p:nvSpPr>
        <p:spPr>
          <a:xfrm>
            <a:off x="6216651" y="3914775"/>
            <a:ext cx="5465234" cy="2070100"/>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6" name="Picture Placeholder 5">
            <a:extLst>
              <a:ext uri="{FF2B5EF4-FFF2-40B4-BE49-F238E27FC236}">
                <a16:creationId xmlns:a16="http://schemas.microsoft.com/office/drawing/2014/main" id="{15583CD1-0DA9-F2B3-B5E5-172BA466C24C}"/>
              </a:ext>
            </a:extLst>
          </p:cNvPr>
          <p:cNvSpPr>
            <a:spLocks noGrp="1"/>
          </p:cNvSpPr>
          <p:nvPr>
            <p:ph type="pic" sz="quarter" idx="18" hasCustomPrompt="1"/>
          </p:nvPr>
        </p:nvSpPr>
        <p:spPr>
          <a:xfrm>
            <a:off x="505884" y="1724025"/>
            <a:ext cx="11178116" cy="1909762"/>
          </a:xfrm>
          <a:solidFill>
            <a:schemeClr val="bg2"/>
          </a:solidFill>
        </p:spPr>
        <p:txBody>
          <a:bodyPr/>
          <a:lstStyle>
            <a:lvl1pPr algn="ctr">
              <a:defRPr b="0"/>
            </a:lvl1pPr>
          </a:lstStyle>
          <a:p>
            <a:r>
              <a:rPr lang="en-GB" noProof="0"/>
              <a:t>To insert photo, please select placeholder, then access BrandCentral through the BrandCentral ribbon</a:t>
            </a:r>
          </a:p>
        </p:txBody>
      </p:sp>
      <p:sp>
        <p:nvSpPr>
          <p:cNvPr id="2" name="ChapterTitle">
            <a:extLst>
              <a:ext uri="{FF2B5EF4-FFF2-40B4-BE49-F238E27FC236}">
                <a16:creationId xmlns:a16="http://schemas.microsoft.com/office/drawing/2014/main" id="{10C60878-0DE8-407B-4A54-B7AF2BFCE3A6}"/>
              </a:ext>
            </a:extLst>
          </p:cNvPr>
          <p:cNvSpPr>
            <a:spLocks noGrp="1"/>
          </p:cNvSpPr>
          <p:nvPr>
            <p:ph type="body" sz="quarter" idx="24"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4848816"/>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ett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580F41F-EB28-1BAB-5A8B-FEBAEA61525D}"/>
              </a:ext>
            </a:extLst>
          </p:cNvPr>
          <p:cNvSpPr>
            <a:spLocks noGrp="1"/>
          </p:cNvSpPr>
          <p:nvPr>
            <p:ph type="body" sz="quarter" idx="15" hasCustomPrompt="1"/>
          </p:nvPr>
        </p:nvSpPr>
        <p:spPr>
          <a:xfrm>
            <a:off x="507999" y="2943806"/>
            <a:ext cx="5465232" cy="2373007"/>
          </a:xfrm>
          <a:prstGeom prst="rect">
            <a:avLst/>
          </a:prstGeom>
        </p:spPr>
        <p:txBody>
          <a:bodyPr/>
          <a:lstStyle>
            <a:lvl1pPr>
              <a:defRPr sz="1000"/>
            </a:lvl1pPr>
            <a:lvl2pPr>
              <a:defRPr sz="900"/>
            </a:lvl2pPr>
            <a:lvl3pPr>
              <a:defRPr sz="900"/>
            </a:lvl3pPr>
            <a:lvl4pPr>
              <a:defRPr sz="900"/>
            </a:lvl4pPr>
            <a:lvl5pPr>
              <a:defRPr sz="900"/>
            </a:lvl5pPr>
            <a:lvl6pPr>
              <a:defRPr sz="900"/>
            </a:lvl6pPr>
            <a:lvl7pPr>
              <a:defRPr sz="900"/>
            </a:lvl7pPr>
            <a:lvl8pPr>
              <a:defRPr sz="900"/>
            </a:lvl8pPr>
            <a:lvl9pPr>
              <a:defRPr sz="90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Text Placeholder 7">
            <a:extLst>
              <a:ext uri="{FF2B5EF4-FFF2-40B4-BE49-F238E27FC236}">
                <a16:creationId xmlns:a16="http://schemas.microsoft.com/office/drawing/2014/main" id="{6F235668-E936-06F6-5C09-17C11D45E755}"/>
              </a:ext>
            </a:extLst>
          </p:cNvPr>
          <p:cNvSpPr>
            <a:spLocks noGrp="1"/>
          </p:cNvSpPr>
          <p:nvPr>
            <p:ph type="body" sz="quarter" idx="16" hasCustomPrompt="1"/>
          </p:nvPr>
        </p:nvSpPr>
        <p:spPr>
          <a:xfrm>
            <a:off x="6218770" y="2943807"/>
            <a:ext cx="5465233" cy="2206526"/>
          </a:xfrm>
          <a:prstGeom prst="rect">
            <a:avLst/>
          </a:prstGeom>
        </p:spPr>
        <p:txBody>
          <a:bodyPr/>
          <a:lstStyle>
            <a:lvl1pPr>
              <a:defRPr sz="1000"/>
            </a:lvl1pPr>
            <a:lvl2pPr>
              <a:defRPr sz="900"/>
            </a:lvl2pPr>
            <a:lvl3pPr>
              <a:defRPr sz="900"/>
            </a:lvl3pPr>
            <a:lvl4pPr>
              <a:defRPr sz="900"/>
            </a:lvl4pPr>
            <a:lvl5pPr>
              <a:defRPr sz="900"/>
            </a:lvl5pPr>
            <a:lvl6pPr>
              <a:defRPr sz="900"/>
            </a:lvl6pPr>
            <a:lvl7pPr>
              <a:defRPr sz="900"/>
            </a:lvl7pPr>
            <a:lvl8pPr>
              <a:defRPr sz="900"/>
            </a:lvl8pPr>
            <a:lvl9pPr>
              <a:defRPr sz="90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LetterDisclaimer">
            <a:extLst>
              <a:ext uri="{FF2B5EF4-FFF2-40B4-BE49-F238E27FC236}">
                <a16:creationId xmlns:a16="http://schemas.microsoft.com/office/drawing/2014/main" id="{FB491341-FDAE-FA43-A586-B8453EA46177}"/>
              </a:ext>
            </a:extLst>
          </p:cNvPr>
          <p:cNvSpPr txBox="1"/>
          <p:nvPr userDrawn="1"/>
        </p:nvSpPr>
        <p:spPr>
          <a:xfrm>
            <a:off x="508000" y="5999329"/>
            <a:ext cx="4758267" cy="523875"/>
          </a:xfrm>
          <a:prstGeom prst="rect">
            <a:avLst/>
          </a:prstGeom>
          <a:noFill/>
        </p:spPr>
        <p:txBody>
          <a:bodyPr wrap="square" lIns="0" tIns="0" rIns="0" bIns="0" rtlCol="0" anchor="b">
            <a:noAutofit/>
          </a:bodyPr>
          <a:lstStyle/>
          <a:p>
            <a:pPr>
              <a:spcAft>
                <a:spcPts val="300"/>
              </a:spcAft>
            </a:pPr>
            <a:r>
              <a:rPr lang="en-GB" sz="500">
                <a:solidFill>
                  <a:schemeClr val="tx1"/>
                </a:solidFill>
              </a:rPr>
              <a:t>All rights reserved.</a:t>
            </a:r>
          </a:p>
          <a:p>
            <a:pPr>
              <a:spcAft>
                <a:spcPts val="300"/>
              </a:spcAft>
            </a:pPr>
            <a:r>
              <a:rPr lang="en-GB" sz="500">
                <a:solidFill>
                  <a:schemeClr val="tx1"/>
                </a:solidFill>
              </a:rPr>
              <a:t>‘Grant Thornton’ refers to the brand under which the Grant Thornton member firms provide assurance, tax and advisory services to their clients and/or refers to one or more member firms, as the context requires. Grant Thornton International Ltd (GTIL) and the member firms are not a worldwide partnership. GTIL and each member firm is a separate legal entity. Services are delivered by the member firms. GTIL does not provide services to clients. GTIL and its member firms are not agents of, and do not obligate, one another and are not liable for one another’s acts or omissions.</a:t>
            </a:r>
          </a:p>
        </p:txBody>
      </p:sp>
      <p:sp>
        <p:nvSpPr>
          <p:cNvPr id="11" name="Text Placeholder 7">
            <a:extLst>
              <a:ext uri="{FF2B5EF4-FFF2-40B4-BE49-F238E27FC236}">
                <a16:creationId xmlns:a16="http://schemas.microsoft.com/office/drawing/2014/main" id="{ECCEF31D-6A6E-19DE-EA52-6C099A58ED52}"/>
              </a:ext>
            </a:extLst>
          </p:cNvPr>
          <p:cNvSpPr>
            <a:spLocks noGrp="1"/>
          </p:cNvSpPr>
          <p:nvPr>
            <p:ph type="body" sz="quarter" idx="17"/>
          </p:nvPr>
        </p:nvSpPr>
        <p:spPr>
          <a:xfrm>
            <a:off x="507997" y="1348356"/>
            <a:ext cx="3027516" cy="928256"/>
          </a:xfrm>
          <a:prstGeom prst="rect">
            <a:avLst/>
          </a:prstGeom>
        </p:spPr>
        <p:txBody>
          <a:bodyPr/>
          <a:lstStyle>
            <a:lvl1pPr>
              <a:spcAft>
                <a:spcPts val="0"/>
              </a:spcAft>
              <a:defRPr sz="900">
                <a:solidFill>
                  <a:schemeClr val="tx1"/>
                </a:solidFill>
              </a:defRPr>
            </a:lvl1pPr>
            <a:lvl2pPr>
              <a:spcAft>
                <a:spcPts val="0"/>
              </a:spcAft>
              <a:defRPr sz="900" b="0">
                <a:solidFill>
                  <a:schemeClr val="tx1"/>
                </a:solidFill>
              </a:defRPr>
            </a:lvl2pPr>
            <a:lvl3pPr>
              <a:spcAft>
                <a:spcPts val="0"/>
              </a:spcAft>
              <a:defRPr sz="1100"/>
            </a:lvl3pPr>
            <a:lvl4pPr>
              <a:spcAft>
                <a:spcPts val="0"/>
              </a:spcAft>
              <a:defRPr sz="1100"/>
            </a:lvl4pPr>
            <a:lvl5pPr>
              <a:spcAft>
                <a:spcPts val="0"/>
              </a:spcAft>
              <a:defRPr sz="1100"/>
            </a:lvl5p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44CB9065-2981-725C-301A-CCBC3E99D6E8}"/>
              </a:ext>
            </a:extLst>
          </p:cNvPr>
          <p:cNvSpPr>
            <a:spLocks noGrp="1"/>
          </p:cNvSpPr>
          <p:nvPr>
            <p:ph type="body" sz="quarter" idx="18"/>
          </p:nvPr>
        </p:nvSpPr>
        <p:spPr>
          <a:xfrm>
            <a:off x="8828088" y="1348356"/>
            <a:ext cx="2855912" cy="928256"/>
          </a:xfrm>
          <a:prstGeom prst="rect">
            <a:avLst/>
          </a:prstGeom>
        </p:spPr>
        <p:txBody>
          <a:bodyPr/>
          <a:lstStyle>
            <a:lvl1pPr>
              <a:spcAft>
                <a:spcPts val="0"/>
              </a:spcAft>
              <a:defRPr sz="900">
                <a:solidFill>
                  <a:schemeClr val="tx1"/>
                </a:solidFill>
              </a:defRPr>
            </a:lvl1pPr>
            <a:lvl2pPr>
              <a:spcAft>
                <a:spcPts val="0"/>
              </a:spcAft>
              <a:defRPr sz="900" b="0">
                <a:solidFill>
                  <a:schemeClr val="tx1"/>
                </a:solidFill>
              </a:defRPr>
            </a:lvl2pPr>
            <a:lvl3pPr>
              <a:spcAft>
                <a:spcPts val="0"/>
              </a:spcAft>
              <a:defRPr sz="1100"/>
            </a:lvl3pPr>
            <a:lvl4pPr>
              <a:spcAft>
                <a:spcPts val="0"/>
              </a:spcAft>
              <a:defRPr sz="1100"/>
            </a:lvl4pPr>
            <a:lvl5pPr>
              <a:spcAft>
                <a:spcPts val="0"/>
              </a:spcAft>
              <a:defRPr sz="1100"/>
            </a:lvl5pPr>
          </a:lstStyle>
          <a:p>
            <a:pPr lvl="0"/>
            <a:r>
              <a:rPr lang="en-US"/>
              <a:t>Click to edit Master text styles</a:t>
            </a:r>
          </a:p>
          <a:p>
            <a:pPr lvl="1"/>
            <a:r>
              <a:rPr lang="en-US"/>
              <a:t>Second level</a:t>
            </a:r>
          </a:p>
        </p:txBody>
      </p:sp>
      <p:sp>
        <p:nvSpPr>
          <p:cNvPr id="13" name="Text Placeholder 7">
            <a:extLst>
              <a:ext uri="{FF2B5EF4-FFF2-40B4-BE49-F238E27FC236}">
                <a16:creationId xmlns:a16="http://schemas.microsoft.com/office/drawing/2014/main" id="{ADC83765-B3F9-0C17-C360-4E77C4436855}"/>
              </a:ext>
            </a:extLst>
          </p:cNvPr>
          <p:cNvSpPr>
            <a:spLocks noGrp="1"/>
          </p:cNvSpPr>
          <p:nvPr>
            <p:ph type="body" sz="quarter" idx="19" hasCustomPrompt="1"/>
          </p:nvPr>
        </p:nvSpPr>
        <p:spPr>
          <a:xfrm>
            <a:off x="507998" y="2641205"/>
            <a:ext cx="5465823" cy="221777"/>
          </a:xfrm>
          <a:prstGeom prst="rect">
            <a:avLst/>
          </a:prstGeom>
        </p:spPr>
        <p:txBody>
          <a:bodyPr/>
          <a:lstStyle>
            <a:lvl1pPr>
              <a:defRPr sz="900">
                <a:solidFill>
                  <a:schemeClr val="tx1"/>
                </a:solidFill>
              </a:defRPr>
            </a:lvl1pPr>
            <a:lvl2pPr>
              <a:defRPr sz="900"/>
            </a:lvl2pPr>
            <a:lvl3pPr>
              <a:defRPr sz="900"/>
            </a:lvl3pPr>
            <a:lvl4pPr>
              <a:defRPr sz="900"/>
            </a:lvl4pPr>
            <a:lvl5pPr>
              <a:defRPr sz="900"/>
            </a:lvl5pPr>
          </a:lstStyle>
          <a:p>
            <a:pPr lvl="0"/>
            <a:r>
              <a:rPr lang="en-GB"/>
              <a:t>Salutation</a:t>
            </a:r>
          </a:p>
        </p:txBody>
      </p:sp>
      <p:sp>
        <p:nvSpPr>
          <p:cNvPr id="15" name="Text Placeholder 7">
            <a:extLst>
              <a:ext uri="{FF2B5EF4-FFF2-40B4-BE49-F238E27FC236}">
                <a16:creationId xmlns:a16="http://schemas.microsoft.com/office/drawing/2014/main" id="{EE0656AB-B32B-BE45-0026-E4822D30290A}"/>
              </a:ext>
            </a:extLst>
          </p:cNvPr>
          <p:cNvSpPr>
            <a:spLocks noGrp="1"/>
          </p:cNvSpPr>
          <p:nvPr>
            <p:ph type="body" sz="quarter" idx="20" hasCustomPrompt="1"/>
          </p:nvPr>
        </p:nvSpPr>
        <p:spPr>
          <a:xfrm>
            <a:off x="507997" y="2363935"/>
            <a:ext cx="5465824" cy="221778"/>
          </a:xfrm>
          <a:prstGeom prst="rect">
            <a:avLst/>
          </a:prstGeom>
        </p:spPr>
        <p:txBody>
          <a:bodyPr/>
          <a:lstStyle>
            <a:lvl1pPr>
              <a:spcAft>
                <a:spcPts val="0"/>
              </a:spcAft>
              <a:defRPr sz="900" b="0">
                <a:solidFill>
                  <a:schemeClr val="tx1"/>
                </a:solidFill>
              </a:defRPr>
            </a:lvl1pPr>
            <a:lvl2pPr>
              <a:spcAft>
                <a:spcPts val="0"/>
              </a:spcAft>
              <a:defRPr sz="1100" b="0"/>
            </a:lvl2pPr>
            <a:lvl3pPr>
              <a:spcAft>
                <a:spcPts val="0"/>
              </a:spcAft>
              <a:defRPr sz="1100" b="0"/>
            </a:lvl3pPr>
            <a:lvl4pPr>
              <a:spcAft>
                <a:spcPts val="0"/>
              </a:spcAft>
              <a:defRPr sz="1100" b="0"/>
            </a:lvl4pPr>
            <a:lvl5pPr>
              <a:spcAft>
                <a:spcPts val="0"/>
              </a:spcAft>
              <a:defRPr sz="1100" b="0"/>
            </a:lvl5pPr>
          </a:lstStyle>
          <a:p>
            <a:pPr lvl="0"/>
            <a:r>
              <a:rPr lang="en-GB"/>
              <a:t>Date</a:t>
            </a:r>
          </a:p>
        </p:txBody>
      </p:sp>
      <p:sp>
        <p:nvSpPr>
          <p:cNvPr id="16" name="Text Placeholder 7">
            <a:extLst>
              <a:ext uri="{FF2B5EF4-FFF2-40B4-BE49-F238E27FC236}">
                <a16:creationId xmlns:a16="http://schemas.microsoft.com/office/drawing/2014/main" id="{653ABA60-6969-0228-ABF7-8E5B77204590}"/>
              </a:ext>
            </a:extLst>
          </p:cNvPr>
          <p:cNvSpPr>
            <a:spLocks noGrp="1"/>
          </p:cNvSpPr>
          <p:nvPr>
            <p:ph type="body" sz="quarter" idx="21"/>
          </p:nvPr>
        </p:nvSpPr>
        <p:spPr>
          <a:xfrm>
            <a:off x="6216651" y="5258076"/>
            <a:ext cx="5467349" cy="339725"/>
          </a:xfrm>
          <a:prstGeom prst="rect">
            <a:avLst/>
          </a:prstGeom>
        </p:spPr>
        <p:txBody>
          <a:bodyPr/>
          <a:lstStyle>
            <a:lvl1pPr>
              <a:spcAft>
                <a:spcPts val="0"/>
              </a:spcAft>
              <a:defRPr sz="1100">
                <a:solidFill>
                  <a:schemeClr val="accent1"/>
                </a:solidFill>
              </a:defRPr>
            </a:lvl1pPr>
            <a:lvl2pPr>
              <a:spcAft>
                <a:spcPts val="0"/>
              </a:spcAft>
              <a:defRPr sz="1100" b="1">
                <a:solidFill>
                  <a:schemeClr val="tx1"/>
                </a:solidFill>
              </a:defRPr>
            </a:lvl2pPr>
            <a:lvl3pPr>
              <a:spcAft>
                <a:spcPts val="0"/>
              </a:spcAft>
              <a:defRPr sz="1100"/>
            </a:lvl3pPr>
            <a:lvl4pPr>
              <a:spcAft>
                <a:spcPts val="0"/>
              </a:spcAft>
              <a:defRPr sz="1100"/>
            </a:lvl4pPr>
            <a:lvl5pPr>
              <a:spcAft>
                <a:spcPts val="0"/>
              </a:spcAft>
              <a:defRPr sz="1100"/>
            </a:lvl5pPr>
          </a:lstStyle>
          <a:p>
            <a:pPr lvl="0"/>
            <a:r>
              <a:rPr lang="en-US"/>
              <a:t>Click to edit Master text styles</a:t>
            </a:r>
          </a:p>
          <a:p>
            <a:pPr lvl="1"/>
            <a:r>
              <a:rPr lang="en-US"/>
              <a:t>Second level</a:t>
            </a:r>
          </a:p>
        </p:txBody>
      </p:sp>
      <p:sp>
        <p:nvSpPr>
          <p:cNvPr id="18" name="Picture Placeholder 17">
            <a:extLst>
              <a:ext uri="{FF2B5EF4-FFF2-40B4-BE49-F238E27FC236}">
                <a16:creationId xmlns:a16="http://schemas.microsoft.com/office/drawing/2014/main" id="{82EA53CF-1198-E571-D5D9-67CD49680D6F}"/>
              </a:ext>
            </a:extLst>
          </p:cNvPr>
          <p:cNvSpPr>
            <a:spLocks noGrp="1"/>
          </p:cNvSpPr>
          <p:nvPr>
            <p:ph type="pic" sz="quarter" idx="22" hasCustomPrompt="1"/>
          </p:nvPr>
        </p:nvSpPr>
        <p:spPr>
          <a:xfrm>
            <a:off x="6216651" y="5597800"/>
            <a:ext cx="2611967" cy="571501"/>
          </a:xfrm>
          <a:prstGeom prst="rect">
            <a:avLst/>
          </a:prstGeom>
        </p:spPr>
        <p:txBody>
          <a:bodyPr anchor="ctr"/>
          <a:lstStyle>
            <a:lvl1pPr algn="ctr">
              <a:defRPr sz="1200" b="0"/>
            </a:lvl1pPr>
          </a:lstStyle>
          <a:p>
            <a:r>
              <a:rPr lang="en-GB"/>
              <a:t>Signature</a:t>
            </a:r>
          </a:p>
        </p:txBody>
      </p:sp>
      <p:sp>
        <p:nvSpPr>
          <p:cNvPr id="3" name="Text Placeholder 2">
            <a:extLst>
              <a:ext uri="{FF2B5EF4-FFF2-40B4-BE49-F238E27FC236}">
                <a16:creationId xmlns:a16="http://schemas.microsoft.com/office/drawing/2014/main" id="{DF5E7296-C423-B81C-57E8-D2F088FD91A9}"/>
              </a:ext>
            </a:extLst>
          </p:cNvPr>
          <p:cNvSpPr>
            <a:spLocks noGrp="1"/>
          </p:cNvSpPr>
          <p:nvPr>
            <p:ph type="body" sz="quarter" idx="23" hasCustomPrompt="1"/>
          </p:nvPr>
        </p:nvSpPr>
        <p:spPr>
          <a:xfrm>
            <a:off x="508000" y="5692675"/>
            <a:ext cx="4757738" cy="207704"/>
          </a:xfrm>
          <a:prstGeom prst="rect">
            <a:avLst/>
          </a:prstGeom>
        </p:spPr>
        <p:txBody>
          <a:bodyPr anchor="b"/>
          <a:lstStyle>
            <a:lvl1pPr>
              <a:defRPr sz="600" b="0"/>
            </a:lvl1pPr>
            <a:lvl2pPr>
              <a:defRPr sz="600" b="0"/>
            </a:lvl2pPr>
            <a:lvl3pPr>
              <a:defRPr sz="600" b="0"/>
            </a:lvl3pPr>
            <a:lvl4pPr>
              <a:defRPr sz="600" b="0"/>
            </a:lvl4pPr>
            <a:lvl5pPr>
              <a:defRPr sz="600" b="0"/>
            </a:lvl5pPr>
          </a:lstStyle>
          <a:p>
            <a:pPr lvl="0"/>
            <a:r>
              <a:rPr lang="en-GB"/>
              <a:t>Partner / director names (if required)</a:t>
            </a:r>
          </a:p>
        </p:txBody>
      </p:sp>
      <p:sp>
        <p:nvSpPr>
          <p:cNvPr id="14" name="Footer">
            <a:extLst>
              <a:ext uri="{FF2B5EF4-FFF2-40B4-BE49-F238E27FC236}">
                <a16:creationId xmlns:a16="http://schemas.microsoft.com/office/drawing/2014/main" id="{7A675B80-8B78-A3EE-48CF-D2891537FF9D}"/>
              </a:ext>
            </a:extLst>
          </p:cNvPr>
          <p:cNvSpPr>
            <a:spLocks noGrp="1"/>
          </p:cNvSpPr>
          <p:nvPr>
            <p:ph type="ftr" sz="quarter" idx="3"/>
          </p:nvPr>
        </p:nvSpPr>
        <p:spPr>
          <a:xfrm>
            <a:off x="7210426" y="6463455"/>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19" name="SlideNumber">
            <a:extLst>
              <a:ext uri="{FF2B5EF4-FFF2-40B4-BE49-F238E27FC236}">
                <a16:creationId xmlns:a16="http://schemas.microsoft.com/office/drawing/2014/main" id="{55260514-F356-1AB4-DEC8-B91C85C3089C}"/>
              </a:ext>
            </a:extLst>
          </p:cNvPr>
          <p:cNvSpPr>
            <a:spLocks noGrp="1"/>
          </p:cNvSpPr>
          <p:nvPr>
            <p:ph type="sldNum" sz="quarter" idx="4"/>
          </p:nvPr>
        </p:nvSpPr>
        <p:spPr>
          <a:xfrm>
            <a:off x="11328400" y="6463455"/>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21" name="TextBox 20">
            <a:extLst>
              <a:ext uri="{FF2B5EF4-FFF2-40B4-BE49-F238E27FC236}">
                <a16:creationId xmlns:a16="http://schemas.microsoft.com/office/drawing/2014/main" id="{58C5CD14-6AEF-BAE4-57B2-B8DB1F5EBE67}"/>
              </a:ext>
            </a:extLst>
          </p:cNvPr>
          <p:cNvSpPr txBox="1"/>
          <p:nvPr userDrawn="1"/>
        </p:nvSpPr>
        <p:spPr>
          <a:xfrm>
            <a:off x="11390095" y="6484063"/>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
        <p:nvSpPr>
          <p:cNvPr id="2" name="Year">
            <a:extLst>
              <a:ext uri="{FF2B5EF4-FFF2-40B4-BE49-F238E27FC236}">
                <a16:creationId xmlns:a16="http://schemas.microsoft.com/office/drawing/2014/main" id="{F24513CF-73E1-D789-25AB-4109B5815BC9}"/>
              </a:ext>
            </a:extLst>
          </p:cNvPr>
          <p:cNvSpPr txBox="1"/>
          <p:nvPr userDrawn="1"/>
        </p:nvSpPr>
        <p:spPr>
          <a:xfrm>
            <a:off x="508003" y="5943079"/>
            <a:ext cx="268423" cy="143722"/>
          </a:xfrm>
          <a:prstGeom prst="rect">
            <a:avLst/>
          </a:prstGeom>
        </p:spPr>
        <p:txBody>
          <a:bodyPr vert="horz" wrap="none" lIns="0" tIns="0" rIns="0" bIns="0" rtlCol="0" anchor="b" anchorCtr="0">
            <a:noAutofit/>
          </a:bodyPr>
          <a:lstStyle>
            <a:defPPr>
              <a:defRPr lang="en-GB"/>
            </a:defPPr>
            <a:lvl1pPr marL="88900" lvl="0" indent="-88900">
              <a:buFont typeface="+mn-lt"/>
              <a:buChar char="©"/>
              <a:defRPr sz="600">
                <a:solidFill>
                  <a:sysClr val="windowText" lastClr="000000"/>
                </a:solidFill>
              </a:defRPr>
            </a:lvl1pPr>
          </a:lstStyle>
          <a:p>
            <a:pPr marL="88900" lvl="0" indent="-88900">
              <a:buFont typeface="+mn-lt"/>
              <a:buChar char="©"/>
            </a:pPr>
            <a:r>
              <a:rPr lang="en-GB" sz="500">
                <a:solidFill>
                  <a:schemeClr val="tx1"/>
                </a:solidFill>
                <a:latin typeface="+mn-lt"/>
                <a:cs typeface="Arial" panose="020B0604020202020204" pitchFamily="34" charset="0"/>
              </a:rPr>
              <a:t>2024</a:t>
            </a:r>
          </a:p>
        </p:txBody>
      </p:sp>
      <p:sp>
        <p:nvSpPr>
          <p:cNvPr id="4" name="CompanyName">
            <a:extLst>
              <a:ext uri="{FF2B5EF4-FFF2-40B4-BE49-F238E27FC236}">
                <a16:creationId xmlns:a16="http://schemas.microsoft.com/office/drawing/2014/main" id="{08D6AF69-3342-3B9C-6481-FE762E504E76}"/>
              </a:ext>
            </a:extLst>
          </p:cNvPr>
          <p:cNvSpPr txBox="1"/>
          <p:nvPr userDrawn="1"/>
        </p:nvSpPr>
        <p:spPr>
          <a:xfrm>
            <a:off x="784228" y="5943079"/>
            <a:ext cx="1879597" cy="143722"/>
          </a:xfrm>
          <a:prstGeom prst="rect">
            <a:avLst/>
          </a:prstGeom>
        </p:spPr>
        <p:txBody>
          <a:bodyPr vert="horz" wrap="none" lIns="0" tIns="0" rIns="0" bIns="0" rtlCol="0" anchor="b" anchorCtr="0">
            <a:noAutofit/>
          </a:bodyPr>
          <a:lstStyle>
            <a:defPPr>
              <a:defRPr lang="en-GB"/>
            </a:defPPr>
            <a:lvl1pPr algn="r">
              <a:defRPr sz="600">
                <a:solidFill>
                  <a:sysClr val="windowText" lastClr="000000"/>
                </a:solidFill>
              </a:defRPr>
            </a:lvl1pPr>
          </a:lstStyle>
          <a:p>
            <a:pPr marL="0" lvl="0" indent="0" algn="l">
              <a:buFontTx/>
              <a:buNone/>
            </a:pPr>
            <a:r>
              <a:rPr lang="en-GB" sz="500">
                <a:solidFill>
                  <a:schemeClr val="tx1"/>
                </a:solidFill>
                <a:latin typeface="+mn-lt"/>
                <a:cs typeface="Arial" panose="020B0604020202020204" pitchFamily="34" charset="0"/>
              </a:rPr>
              <a:t>Grant Thornton</a:t>
            </a:r>
          </a:p>
        </p:txBody>
      </p:sp>
      <p:pic>
        <p:nvPicPr>
          <p:cNvPr id="5" name="GT#standard_16x9_top">
            <a:extLst>
              <a:ext uri="{FF2B5EF4-FFF2-40B4-BE49-F238E27FC236}">
                <a16:creationId xmlns:a16="http://schemas.microsoft.com/office/drawing/2014/main" id="{2CC9CE32-F1B6-E79B-80AF-0AAF14C6EA4F}"/>
              </a:ext>
            </a:extLst>
          </p:cNvPr>
          <p:cNvPicPr>
            <a:picLocks noChangeAspect="1"/>
          </p:cNvPicPr>
          <p:nvPr userDrawn="1"/>
        </p:nvPicPr>
        <p:blipFill>
          <a:blip r:embed="rId2"/>
          <a:srcRect/>
          <a:stretch/>
        </p:blipFill>
        <p:spPr>
          <a:xfrm>
            <a:off x="266191" y="134404"/>
            <a:ext cx="3675628" cy="1174159"/>
          </a:xfrm>
          <a:prstGeom prst="rect">
            <a:avLst/>
          </a:prstGeom>
        </p:spPr>
      </p:pic>
    </p:spTree>
    <p:extLst>
      <p:ext uri="{BB962C8B-B14F-4D97-AF65-F5344CB8AC3E}">
        <p14:creationId xmlns:p14="http://schemas.microsoft.com/office/powerpoint/2010/main" val="2663596632"/>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Vs">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1" y="2924175"/>
            <a:ext cx="5465762" cy="30607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8" name="Text 1">
            <a:extLst>
              <a:ext uri="{FF2B5EF4-FFF2-40B4-BE49-F238E27FC236}">
                <a16:creationId xmlns:a16="http://schemas.microsoft.com/office/drawing/2014/main" id="{EC4A0402-7396-053D-AA37-CDFAF3B9632F}"/>
              </a:ext>
            </a:extLst>
          </p:cNvPr>
          <p:cNvSpPr>
            <a:spLocks noGrp="1"/>
          </p:cNvSpPr>
          <p:nvPr>
            <p:ph type="body" sz="quarter" idx="15" hasCustomPrompt="1"/>
          </p:nvPr>
        </p:nvSpPr>
        <p:spPr>
          <a:xfrm>
            <a:off x="1666875" y="1725613"/>
            <a:ext cx="4306887"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764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1" name="Picture Placeholder 10">
            <a:extLst>
              <a:ext uri="{FF2B5EF4-FFF2-40B4-BE49-F238E27FC236}">
                <a16:creationId xmlns:a16="http://schemas.microsoft.com/office/drawing/2014/main" id="{7E8AEB13-3929-5620-674D-79DA562D3C91}"/>
              </a:ext>
            </a:extLst>
          </p:cNvPr>
          <p:cNvSpPr>
            <a:spLocks noGrp="1" noChangeAspect="1"/>
          </p:cNvSpPr>
          <p:nvPr>
            <p:ph type="pic" sz="quarter" idx="16" hasCustomPrompt="1"/>
          </p:nvPr>
        </p:nvSpPr>
        <p:spPr>
          <a:xfrm>
            <a:off x="507999" y="1725613"/>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12" name="Text 1">
            <a:extLst>
              <a:ext uri="{FF2B5EF4-FFF2-40B4-BE49-F238E27FC236}">
                <a16:creationId xmlns:a16="http://schemas.microsoft.com/office/drawing/2014/main" id="{66EA190D-24CE-F9D6-38E1-75AE92880124}"/>
              </a:ext>
            </a:extLst>
          </p:cNvPr>
          <p:cNvSpPr>
            <a:spLocks noGrp="1"/>
          </p:cNvSpPr>
          <p:nvPr>
            <p:ph type="body" sz="quarter" idx="17" hasCustomPrompt="1"/>
          </p:nvPr>
        </p:nvSpPr>
        <p:spPr>
          <a:xfrm>
            <a:off x="6216650" y="2924175"/>
            <a:ext cx="5465762" cy="30607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3" name="Text 1">
            <a:extLst>
              <a:ext uri="{FF2B5EF4-FFF2-40B4-BE49-F238E27FC236}">
                <a16:creationId xmlns:a16="http://schemas.microsoft.com/office/drawing/2014/main" id="{5F2D8555-3EED-3F06-4941-3218CDDC6288}"/>
              </a:ext>
            </a:extLst>
          </p:cNvPr>
          <p:cNvSpPr>
            <a:spLocks noGrp="1"/>
          </p:cNvSpPr>
          <p:nvPr>
            <p:ph type="body" sz="quarter" idx="18" hasCustomPrompt="1"/>
          </p:nvPr>
        </p:nvSpPr>
        <p:spPr>
          <a:xfrm>
            <a:off x="7375524" y="1725613"/>
            <a:ext cx="4306887"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764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Picture Placeholder 10">
            <a:extLst>
              <a:ext uri="{FF2B5EF4-FFF2-40B4-BE49-F238E27FC236}">
                <a16:creationId xmlns:a16="http://schemas.microsoft.com/office/drawing/2014/main" id="{70A67C77-C47A-6FD7-6D5F-A58534922092}"/>
              </a:ext>
            </a:extLst>
          </p:cNvPr>
          <p:cNvSpPr>
            <a:spLocks noGrp="1" noChangeAspect="1"/>
          </p:cNvSpPr>
          <p:nvPr>
            <p:ph type="pic" sz="quarter" idx="19" hasCustomPrompt="1"/>
          </p:nvPr>
        </p:nvSpPr>
        <p:spPr>
          <a:xfrm>
            <a:off x="6216648" y="1725613"/>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9" name="Footer">
            <a:extLst>
              <a:ext uri="{FF2B5EF4-FFF2-40B4-BE49-F238E27FC236}">
                <a16:creationId xmlns:a16="http://schemas.microsoft.com/office/drawing/2014/main" id="{98059F07-C71C-759B-253C-A73EAE5DAD8A}"/>
              </a:ext>
            </a:extLst>
          </p:cNvPr>
          <p:cNvSpPr>
            <a:spLocks noGrp="1"/>
          </p:cNvSpPr>
          <p:nvPr>
            <p:ph type="ftr" sz="quarter" idx="20"/>
          </p:nvPr>
        </p:nvSpPr>
        <p:spPr/>
        <p:txBody>
          <a:bodyPr/>
          <a:lstStyle/>
          <a:p>
            <a:endParaRPr lang="en-GB"/>
          </a:p>
        </p:txBody>
      </p:sp>
      <p:sp>
        <p:nvSpPr>
          <p:cNvPr id="10" name="SlideNumber">
            <a:extLst>
              <a:ext uri="{FF2B5EF4-FFF2-40B4-BE49-F238E27FC236}">
                <a16:creationId xmlns:a16="http://schemas.microsoft.com/office/drawing/2014/main" id="{BCC897EE-E715-DB95-5E38-97EF16902233}"/>
              </a:ext>
            </a:extLst>
          </p:cNvPr>
          <p:cNvSpPr>
            <a:spLocks noGrp="1"/>
          </p:cNvSpPr>
          <p:nvPr>
            <p:ph type="sldNum" sz="quarter" idx="21"/>
          </p:nvPr>
        </p:nvSpPr>
        <p:spPr/>
        <p:txBody>
          <a:bodyPr/>
          <a:lstStyle/>
          <a:p>
            <a:fld id="{1AB31D9B-80B6-41F8-B283-556E26E6158E}" type="slidenum">
              <a:rPr lang="en-GB"/>
              <a:pPr/>
              <a:t>‹Nº›</a:t>
            </a:fld>
            <a:endParaRPr lang="en-GB"/>
          </a:p>
        </p:txBody>
      </p:sp>
      <p:sp>
        <p:nvSpPr>
          <p:cNvPr id="2" name="ChapterTitle">
            <a:extLst>
              <a:ext uri="{FF2B5EF4-FFF2-40B4-BE49-F238E27FC236}">
                <a16:creationId xmlns:a16="http://schemas.microsoft.com/office/drawing/2014/main" id="{E7DE8C5E-70BC-B6DE-9E53-8A06173B86FB}"/>
              </a:ext>
            </a:extLst>
          </p:cNvPr>
          <p:cNvSpPr>
            <a:spLocks noGrp="1"/>
          </p:cNvSpPr>
          <p:nvPr>
            <p:ph type="body" sz="quarter" idx="2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467664710"/>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Vs">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4313238" y="1724025"/>
            <a:ext cx="7370762" cy="12168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1100" dirty="0"/>
            </a:lvl3pPr>
            <a:lvl4pPr>
              <a:defRPr lang="en-GB" sz="1100" dirty="0"/>
            </a:lvl4pPr>
            <a:lvl5pPr>
              <a:defRPr lang="en-GB" sz="1100" dirty="0"/>
            </a:lvl5pPr>
            <a:lvl6pPr>
              <a:defRPr lang="en-GB" sz="1050" dirty="0"/>
            </a:lvl6pPr>
            <a:lvl7pPr>
              <a:defRPr lang="en-GB" sz="1050" dirty="0"/>
            </a:lvl7pPr>
            <a:lvl8pPr>
              <a:defRPr lang="en-GB" sz="1100" dirty="0"/>
            </a:lvl8pPr>
            <a:lvl9pPr>
              <a:defRPr lang="en-GB" sz="11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8" name="Text 1">
            <a:extLst>
              <a:ext uri="{FF2B5EF4-FFF2-40B4-BE49-F238E27FC236}">
                <a16:creationId xmlns:a16="http://schemas.microsoft.com/office/drawing/2014/main" id="{EC4A0402-7396-053D-AA37-CDFAF3B9632F}"/>
              </a:ext>
            </a:extLst>
          </p:cNvPr>
          <p:cNvSpPr>
            <a:spLocks noGrp="1"/>
          </p:cNvSpPr>
          <p:nvPr>
            <p:ph type="body" sz="quarter" idx="15" hasCustomPrompt="1"/>
          </p:nvPr>
        </p:nvSpPr>
        <p:spPr>
          <a:xfrm>
            <a:off x="1666875" y="1724024"/>
            <a:ext cx="2403475" cy="884237"/>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1" name="Picture Placeholder 10">
            <a:extLst>
              <a:ext uri="{FF2B5EF4-FFF2-40B4-BE49-F238E27FC236}">
                <a16:creationId xmlns:a16="http://schemas.microsoft.com/office/drawing/2014/main" id="{7E8AEB13-3929-5620-674D-79DA562D3C91}"/>
              </a:ext>
            </a:extLst>
          </p:cNvPr>
          <p:cNvSpPr>
            <a:spLocks noGrp="1" noChangeAspect="1"/>
          </p:cNvSpPr>
          <p:nvPr>
            <p:ph type="pic" sz="quarter" idx="16" hasCustomPrompt="1"/>
          </p:nvPr>
        </p:nvSpPr>
        <p:spPr>
          <a:xfrm>
            <a:off x="508000" y="1724024"/>
            <a:ext cx="884238" cy="884237"/>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10" name="Text 1">
            <a:extLst>
              <a:ext uri="{FF2B5EF4-FFF2-40B4-BE49-F238E27FC236}">
                <a16:creationId xmlns:a16="http://schemas.microsoft.com/office/drawing/2014/main" id="{B2773A2B-1742-F890-A0B1-A46D58512064}"/>
              </a:ext>
            </a:extLst>
          </p:cNvPr>
          <p:cNvSpPr>
            <a:spLocks noGrp="1"/>
          </p:cNvSpPr>
          <p:nvPr>
            <p:ph type="body" sz="quarter" idx="17" hasCustomPrompt="1"/>
          </p:nvPr>
        </p:nvSpPr>
        <p:spPr>
          <a:xfrm>
            <a:off x="4313238" y="3246050"/>
            <a:ext cx="7370762" cy="12168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1100" dirty="0"/>
            </a:lvl3pPr>
            <a:lvl4pPr>
              <a:defRPr lang="en-GB" sz="1100" dirty="0"/>
            </a:lvl4pPr>
            <a:lvl5pPr>
              <a:defRPr lang="en-GB" sz="1100" dirty="0"/>
            </a:lvl5pPr>
            <a:lvl6pPr>
              <a:defRPr lang="en-GB" sz="1050" dirty="0"/>
            </a:lvl6pPr>
            <a:lvl7pPr>
              <a:defRPr lang="en-GB" sz="1050" dirty="0"/>
            </a:lvl7pPr>
            <a:lvl8pPr>
              <a:defRPr lang="en-GB" sz="1100" dirty="0"/>
            </a:lvl8pPr>
            <a:lvl9pPr>
              <a:defRPr lang="en-GB" sz="11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Text 1">
            <a:extLst>
              <a:ext uri="{FF2B5EF4-FFF2-40B4-BE49-F238E27FC236}">
                <a16:creationId xmlns:a16="http://schemas.microsoft.com/office/drawing/2014/main" id="{E9ECEDAE-3B0E-8D41-F81C-0E27789E66E3}"/>
              </a:ext>
            </a:extLst>
          </p:cNvPr>
          <p:cNvSpPr>
            <a:spLocks noGrp="1"/>
          </p:cNvSpPr>
          <p:nvPr>
            <p:ph type="body" sz="quarter" idx="18" hasCustomPrompt="1"/>
          </p:nvPr>
        </p:nvSpPr>
        <p:spPr>
          <a:xfrm>
            <a:off x="1666875" y="3246050"/>
            <a:ext cx="2403475" cy="884237"/>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6" name="Picture Placeholder 10">
            <a:extLst>
              <a:ext uri="{FF2B5EF4-FFF2-40B4-BE49-F238E27FC236}">
                <a16:creationId xmlns:a16="http://schemas.microsoft.com/office/drawing/2014/main" id="{E1CE4FCB-9079-DFB9-BA21-70C6B76B11C2}"/>
              </a:ext>
            </a:extLst>
          </p:cNvPr>
          <p:cNvSpPr>
            <a:spLocks noGrp="1" noChangeAspect="1"/>
          </p:cNvSpPr>
          <p:nvPr>
            <p:ph type="pic" sz="quarter" idx="19" hasCustomPrompt="1"/>
          </p:nvPr>
        </p:nvSpPr>
        <p:spPr>
          <a:xfrm>
            <a:off x="508000" y="3246050"/>
            <a:ext cx="884238" cy="884237"/>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17" name="Text 1">
            <a:extLst>
              <a:ext uri="{FF2B5EF4-FFF2-40B4-BE49-F238E27FC236}">
                <a16:creationId xmlns:a16="http://schemas.microsoft.com/office/drawing/2014/main" id="{DF89DF80-0C53-838C-A1CF-9D91E72372BD}"/>
              </a:ext>
            </a:extLst>
          </p:cNvPr>
          <p:cNvSpPr>
            <a:spLocks noGrp="1"/>
          </p:cNvSpPr>
          <p:nvPr>
            <p:ph type="body" sz="quarter" idx="20" hasCustomPrompt="1"/>
          </p:nvPr>
        </p:nvSpPr>
        <p:spPr>
          <a:xfrm>
            <a:off x="4313238" y="4768075"/>
            <a:ext cx="7370762" cy="12168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1100" dirty="0"/>
            </a:lvl3pPr>
            <a:lvl4pPr>
              <a:defRPr lang="en-GB" sz="1100" dirty="0"/>
            </a:lvl4pPr>
            <a:lvl5pPr>
              <a:defRPr lang="en-GB" sz="1100" dirty="0"/>
            </a:lvl5pPr>
            <a:lvl6pPr>
              <a:defRPr lang="en-GB" sz="1050" dirty="0"/>
            </a:lvl6pPr>
            <a:lvl7pPr>
              <a:defRPr lang="en-GB" sz="1050" dirty="0"/>
            </a:lvl7pPr>
            <a:lvl8pPr>
              <a:defRPr lang="en-GB" sz="1100" dirty="0"/>
            </a:lvl8pPr>
            <a:lvl9pPr>
              <a:defRPr lang="en-GB" sz="11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8" name="Text 1">
            <a:extLst>
              <a:ext uri="{FF2B5EF4-FFF2-40B4-BE49-F238E27FC236}">
                <a16:creationId xmlns:a16="http://schemas.microsoft.com/office/drawing/2014/main" id="{6C23C1A8-FFB7-287F-04E1-98C39535EBC2}"/>
              </a:ext>
            </a:extLst>
          </p:cNvPr>
          <p:cNvSpPr>
            <a:spLocks noGrp="1"/>
          </p:cNvSpPr>
          <p:nvPr>
            <p:ph type="body" sz="quarter" idx="21" hasCustomPrompt="1"/>
          </p:nvPr>
        </p:nvSpPr>
        <p:spPr>
          <a:xfrm>
            <a:off x="1666875" y="4768075"/>
            <a:ext cx="2403475" cy="884237"/>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9" name="Picture Placeholder 10">
            <a:extLst>
              <a:ext uri="{FF2B5EF4-FFF2-40B4-BE49-F238E27FC236}">
                <a16:creationId xmlns:a16="http://schemas.microsoft.com/office/drawing/2014/main" id="{4416D6D6-FEB0-9322-3BD2-5096905E117E}"/>
              </a:ext>
            </a:extLst>
          </p:cNvPr>
          <p:cNvSpPr>
            <a:spLocks noGrp="1" noChangeAspect="1"/>
          </p:cNvSpPr>
          <p:nvPr>
            <p:ph type="pic" sz="quarter" idx="22" hasCustomPrompt="1"/>
          </p:nvPr>
        </p:nvSpPr>
        <p:spPr>
          <a:xfrm>
            <a:off x="508000" y="4768075"/>
            <a:ext cx="884238" cy="884237"/>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2" name="Footer">
            <a:extLst>
              <a:ext uri="{FF2B5EF4-FFF2-40B4-BE49-F238E27FC236}">
                <a16:creationId xmlns:a16="http://schemas.microsoft.com/office/drawing/2014/main" id="{1BBA663D-FEF2-DAF9-E363-A573055EB3A9}"/>
              </a:ext>
            </a:extLst>
          </p:cNvPr>
          <p:cNvSpPr>
            <a:spLocks noGrp="1"/>
          </p:cNvSpPr>
          <p:nvPr>
            <p:ph type="ftr" sz="quarter" idx="23"/>
          </p:nvPr>
        </p:nvSpPr>
        <p:spPr/>
        <p:txBody>
          <a:bodyPr/>
          <a:lstStyle/>
          <a:p>
            <a:endParaRPr lang="en-GB"/>
          </a:p>
        </p:txBody>
      </p:sp>
      <p:sp>
        <p:nvSpPr>
          <p:cNvPr id="6" name="SlideNumber">
            <a:extLst>
              <a:ext uri="{FF2B5EF4-FFF2-40B4-BE49-F238E27FC236}">
                <a16:creationId xmlns:a16="http://schemas.microsoft.com/office/drawing/2014/main" id="{164439F2-C0C5-2AEA-4ACD-2E3548BB20FE}"/>
              </a:ext>
            </a:extLst>
          </p:cNvPr>
          <p:cNvSpPr>
            <a:spLocks noGrp="1"/>
          </p:cNvSpPr>
          <p:nvPr>
            <p:ph type="sldNum" sz="quarter" idx="24"/>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0E7745FE-3416-C6EF-63CA-CD87E1A6F9FD}"/>
              </a:ext>
            </a:extLst>
          </p:cNvPr>
          <p:cNvSpPr>
            <a:spLocks noGrp="1"/>
          </p:cNvSpPr>
          <p:nvPr>
            <p:ph type="body" sz="quarter" idx="25"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701458683"/>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0" y="1725613"/>
            <a:ext cx="3562349" cy="4259262"/>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8" name="Text 1">
            <a:extLst>
              <a:ext uri="{FF2B5EF4-FFF2-40B4-BE49-F238E27FC236}">
                <a16:creationId xmlns:a16="http://schemas.microsoft.com/office/drawing/2014/main" id="{EC4A0402-7396-053D-AA37-CDFAF3B9632F}"/>
              </a:ext>
            </a:extLst>
          </p:cNvPr>
          <p:cNvSpPr>
            <a:spLocks noGrp="1"/>
          </p:cNvSpPr>
          <p:nvPr>
            <p:ph type="body" sz="quarter" idx="15" hasCustomPrompt="1"/>
          </p:nvPr>
        </p:nvSpPr>
        <p:spPr>
          <a:xfrm>
            <a:off x="5473701" y="1725613"/>
            <a:ext cx="2403474"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1" name="Picture Placeholder 10">
            <a:extLst>
              <a:ext uri="{FF2B5EF4-FFF2-40B4-BE49-F238E27FC236}">
                <a16:creationId xmlns:a16="http://schemas.microsoft.com/office/drawing/2014/main" id="{7E8AEB13-3929-5620-674D-79DA562D3C91}"/>
              </a:ext>
            </a:extLst>
          </p:cNvPr>
          <p:cNvSpPr>
            <a:spLocks noGrp="1" noChangeAspect="1"/>
          </p:cNvSpPr>
          <p:nvPr>
            <p:ph type="pic" sz="quarter" idx="16" hasCustomPrompt="1"/>
          </p:nvPr>
        </p:nvSpPr>
        <p:spPr>
          <a:xfrm>
            <a:off x="4314825" y="1725613"/>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6" name="Text 1">
            <a:extLst>
              <a:ext uri="{FF2B5EF4-FFF2-40B4-BE49-F238E27FC236}">
                <a16:creationId xmlns:a16="http://schemas.microsoft.com/office/drawing/2014/main" id="{548028FB-DA90-43CF-84C1-BFB5B320DA16}"/>
              </a:ext>
            </a:extLst>
          </p:cNvPr>
          <p:cNvSpPr>
            <a:spLocks noGrp="1"/>
          </p:cNvSpPr>
          <p:nvPr>
            <p:ph type="body" sz="quarter" idx="17" hasCustomPrompt="1"/>
          </p:nvPr>
        </p:nvSpPr>
        <p:spPr>
          <a:xfrm>
            <a:off x="9280526" y="1725613"/>
            <a:ext cx="2403474"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9" name="Picture Placeholder 10">
            <a:extLst>
              <a:ext uri="{FF2B5EF4-FFF2-40B4-BE49-F238E27FC236}">
                <a16:creationId xmlns:a16="http://schemas.microsoft.com/office/drawing/2014/main" id="{D33D821A-95C2-6040-EBD3-7BF508CBC4F1}"/>
              </a:ext>
            </a:extLst>
          </p:cNvPr>
          <p:cNvSpPr>
            <a:spLocks noGrp="1" noChangeAspect="1"/>
          </p:cNvSpPr>
          <p:nvPr>
            <p:ph type="pic" sz="quarter" idx="18" hasCustomPrompt="1"/>
          </p:nvPr>
        </p:nvSpPr>
        <p:spPr>
          <a:xfrm>
            <a:off x="8121650" y="1725613"/>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10" name="Text 1">
            <a:extLst>
              <a:ext uri="{FF2B5EF4-FFF2-40B4-BE49-F238E27FC236}">
                <a16:creationId xmlns:a16="http://schemas.microsoft.com/office/drawing/2014/main" id="{AF7AA4FF-18C6-689C-B80A-40C3FF98C0D4}"/>
              </a:ext>
            </a:extLst>
          </p:cNvPr>
          <p:cNvSpPr>
            <a:spLocks noGrp="1"/>
          </p:cNvSpPr>
          <p:nvPr>
            <p:ph type="body" sz="quarter" idx="19" hasCustomPrompt="1"/>
          </p:nvPr>
        </p:nvSpPr>
        <p:spPr>
          <a:xfrm>
            <a:off x="5473701" y="3287415"/>
            <a:ext cx="2403474"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Picture Placeholder 10">
            <a:extLst>
              <a:ext uri="{FF2B5EF4-FFF2-40B4-BE49-F238E27FC236}">
                <a16:creationId xmlns:a16="http://schemas.microsoft.com/office/drawing/2014/main" id="{A8E5A670-A2B6-13DD-4C66-8567E11C7796}"/>
              </a:ext>
            </a:extLst>
          </p:cNvPr>
          <p:cNvSpPr>
            <a:spLocks noGrp="1" noChangeAspect="1"/>
          </p:cNvSpPr>
          <p:nvPr>
            <p:ph type="pic" sz="quarter" idx="20" hasCustomPrompt="1"/>
          </p:nvPr>
        </p:nvSpPr>
        <p:spPr>
          <a:xfrm>
            <a:off x="4314825" y="3287415"/>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16" name="Text 1">
            <a:extLst>
              <a:ext uri="{FF2B5EF4-FFF2-40B4-BE49-F238E27FC236}">
                <a16:creationId xmlns:a16="http://schemas.microsoft.com/office/drawing/2014/main" id="{199F64A4-9EDA-BF73-CD73-D5F5D66EFD04}"/>
              </a:ext>
            </a:extLst>
          </p:cNvPr>
          <p:cNvSpPr>
            <a:spLocks noGrp="1"/>
          </p:cNvSpPr>
          <p:nvPr>
            <p:ph type="body" sz="quarter" idx="21" hasCustomPrompt="1"/>
          </p:nvPr>
        </p:nvSpPr>
        <p:spPr>
          <a:xfrm>
            <a:off x="9280526" y="3287415"/>
            <a:ext cx="2403474"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7" name="Picture Placeholder 10">
            <a:extLst>
              <a:ext uri="{FF2B5EF4-FFF2-40B4-BE49-F238E27FC236}">
                <a16:creationId xmlns:a16="http://schemas.microsoft.com/office/drawing/2014/main" id="{74A51D79-A6D0-2A7A-4355-263F55F25E0B}"/>
              </a:ext>
            </a:extLst>
          </p:cNvPr>
          <p:cNvSpPr>
            <a:spLocks noGrp="1" noChangeAspect="1"/>
          </p:cNvSpPr>
          <p:nvPr>
            <p:ph type="pic" sz="quarter" idx="22" hasCustomPrompt="1"/>
          </p:nvPr>
        </p:nvSpPr>
        <p:spPr>
          <a:xfrm>
            <a:off x="8121650" y="3287415"/>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18" name="Text 1">
            <a:extLst>
              <a:ext uri="{FF2B5EF4-FFF2-40B4-BE49-F238E27FC236}">
                <a16:creationId xmlns:a16="http://schemas.microsoft.com/office/drawing/2014/main" id="{5FB193B9-3BD9-65A6-FC0E-A481550B47D9}"/>
              </a:ext>
            </a:extLst>
          </p:cNvPr>
          <p:cNvSpPr>
            <a:spLocks noGrp="1"/>
          </p:cNvSpPr>
          <p:nvPr>
            <p:ph type="body" sz="quarter" idx="23" hasCustomPrompt="1"/>
          </p:nvPr>
        </p:nvSpPr>
        <p:spPr>
          <a:xfrm>
            <a:off x="5473701" y="4768850"/>
            <a:ext cx="2403474"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9" name="Picture Placeholder 10">
            <a:extLst>
              <a:ext uri="{FF2B5EF4-FFF2-40B4-BE49-F238E27FC236}">
                <a16:creationId xmlns:a16="http://schemas.microsoft.com/office/drawing/2014/main" id="{4DCA9D31-4E83-B565-2771-6CFAB731E5C0}"/>
              </a:ext>
            </a:extLst>
          </p:cNvPr>
          <p:cNvSpPr>
            <a:spLocks noGrp="1" noChangeAspect="1"/>
          </p:cNvSpPr>
          <p:nvPr>
            <p:ph type="pic" sz="quarter" idx="24" hasCustomPrompt="1"/>
          </p:nvPr>
        </p:nvSpPr>
        <p:spPr>
          <a:xfrm>
            <a:off x="4314825" y="4768850"/>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20" name="Text 1">
            <a:extLst>
              <a:ext uri="{FF2B5EF4-FFF2-40B4-BE49-F238E27FC236}">
                <a16:creationId xmlns:a16="http://schemas.microsoft.com/office/drawing/2014/main" id="{EA48B93D-EE77-0BF7-E1EC-78CC63DA3D99}"/>
              </a:ext>
            </a:extLst>
          </p:cNvPr>
          <p:cNvSpPr>
            <a:spLocks noGrp="1"/>
          </p:cNvSpPr>
          <p:nvPr>
            <p:ph type="body" sz="quarter" idx="25" hasCustomPrompt="1"/>
          </p:nvPr>
        </p:nvSpPr>
        <p:spPr>
          <a:xfrm>
            <a:off x="9280526" y="4768850"/>
            <a:ext cx="2403474" cy="971550"/>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600" indent="-183600">
              <a:spcAft>
                <a:spcPts val="0"/>
              </a:spcAft>
              <a:defRPr lang="en-GB" sz="1000" dirty="0"/>
            </a:lvl8pPr>
            <a:lvl9pPr marL="360000" indent="-183600">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1" name="Picture Placeholder 10">
            <a:extLst>
              <a:ext uri="{FF2B5EF4-FFF2-40B4-BE49-F238E27FC236}">
                <a16:creationId xmlns:a16="http://schemas.microsoft.com/office/drawing/2014/main" id="{A7FBE63D-CBD0-224F-8855-D30D80343910}"/>
              </a:ext>
            </a:extLst>
          </p:cNvPr>
          <p:cNvSpPr>
            <a:spLocks noGrp="1" noChangeAspect="1"/>
          </p:cNvSpPr>
          <p:nvPr>
            <p:ph type="pic" sz="quarter" idx="26" hasCustomPrompt="1"/>
          </p:nvPr>
        </p:nvSpPr>
        <p:spPr>
          <a:xfrm>
            <a:off x="8121650" y="4768850"/>
            <a:ext cx="971551" cy="971550"/>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2" name="Footer">
            <a:extLst>
              <a:ext uri="{FF2B5EF4-FFF2-40B4-BE49-F238E27FC236}">
                <a16:creationId xmlns:a16="http://schemas.microsoft.com/office/drawing/2014/main" id="{7A4CDB0E-BA79-E550-C006-2C48ADE2C0FE}"/>
              </a:ext>
            </a:extLst>
          </p:cNvPr>
          <p:cNvSpPr>
            <a:spLocks noGrp="1"/>
          </p:cNvSpPr>
          <p:nvPr>
            <p:ph type="ftr" sz="quarter" idx="27"/>
          </p:nvPr>
        </p:nvSpPr>
        <p:spPr/>
        <p:txBody>
          <a:bodyPr/>
          <a:lstStyle/>
          <a:p>
            <a:endParaRPr lang="en-GB"/>
          </a:p>
        </p:txBody>
      </p:sp>
      <p:sp>
        <p:nvSpPr>
          <p:cNvPr id="12" name="SlideNumber">
            <a:extLst>
              <a:ext uri="{FF2B5EF4-FFF2-40B4-BE49-F238E27FC236}">
                <a16:creationId xmlns:a16="http://schemas.microsoft.com/office/drawing/2014/main" id="{553CEE27-FB43-7B1A-BE59-645681233346}"/>
              </a:ext>
            </a:extLst>
          </p:cNvPr>
          <p:cNvSpPr>
            <a:spLocks noGrp="1"/>
          </p:cNvSpPr>
          <p:nvPr>
            <p:ph type="sldNum" sz="quarter" idx="28"/>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04E09429-4D17-6730-C92E-8234BD1261F7}"/>
              </a:ext>
            </a:extLst>
          </p:cNvPr>
          <p:cNvSpPr>
            <a:spLocks noGrp="1"/>
          </p:cNvSpPr>
          <p:nvPr>
            <p:ph type="body" sz="quarter" idx="29"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686244034"/>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shaded boxes with icons and header">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1724025"/>
            <a:ext cx="11176000"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Content">
            <a:extLst>
              <a:ext uri="{FF2B5EF4-FFF2-40B4-BE49-F238E27FC236}">
                <a16:creationId xmlns:a16="http://schemas.microsoft.com/office/drawing/2014/main" id="{660FF9CC-B1EF-7EAC-0516-96C6B0846D7E}"/>
              </a:ext>
            </a:extLst>
          </p:cNvPr>
          <p:cNvSpPr>
            <a:spLocks noGrp="1"/>
          </p:cNvSpPr>
          <p:nvPr>
            <p:ph sz="quarter" idx="16" hasCustomPrompt="1"/>
          </p:nvPr>
        </p:nvSpPr>
        <p:spPr>
          <a:xfrm>
            <a:off x="508000" y="3549650"/>
            <a:ext cx="3562350"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647701" y="3667126"/>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9" name="Content">
            <a:extLst>
              <a:ext uri="{FF2B5EF4-FFF2-40B4-BE49-F238E27FC236}">
                <a16:creationId xmlns:a16="http://schemas.microsoft.com/office/drawing/2014/main" id="{7D00D819-BF7F-D6B1-0819-0BFCF6D8FC0C}"/>
              </a:ext>
            </a:extLst>
          </p:cNvPr>
          <p:cNvSpPr>
            <a:spLocks noGrp="1"/>
          </p:cNvSpPr>
          <p:nvPr>
            <p:ph sz="quarter" idx="18" hasCustomPrompt="1"/>
          </p:nvPr>
        </p:nvSpPr>
        <p:spPr>
          <a:xfrm>
            <a:off x="4313238" y="3549650"/>
            <a:ext cx="3562350"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6">
            <a:extLst>
              <a:ext uri="{FF2B5EF4-FFF2-40B4-BE49-F238E27FC236}">
                <a16:creationId xmlns:a16="http://schemas.microsoft.com/office/drawing/2014/main" id="{E2DF09A1-E9E6-245A-7051-6B2CFF97C226}"/>
              </a:ext>
            </a:extLst>
          </p:cNvPr>
          <p:cNvSpPr>
            <a:spLocks noGrp="1" noChangeAspect="1"/>
          </p:cNvSpPr>
          <p:nvPr>
            <p:ph type="pic" sz="quarter" idx="19" hasCustomPrompt="1"/>
          </p:nvPr>
        </p:nvSpPr>
        <p:spPr>
          <a:xfrm>
            <a:off x="4452939" y="3667126"/>
            <a:ext cx="612000" cy="612000"/>
          </a:xfrm>
          <a:prstGeom prst="rect">
            <a:avLst/>
          </a:prstGeom>
          <a:noFill/>
        </p:spPr>
        <p:txBody>
          <a:bodyPr wrap="none"/>
          <a:lstStyle>
            <a:lvl1pPr>
              <a:spcAft>
                <a:spcPts val="0"/>
              </a:spcAft>
              <a:defRPr sz="800" b="0">
                <a:solidFill>
                  <a:schemeClr val="bg1"/>
                </a:solidFill>
              </a:defRPr>
            </a:lvl1pPr>
            <a:lvl2pPr>
              <a:spcAft>
                <a:spcPts val="0"/>
              </a:spcAft>
              <a:defRPr/>
            </a:lvl2pPr>
            <a:lvl3pPr>
              <a:spcAft>
                <a:spcPts val="0"/>
              </a:spcAft>
              <a:defRPr/>
            </a:lvl3pPr>
            <a:lvl4pPr>
              <a:spcAft>
                <a:spcPts val="0"/>
              </a:spcAft>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11" name="Content">
            <a:extLst>
              <a:ext uri="{FF2B5EF4-FFF2-40B4-BE49-F238E27FC236}">
                <a16:creationId xmlns:a16="http://schemas.microsoft.com/office/drawing/2014/main" id="{B9844EBF-5BC2-8136-C046-2DA1155B40F2}"/>
              </a:ext>
            </a:extLst>
          </p:cNvPr>
          <p:cNvSpPr>
            <a:spLocks noGrp="1"/>
          </p:cNvSpPr>
          <p:nvPr>
            <p:ph sz="quarter" idx="20" hasCustomPrompt="1"/>
          </p:nvPr>
        </p:nvSpPr>
        <p:spPr>
          <a:xfrm>
            <a:off x="8118476" y="3549650"/>
            <a:ext cx="3562350"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2" name="Picture Placeholder 6">
            <a:extLst>
              <a:ext uri="{FF2B5EF4-FFF2-40B4-BE49-F238E27FC236}">
                <a16:creationId xmlns:a16="http://schemas.microsoft.com/office/drawing/2014/main" id="{8B6D9B03-9749-C967-CCF2-122C188F6478}"/>
              </a:ext>
            </a:extLst>
          </p:cNvPr>
          <p:cNvSpPr>
            <a:spLocks noGrp="1" noChangeAspect="1"/>
          </p:cNvSpPr>
          <p:nvPr>
            <p:ph type="pic" sz="quarter" idx="21" hasCustomPrompt="1"/>
          </p:nvPr>
        </p:nvSpPr>
        <p:spPr>
          <a:xfrm>
            <a:off x="8258177" y="3667126"/>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6" name="Footer">
            <a:extLst>
              <a:ext uri="{FF2B5EF4-FFF2-40B4-BE49-F238E27FC236}">
                <a16:creationId xmlns:a16="http://schemas.microsoft.com/office/drawing/2014/main" id="{B1A00332-7359-8E85-12EA-596783E0EC30}"/>
              </a:ext>
            </a:extLst>
          </p:cNvPr>
          <p:cNvSpPr>
            <a:spLocks noGrp="1"/>
          </p:cNvSpPr>
          <p:nvPr>
            <p:ph type="ftr" sz="quarter" idx="22"/>
          </p:nvPr>
        </p:nvSpPr>
        <p:spPr/>
        <p:txBody>
          <a:bodyPr/>
          <a:lstStyle/>
          <a:p>
            <a:endParaRPr lang="en-GB"/>
          </a:p>
        </p:txBody>
      </p:sp>
      <p:sp>
        <p:nvSpPr>
          <p:cNvPr id="13" name="SlideNumber">
            <a:extLst>
              <a:ext uri="{FF2B5EF4-FFF2-40B4-BE49-F238E27FC236}">
                <a16:creationId xmlns:a16="http://schemas.microsoft.com/office/drawing/2014/main" id="{A0E229E3-3BB9-90CB-AC85-FC2F363381F2}"/>
              </a:ext>
            </a:extLst>
          </p:cNvPr>
          <p:cNvSpPr>
            <a:spLocks noGrp="1"/>
          </p:cNvSpPr>
          <p:nvPr>
            <p:ph type="sldNum" sz="quarter" idx="23"/>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8436509F-4A96-512A-1DDE-C4958C951FFD}"/>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73A1417E-1C7D-E8AE-B65D-2B97FAC378C7}"/>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2020494165"/>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shaded boxes with icons and three column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1724025"/>
            <a:ext cx="3562350"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Content">
            <a:extLst>
              <a:ext uri="{FF2B5EF4-FFF2-40B4-BE49-F238E27FC236}">
                <a16:creationId xmlns:a16="http://schemas.microsoft.com/office/drawing/2014/main" id="{660FF9CC-B1EF-7EAC-0516-96C6B0846D7E}"/>
              </a:ext>
            </a:extLst>
          </p:cNvPr>
          <p:cNvSpPr>
            <a:spLocks noGrp="1"/>
          </p:cNvSpPr>
          <p:nvPr>
            <p:ph sz="quarter" idx="16" hasCustomPrompt="1"/>
          </p:nvPr>
        </p:nvSpPr>
        <p:spPr>
          <a:xfrm>
            <a:off x="508000" y="3549650"/>
            <a:ext cx="3562350"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647701" y="3667126"/>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9" name="Content">
            <a:extLst>
              <a:ext uri="{FF2B5EF4-FFF2-40B4-BE49-F238E27FC236}">
                <a16:creationId xmlns:a16="http://schemas.microsoft.com/office/drawing/2014/main" id="{7D00D819-BF7F-D6B1-0819-0BFCF6D8FC0C}"/>
              </a:ext>
            </a:extLst>
          </p:cNvPr>
          <p:cNvSpPr>
            <a:spLocks noGrp="1"/>
          </p:cNvSpPr>
          <p:nvPr>
            <p:ph sz="quarter" idx="18" hasCustomPrompt="1"/>
          </p:nvPr>
        </p:nvSpPr>
        <p:spPr>
          <a:xfrm>
            <a:off x="4313238" y="3549650"/>
            <a:ext cx="3562350"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6">
            <a:extLst>
              <a:ext uri="{FF2B5EF4-FFF2-40B4-BE49-F238E27FC236}">
                <a16:creationId xmlns:a16="http://schemas.microsoft.com/office/drawing/2014/main" id="{E2DF09A1-E9E6-245A-7051-6B2CFF97C226}"/>
              </a:ext>
            </a:extLst>
          </p:cNvPr>
          <p:cNvSpPr>
            <a:spLocks noGrp="1" noChangeAspect="1"/>
          </p:cNvSpPr>
          <p:nvPr>
            <p:ph type="pic" sz="quarter" idx="19" hasCustomPrompt="1"/>
          </p:nvPr>
        </p:nvSpPr>
        <p:spPr>
          <a:xfrm>
            <a:off x="4452939" y="3667126"/>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11" name="Content">
            <a:extLst>
              <a:ext uri="{FF2B5EF4-FFF2-40B4-BE49-F238E27FC236}">
                <a16:creationId xmlns:a16="http://schemas.microsoft.com/office/drawing/2014/main" id="{B9844EBF-5BC2-8136-C046-2DA1155B40F2}"/>
              </a:ext>
            </a:extLst>
          </p:cNvPr>
          <p:cNvSpPr>
            <a:spLocks noGrp="1"/>
          </p:cNvSpPr>
          <p:nvPr>
            <p:ph sz="quarter" idx="20" hasCustomPrompt="1"/>
          </p:nvPr>
        </p:nvSpPr>
        <p:spPr>
          <a:xfrm>
            <a:off x="8118476" y="3549650"/>
            <a:ext cx="3562350"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2" name="Picture Placeholder 6">
            <a:extLst>
              <a:ext uri="{FF2B5EF4-FFF2-40B4-BE49-F238E27FC236}">
                <a16:creationId xmlns:a16="http://schemas.microsoft.com/office/drawing/2014/main" id="{8B6D9B03-9749-C967-CCF2-122C188F6478}"/>
              </a:ext>
            </a:extLst>
          </p:cNvPr>
          <p:cNvSpPr>
            <a:spLocks noGrp="1" noChangeAspect="1"/>
          </p:cNvSpPr>
          <p:nvPr>
            <p:ph type="pic" sz="quarter" idx="21" hasCustomPrompt="1"/>
          </p:nvPr>
        </p:nvSpPr>
        <p:spPr>
          <a:xfrm>
            <a:off x="8258177" y="3667126"/>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6" name="Content">
            <a:extLst>
              <a:ext uri="{FF2B5EF4-FFF2-40B4-BE49-F238E27FC236}">
                <a16:creationId xmlns:a16="http://schemas.microsoft.com/office/drawing/2014/main" id="{40E03736-6EA5-BAEB-EEEA-86F797A7D425}"/>
              </a:ext>
            </a:extLst>
          </p:cNvPr>
          <p:cNvSpPr>
            <a:spLocks noGrp="1"/>
          </p:cNvSpPr>
          <p:nvPr>
            <p:ph sz="quarter" idx="22" hasCustomPrompt="1"/>
          </p:nvPr>
        </p:nvSpPr>
        <p:spPr>
          <a:xfrm>
            <a:off x="4313238" y="1724025"/>
            <a:ext cx="3562350"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3" name="Content">
            <a:extLst>
              <a:ext uri="{FF2B5EF4-FFF2-40B4-BE49-F238E27FC236}">
                <a16:creationId xmlns:a16="http://schemas.microsoft.com/office/drawing/2014/main" id="{8115F971-F54E-1418-EC2B-BC2EC28BD6C3}"/>
              </a:ext>
            </a:extLst>
          </p:cNvPr>
          <p:cNvSpPr>
            <a:spLocks noGrp="1"/>
          </p:cNvSpPr>
          <p:nvPr>
            <p:ph sz="quarter" idx="23" hasCustomPrompt="1"/>
          </p:nvPr>
        </p:nvSpPr>
        <p:spPr>
          <a:xfrm>
            <a:off x="8118476" y="1724025"/>
            <a:ext cx="3562350"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Footer">
            <a:extLst>
              <a:ext uri="{FF2B5EF4-FFF2-40B4-BE49-F238E27FC236}">
                <a16:creationId xmlns:a16="http://schemas.microsoft.com/office/drawing/2014/main" id="{68151212-4540-35E8-B807-EF11C6B66278}"/>
              </a:ext>
            </a:extLst>
          </p:cNvPr>
          <p:cNvSpPr>
            <a:spLocks noGrp="1"/>
          </p:cNvSpPr>
          <p:nvPr>
            <p:ph type="ftr" sz="quarter" idx="24"/>
          </p:nvPr>
        </p:nvSpPr>
        <p:spPr/>
        <p:txBody>
          <a:bodyPr/>
          <a:lstStyle/>
          <a:p>
            <a:endParaRPr lang="en-GB"/>
          </a:p>
        </p:txBody>
      </p:sp>
      <p:sp>
        <p:nvSpPr>
          <p:cNvPr id="15" name="SlideNumber">
            <a:extLst>
              <a:ext uri="{FF2B5EF4-FFF2-40B4-BE49-F238E27FC236}">
                <a16:creationId xmlns:a16="http://schemas.microsoft.com/office/drawing/2014/main" id="{20A7DDDA-9183-ACDB-C685-05AA381AE834}"/>
              </a:ext>
            </a:extLst>
          </p:cNvPr>
          <p:cNvSpPr>
            <a:spLocks noGrp="1"/>
          </p:cNvSpPr>
          <p:nvPr>
            <p:ph type="sldNum" sz="quarter" idx="25"/>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747CE5FB-DD9D-C431-FC24-CBAB39346894}"/>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C8E7752E-C445-1B4B-63B5-DFFE9CD9B6C2}"/>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3521333733"/>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 text with large icons">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1CB52C8-982D-BC49-1BD3-EAC9C95A006F}"/>
              </a:ext>
            </a:extLst>
          </p:cNvPr>
          <p:cNvSpPr>
            <a:spLocks noGrp="1"/>
          </p:cNvSpPr>
          <p:nvPr>
            <p:ph type="body" sz="quarter" idx="24" hasCustomPrompt="1"/>
          </p:nvPr>
        </p:nvSpPr>
        <p:spPr>
          <a:xfrm>
            <a:off x="508000" y="1724025"/>
            <a:ext cx="3562350" cy="2190750"/>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2"/>
              </a:gs>
              <a:gs pos="84000">
                <a:schemeClr val="accent6"/>
              </a:gs>
            </a:gsLst>
            <a:lin ang="8100000" scaled="0"/>
          </a:gradFill>
        </p:spPr>
        <p:txBody>
          <a:bodyPr vert="horz" wrap="square" lIns="108000" tIns="828000" rIns="108000" bIns="108000" rtlCol="0" anchor="t" anchorCtr="0">
            <a:noAutofit/>
          </a:bodyPr>
          <a:lstStyle>
            <a:lvl1pPr>
              <a:defRPr lang="en-GB" dirty="0"/>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4159249"/>
            <a:ext cx="3562350" cy="1825626"/>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1565276" y="2095502"/>
            <a:ext cx="1447799" cy="1447799"/>
          </a:xfrm>
          <a:prstGeom prst="rect">
            <a:avLst/>
          </a:prstGeom>
          <a:noFill/>
        </p:spPr>
        <p:txBody>
          <a:bodyPr wrap="none" anchor="t" anchorCtr="0"/>
          <a:lstStyle>
            <a:lvl1pPr algn="ctr">
              <a:spcAft>
                <a:spcPts val="0"/>
              </a:spcAft>
              <a:defRPr sz="1400" b="0">
                <a:solidFill>
                  <a:schemeClr val="bg1"/>
                </a:solidFill>
              </a:defRPr>
            </a:lvl1pPr>
            <a:lvl2pPr>
              <a:spcAft>
                <a:spcPts val="0"/>
              </a:spcAft>
              <a:defRPr/>
            </a:lvl2pPr>
            <a:lvl3pPr>
              <a:spcAft>
                <a:spcPts val="0"/>
              </a:spcAft>
              <a:defRPr/>
            </a:lvl3pPr>
            <a:lvl4pPr algn="ctr">
              <a:spcAft>
                <a:spcPts val="0"/>
              </a:spcAft>
              <a:defRPr>
                <a:solidFill>
                  <a:schemeClr val="bg1"/>
                </a:solidFill>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23" name="Text Placeholder 22">
            <a:extLst>
              <a:ext uri="{FF2B5EF4-FFF2-40B4-BE49-F238E27FC236}">
                <a16:creationId xmlns:a16="http://schemas.microsoft.com/office/drawing/2014/main" id="{57792425-3E6C-D66E-C700-AD6683EAC8DF}"/>
              </a:ext>
            </a:extLst>
          </p:cNvPr>
          <p:cNvSpPr>
            <a:spLocks noGrp="1"/>
          </p:cNvSpPr>
          <p:nvPr>
            <p:ph type="body" sz="quarter" idx="25" hasCustomPrompt="1"/>
          </p:nvPr>
        </p:nvSpPr>
        <p:spPr>
          <a:xfrm>
            <a:off x="4313238" y="1724025"/>
            <a:ext cx="3562350" cy="2190750"/>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5"/>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24" name="Content">
            <a:extLst>
              <a:ext uri="{FF2B5EF4-FFF2-40B4-BE49-F238E27FC236}">
                <a16:creationId xmlns:a16="http://schemas.microsoft.com/office/drawing/2014/main" id="{FF225BF4-2DA4-90C7-3E3E-0E8A1BCE19E4}"/>
              </a:ext>
            </a:extLst>
          </p:cNvPr>
          <p:cNvSpPr>
            <a:spLocks noGrp="1"/>
          </p:cNvSpPr>
          <p:nvPr>
            <p:ph sz="quarter" idx="26" hasCustomPrompt="1"/>
          </p:nvPr>
        </p:nvSpPr>
        <p:spPr>
          <a:xfrm>
            <a:off x="4313238" y="4159249"/>
            <a:ext cx="3562350" cy="1825626"/>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5" name="Picture Placeholder 6">
            <a:extLst>
              <a:ext uri="{FF2B5EF4-FFF2-40B4-BE49-F238E27FC236}">
                <a16:creationId xmlns:a16="http://schemas.microsoft.com/office/drawing/2014/main" id="{6D3532F7-E6EA-5A2F-CC50-865BDFA783FA}"/>
              </a:ext>
            </a:extLst>
          </p:cNvPr>
          <p:cNvSpPr>
            <a:spLocks noGrp="1" noChangeAspect="1"/>
          </p:cNvSpPr>
          <p:nvPr>
            <p:ph type="pic" sz="quarter" idx="27" hasCustomPrompt="1"/>
          </p:nvPr>
        </p:nvSpPr>
        <p:spPr>
          <a:xfrm>
            <a:off x="5370514" y="2095502"/>
            <a:ext cx="1447799" cy="1447799"/>
          </a:xfrm>
          <a:prstGeom prst="rect">
            <a:avLst/>
          </a:prstGeom>
          <a:noFill/>
        </p:spPr>
        <p:txBody>
          <a:bodyPr wrap="none" anchor="t" anchorCtr="0"/>
          <a:lstStyle>
            <a:lvl1pPr algn="ctr">
              <a:spcAft>
                <a:spcPts val="0"/>
              </a:spcAft>
              <a:defRPr sz="1400" b="0">
                <a:solidFill>
                  <a:schemeClr val="bg1"/>
                </a:solidFill>
              </a:defRPr>
            </a:lvl1pPr>
            <a:lvl2pPr>
              <a:spcAft>
                <a:spcPts val="0"/>
              </a:spcAft>
              <a:defRPr/>
            </a:lvl2pPr>
            <a:lvl3pPr>
              <a:spcAft>
                <a:spcPts val="0"/>
              </a:spcAft>
              <a:defRPr/>
            </a:lvl3pPr>
            <a:lvl4pPr algn="ctr">
              <a:spcAft>
                <a:spcPts val="0"/>
              </a:spcAft>
              <a:defRPr>
                <a:solidFill>
                  <a:schemeClr val="bg1"/>
                </a:solidFill>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26" name="Text Placeholder 25">
            <a:extLst>
              <a:ext uri="{FF2B5EF4-FFF2-40B4-BE49-F238E27FC236}">
                <a16:creationId xmlns:a16="http://schemas.microsoft.com/office/drawing/2014/main" id="{D5E02425-D2F2-5844-14D8-F1E8E2848C72}"/>
              </a:ext>
            </a:extLst>
          </p:cNvPr>
          <p:cNvSpPr>
            <a:spLocks noGrp="1"/>
          </p:cNvSpPr>
          <p:nvPr>
            <p:ph type="body" sz="quarter" idx="28" hasCustomPrompt="1"/>
          </p:nvPr>
        </p:nvSpPr>
        <p:spPr>
          <a:xfrm>
            <a:off x="8121650" y="1724025"/>
            <a:ext cx="3562350" cy="2190750"/>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3"/>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27" name="Content">
            <a:extLst>
              <a:ext uri="{FF2B5EF4-FFF2-40B4-BE49-F238E27FC236}">
                <a16:creationId xmlns:a16="http://schemas.microsoft.com/office/drawing/2014/main" id="{D6E204EA-8D75-1CF4-182C-8F5FF78B3809}"/>
              </a:ext>
            </a:extLst>
          </p:cNvPr>
          <p:cNvSpPr>
            <a:spLocks noGrp="1"/>
          </p:cNvSpPr>
          <p:nvPr>
            <p:ph sz="quarter" idx="29" hasCustomPrompt="1"/>
          </p:nvPr>
        </p:nvSpPr>
        <p:spPr>
          <a:xfrm>
            <a:off x="8121650" y="4159249"/>
            <a:ext cx="3562350" cy="1825626"/>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8" name="Picture Placeholder 6">
            <a:extLst>
              <a:ext uri="{FF2B5EF4-FFF2-40B4-BE49-F238E27FC236}">
                <a16:creationId xmlns:a16="http://schemas.microsoft.com/office/drawing/2014/main" id="{39AB54DF-B831-F65A-7028-C7ED7C990903}"/>
              </a:ext>
            </a:extLst>
          </p:cNvPr>
          <p:cNvSpPr>
            <a:spLocks noGrp="1" noChangeAspect="1"/>
          </p:cNvSpPr>
          <p:nvPr>
            <p:ph type="pic" sz="quarter" idx="30" hasCustomPrompt="1"/>
          </p:nvPr>
        </p:nvSpPr>
        <p:spPr>
          <a:xfrm>
            <a:off x="9178926" y="2095502"/>
            <a:ext cx="1447799" cy="1447799"/>
          </a:xfrm>
          <a:prstGeom prst="rect">
            <a:avLst/>
          </a:prstGeom>
          <a:noFill/>
        </p:spPr>
        <p:txBody>
          <a:bodyPr wrap="none" anchor="t" anchorCtr="0"/>
          <a:lstStyle>
            <a:lvl1pPr algn="ctr">
              <a:spcAft>
                <a:spcPts val="0"/>
              </a:spcAft>
              <a:defRPr sz="1400" b="0">
                <a:solidFill>
                  <a:schemeClr val="bg1"/>
                </a:solidFill>
              </a:defRPr>
            </a:lvl1pPr>
            <a:lvl2pPr>
              <a:spcAft>
                <a:spcPts val="0"/>
              </a:spcAft>
              <a:defRPr/>
            </a:lvl2pPr>
            <a:lvl3pPr>
              <a:spcAft>
                <a:spcPts val="0"/>
              </a:spcAft>
              <a:defRPr/>
            </a:lvl3pPr>
            <a:lvl4pPr algn="ctr">
              <a:spcAft>
                <a:spcPts val="0"/>
              </a:spcAft>
              <a:defRPr>
                <a:solidFill>
                  <a:schemeClr val="bg1"/>
                </a:solidFill>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2" name="Footer">
            <a:extLst>
              <a:ext uri="{FF2B5EF4-FFF2-40B4-BE49-F238E27FC236}">
                <a16:creationId xmlns:a16="http://schemas.microsoft.com/office/drawing/2014/main" id="{C5BEA561-2FF1-A191-855C-99ACF91F23ED}"/>
              </a:ext>
            </a:extLst>
          </p:cNvPr>
          <p:cNvSpPr>
            <a:spLocks noGrp="1"/>
          </p:cNvSpPr>
          <p:nvPr>
            <p:ph type="ftr" sz="quarter" idx="31"/>
          </p:nvPr>
        </p:nvSpPr>
        <p:spPr/>
        <p:txBody>
          <a:bodyPr/>
          <a:lstStyle/>
          <a:p>
            <a:endParaRPr lang="en-GB"/>
          </a:p>
        </p:txBody>
      </p:sp>
      <p:sp>
        <p:nvSpPr>
          <p:cNvPr id="6" name="SlideNumber">
            <a:extLst>
              <a:ext uri="{FF2B5EF4-FFF2-40B4-BE49-F238E27FC236}">
                <a16:creationId xmlns:a16="http://schemas.microsoft.com/office/drawing/2014/main" id="{8654E124-CA22-ED44-74F0-BC05A928B480}"/>
              </a:ext>
            </a:extLst>
          </p:cNvPr>
          <p:cNvSpPr>
            <a:spLocks noGrp="1"/>
          </p:cNvSpPr>
          <p:nvPr>
            <p:ph type="sldNum" sz="quarter" idx="32"/>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76468E51-5544-A5B9-0A0B-471A008F6CAB}"/>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7A55A549-3359-A824-8984-DC673B285C45}"/>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1687998098"/>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column text with large icons">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1CB52C8-982D-BC49-1BD3-EAC9C95A006F}"/>
              </a:ext>
            </a:extLst>
          </p:cNvPr>
          <p:cNvSpPr>
            <a:spLocks noGrp="1"/>
          </p:cNvSpPr>
          <p:nvPr>
            <p:ph type="body" sz="quarter" idx="24" hasCustomPrompt="1"/>
          </p:nvPr>
        </p:nvSpPr>
        <p:spPr>
          <a:xfrm>
            <a:off x="508000" y="1724025"/>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2"/>
              </a:gs>
              <a:gs pos="84000">
                <a:schemeClr val="accent6"/>
              </a:gs>
            </a:gsLst>
            <a:lin ang="8100000" scaled="0"/>
          </a:gradFill>
        </p:spPr>
        <p:txBody>
          <a:bodyPr vert="horz" wrap="square" lIns="108000" tIns="828000" rIns="108000" bIns="108000" rtlCol="0" anchor="t" anchorCtr="0">
            <a:noAutofit/>
          </a:bodyPr>
          <a:lstStyle>
            <a:lvl1pPr algn="l">
              <a:defRPr lang="en-GB" dirty="0"/>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3547018"/>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1236663" y="1932782"/>
            <a:ext cx="1142999" cy="1142999"/>
          </a:xfrm>
          <a:prstGeom prst="rect">
            <a:avLst/>
          </a:prstGeom>
          <a:noFill/>
        </p:spPr>
        <p:txBody>
          <a:bodyPr wrap="none"/>
          <a:lstStyle>
            <a:lvl1pPr algn="ctr">
              <a:spcAft>
                <a:spcPts val="0"/>
              </a:spcAft>
              <a:defRPr sz="1000" b="0">
                <a:solidFill>
                  <a:schemeClr val="bg1"/>
                </a:solidFill>
              </a:defRPr>
            </a:lvl1pPr>
            <a:lvl2pPr algn="ctr">
              <a:spcAft>
                <a:spcPts val="0"/>
              </a:spcAft>
              <a:defRPr/>
            </a:lvl2pPr>
            <a:lvl3pPr algn="ctr">
              <a:spcAft>
                <a:spcPts val="0"/>
              </a:spcAft>
              <a:defRPr/>
            </a:lvl3pPr>
            <a:lvl4pPr marL="0" indent="0" algn="ctr">
              <a:spcAft>
                <a:spcPts val="0"/>
              </a:spcAft>
              <a:buFont typeface="Arial" panose="020B0604020202020204" pitchFamily="34" charset="0"/>
              <a:buNone/>
              <a:defRPr lang="en-US" sz="1050" dirty="0">
                <a:solidFill>
                  <a:schemeClr val="bg1"/>
                </a:solidFill>
              </a:defRPr>
            </a:lvl4pPr>
            <a:lvl5pPr algn="ctr">
              <a:spcAft>
                <a:spcPts val="0"/>
              </a:spcAft>
              <a:defRPr/>
            </a:lvl5pPr>
            <a:lvl6pPr algn="ctr">
              <a:spcAft>
                <a:spcPts val="0"/>
              </a:spcAft>
              <a:defRPr/>
            </a:lvl6pPr>
            <a:lvl7pPr algn="ctr">
              <a:spcAft>
                <a:spcPts val="0"/>
              </a:spcAft>
              <a:defRPr/>
            </a:lvl7pPr>
            <a:lvl8pPr algn="ctr">
              <a:spcAft>
                <a:spcPts val="0"/>
              </a:spcAft>
              <a:defRPr/>
            </a:lvl8pPr>
            <a:lvl9pPr algn="ctr">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2" name="Text Placeholder 1">
            <a:extLst>
              <a:ext uri="{FF2B5EF4-FFF2-40B4-BE49-F238E27FC236}">
                <a16:creationId xmlns:a16="http://schemas.microsoft.com/office/drawing/2014/main" id="{CF284347-7DFB-11ED-EAC8-F8177D976018}"/>
              </a:ext>
            </a:extLst>
          </p:cNvPr>
          <p:cNvSpPr>
            <a:spLocks noGrp="1"/>
          </p:cNvSpPr>
          <p:nvPr>
            <p:ph type="body" sz="quarter" idx="25" hasCustomPrompt="1"/>
          </p:nvPr>
        </p:nvSpPr>
        <p:spPr>
          <a:xfrm>
            <a:off x="3373438" y="1724025"/>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5"/>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6" name="Content">
            <a:extLst>
              <a:ext uri="{FF2B5EF4-FFF2-40B4-BE49-F238E27FC236}">
                <a16:creationId xmlns:a16="http://schemas.microsoft.com/office/drawing/2014/main" id="{CE70FCE5-7CE8-E2BA-6F74-4C330D27325F}"/>
              </a:ext>
            </a:extLst>
          </p:cNvPr>
          <p:cNvSpPr>
            <a:spLocks noGrp="1"/>
          </p:cNvSpPr>
          <p:nvPr>
            <p:ph sz="quarter" idx="26" hasCustomPrompt="1"/>
          </p:nvPr>
        </p:nvSpPr>
        <p:spPr>
          <a:xfrm>
            <a:off x="3373438" y="3547018"/>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9" name="Picture Placeholder 6">
            <a:extLst>
              <a:ext uri="{FF2B5EF4-FFF2-40B4-BE49-F238E27FC236}">
                <a16:creationId xmlns:a16="http://schemas.microsoft.com/office/drawing/2014/main" id="{97AB2105-5DD1-B13B-999E-9AF3403C062F}"/>
              </a:ext>
            </a:extLst>
          </p:cNvPr>
          <p:cNvSpPr>
            <a:spLocks noGrp="1" noChangeAspect="1"/>
          </p:cNvSpPr>
          <p:nvPr>
            <p:ph type="pic" sz="quarter" idx="27" hasCustomPrompt="1"/>
          </p:nvPr>
        </p:nvSpPr>
        <p:spPr>
          <a:xfrm>
            <a:off x="4102101" y="1932782"/>
            <a:ext cx="1142999" cy="1142999"/>
          </a:xfrm>
          <a:prstGeom prst="rect">
            <a:avLst/>
          </a:prstGeom>
          <a:noFill/>
        </p:spPr>
        <p:txBody>
          <a:bodyPr wrap="none"/>
          <a:lstStyle>
            <a:lvl1pPr algn="ctr">
              <a:lnSpc>
                <a:spcPct val="100000"/>
              </a:lnSpc>
              <a:spcAft>
                <a:spcPts val="0"/>
              </a:spcAft>
              <a:defRPr sz="1000" b="0">
                <a:solidFill>
                  <a:schemeClr val="bg1"/>
                </a:solidFill>
              </a:defRPr>
            </a:lvl1pPr>
            <a:lvl2pPr algn="ctr">
              <a:lnSpc>
                <a:spcPct val="100000"/>
              </a:lnSpc>
              <a:spcAft>
                <a:spcPts val="0"/>
              </a:spcAft>
              <a:defRPr/>
            </a:lvl2pPr>
            <a:lvl3pPr algn="ctr">
              <a:lnSpc>
                <a:spcPct val="100000"/>
              </a:lnSpc>
              <a:spcAft>
                <a:spcPts val="0"/>
              </a:spcAft>
              <a:defRPr/>
            </a:lvl3pPr>
            <a:lvl4pPr marL="0" indent="0" algn="ctr">
              <a:lnSpc>
                <a:spcPct val="100000"/>
              </a:lnSpc>
              <a:spcAft>
                <a:spcPts val="0"/>
              </a:spcAft>
              <a:buFont typeface="Arial" panose="020B0604020202020204" pitchFamily="34" charset="0"/>
              <a:buNone/>
              <a:defRPr lang="en-US" sz="1050" dirty="0">
                <a:solidFill>
                  <a:schemeClr val="bg1"/>
                </a:solidFill>
              </a:defRPr>
            </a:lvl4pPr>
            <a:lvl5pPr algn="ctr">
              <a:lnSpc>
                <a:spcPct val="100000"/>
              </a:lnSpc>
              <a:spcAft>
                <a:spcPts val="0"/>
              </a:spcAft>
              <a:defRPr/>
            </a:lvl5pPr>
            <a:lvl6pPr algn="ctr">
              <a:lnSpc>
                <a:spcPct val="100000"/>
              </a:lnSpc>
              <a:spcAft>
                <a:spcPts val="0"/>
              </a:spcAft>
              <a:defRPr/>
            </a:lvl6pPr>
            <a:lvl7pPr algn="ctr">
              <a:lnSpc>
                <a:spcPct val="100000"/>
              </a:lnSpc>
              <a:spcAft>
                <a:spcPts val="0"/>
              </a:spcAft>
              <a:defRPr/>
            </a:lvl7pPr>
            <a:lvl8pPr algn="ctr">
              <a:lnSpc>
                <a:spcPct val="100000"/>
              </a:lnSpc>
              <a:spcAft>
                <a:spcPts val="0"/>
              </a:spcAft>
              <a:defRPr/>
            </a:lvl8pPr>
            <a:lvl9pPr algn="ctr">
              <a:lnSpc>
                <a:spcPct val="100000"/>
              </a:lnSpc>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10" name="Text Placeholder 9">
            <a:extLst>
              <a:ext uri="{FF2B5EF4-FFF2-40B4-BE49-F238E27FC236}">
                <a16:creationId xmlns:a16="http://schemas.microsoft.com/office/drawing/2014/main" id="{DDE4518D-5155-B2F5-AACE-5B63D8DE0792}"/>
              </a:ext>
            </a:extLst>
          </p:cNvPr>
          <p:cNvSpPr>
            <a:spLocks noGrp="1"/>
          </p:cNvSpPr>
          <p:nvPr>
            <p:ph type="body" sz="quarter" idx="28" hasCustomPrompt="1"/>
          </p:nvPr>
        </p:nvSpPr>
        <p:spPr>
          <a:xfrm>
            <a:off x="6238876" y="1724025"/>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3"/>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11" name="Content">
            <a:extLst>
              <a:ext uri="{FF2B5EF4-FFF2-40B4-BE49-F238E27FC236}">
                <a16:creationId xmlns:a16="http://schemas.microsoft.com/office/drawing/2014/main" id="{7CAA96B9-C304-7921-7735-68F388067079}"/>
              </a:ext>
            </a:extLst>
          </p:cNvPr>
          <p:cNvSpPr>
            <a:spLocks noGrp="1"/>
          </p:cNvSpPr>
          <p:nvPr>
            <p:ph sz="quarter" idx="29" hasCustomPrompt="1"/>
          </p:nvPr>
        </p:nvSpPr>
        <p:spPr>
          <a:xfrm>
            <a:off x="6238876" y="3547018"/>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Picture Placeholder 6">
            <a:extLst>
              <a:ext uri="{FF2B5EF4-FFF2-40B4-BE49-F238E27FC236}">
                <a16:creationId xmlns:a16="http://schemas.microsoft.com/office/drawing/2014/main" id="{4EF3D3B7-DB5C-8D9C-1317-E69995575304}"/>
              </a:ext>
            </a:extLst>
          </p:cNvPr>
          <p:cNvSpPr>
            <a:spLocks noGrp="1" noChangeAspect="1"/>
          </p:cNvSpPr>
          <p:nvPr>
            <p:ph type="pic" sz="quarter" idx="30" hasCustomPrompt="1"/>
          </p:nvPr>
        </p:nvSpPr>
        <p:spPr>
          <a:xfrm>
            <a:off x="6967539" y="1932782"/>
            <a:ext cx="1142999" cy="1142999"/>
          </a:xfrm>
          <a:prstGeom prst="rect">
            <a:avLst/>
          </a:prstGeom>
          <a:noFill/>
        </p:spPr>
        <p:txBody>
          <a:bodyPr wrap="none"/>
          <a:lstStyle>
            <a:lvl1pPr algn="ctr">
              <a:lnSpc>
                <a:spcPct val="100000"/>
              </a:lnSpc>
              <a:spcAft>
                <a:spcPts val="0"/>
              </a:spcAft>
              <a:defRPr sz="1000" b="0">
                <a:solidFill>
                  <a:schemeClr val="bg1"/>
                </a:solidFill>
              </a:defRPr>
            </a:lvl1pPr>
            <a:lvl2pPr algn="ctr">
              <a:lnSpc>
                <a:spcPct val="100000"/>
              </a:lnSpc>
              <a:spcAft>
                <a:spcPts val="0"/>
              </a:spcAft>
              <a:defRPr/>
            </a:lvl2pPr>
            <a:lvl3pPr algn="ctr">
              <a:lnSpc>
                <a:spcPct val="100000"/>
              </a:lnSpc>
              <a:spcAft>
                <a:spcPts val="0"/>
              </a:spcAft>
              <a:defRPr/>
            </a:lvl3pPr>
            <a:lvl4pPr marL="0" indent="0" algn="ctr">
              <a:lnSpc>
                <a:spcPct val="100000"/>
              </a:lnSpc>
              <a:spcAft>
                <a:spcPts val="0"/>
              </a:spcAft>
              <a:buFont typeface="Arial" panose="020B0604020202020204" pitchFamily="34" charset="0"/>
              <a:buNone/>
              <a:defRPr lang="en-US" sz="1050" dirty="0">
                <a:solidFill>
                  <a:schemeClr val="bg1"/>
                </a:solidFill>
              </a:defRPr>
            </a:lvl4pPr>
            <a:lvl5pPr algn="ctr">
              <a:lnSpc>
                <a:spcPct val="100000"/>
              </a:lnSpc>
              <a:spcAft>
                <a:spcPts val="0"/>
              </a:spcAft>
              <a:defRPr/>
            </a:lvl5pPr>
            <a:lvl6pPr algn="ctr">
              <a:lnSpc>
                <a:spcPct val="100000"/>
              </a:lnSpc>
              <a:spcAft>
                <a:spcPts val="0"/>
              </a:spcAft>
              <a:defRPr/>
            </a:lvl6pPr>
            <a:lvl7pPr algn="ctr">
              <a:lnSpc>
                <a:spcPct val="100000"/>
              </a:lnSpc>
              <a:spcAft>
                <a:spcPts val="0"/>
              </a:spcAft>
              <a:defRPr/>
            </a:lvl7pPr>
            <a:lvl8pPr algn="ctr">
              <a:lnSpc>
                <a:spcPct val="100000"/>
              </a:lnSpc>
              <a:spcAft>
                <a:spcPts val="0"/>
              </a:spcAft>
              <a:defRPr/>
            </a:lvl8pPr>
            <a:lvl9pPr algn="ctr">
              <a:lnSpc>
                <a:spcPct val="100000"/>
              </a:lnSpc>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13" name="Text Placeholder 12">
            <a:extLst>
              <a:ext uri="{FF2B5EF4-FFF2-40B4-BE49-F238E27FC236}">
                <a16:creationId xmlns:a16="http://schemas.microsoft.com/office/drawing/2014/main" id="{9715705C-709B-1B27-B882-7E78C805BEC8}"/>
              </a:ext>
            </a:extLst>
          </p:cNvPr>
          <p:cNvSpPr>
            <a:spLocks noGrp="1"/>
          </p:cNvSpPr>
          <p:nvPr>
            <p:ph type="body" sz="quarter" idx="31" hasCustomPrompt="1"/>
          </p:nvPr>
        </p:nvSpPr>
        <p:spPr>
          <a:xfrm>
            <a:off x="9072563" y="1724025"/>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4"/>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14" name="Content">
            <a:extLst>
              <a:ext uri="{FF2B5EF4-FFF2-40B4-BE49-F238E27FC236}">
                <a16:creationId xmlns:a16="http://schemas.microsoft.com/office/drawing/2014/main" id="{ABDA06F2-D14D-7955-AC5B-683CB8295A44}"/>
              </a:ext>
            </a:extLst>
          </p:cNvPr>
          <p:cNvSpPr>
            <a:spLocks noGrp="1"/>
          </p:cNvSpPr>
          <p:nvPr>
            <p:ph sz="quarter" idx="32" hasCustomPrompt="1"/>
          </p:nvPr>
        </p:nvSpPr>
        <p:spPr>
          <a:xfrm>
            <a:off x="9072563" y="3547018"/>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Picture Placeholder 6">
            <a:extLst>
              <a:ext uri="{FF2B5EF4-FFF2-40B4-BE49-F238E27FC236}">
                <a16:creationId xmlns:a16="http://schemas.microsoft.com/office/drawing/2014/main" id="{8BF10BAF-6C35-FFDB-BC09-52660DBE1E6F}"/>
              </a:ext>
            </a:extLst>
          </p:cNvPr>
          <p:cNvSpPr>
            <a:spLocks noGrp="1" noChangeAspect="1"/>
          </p:cNvSpPr>
          <p:nvPr>
            <p:ph type="pic" sz="quarter" idx="33" hasCustomPrompt="1"/>
          </p:nvPr>
        </p:nvSpPr>
        <p:spPr>
          <a:xfrm>
            <a:off x="9801226" y="1932782"/>
            <a:ext cx="1142999" cy="1142999"/>
          </a:xfrm>
          <a:prstGeom prst="rect">
            <a:avLst/>
          </a:prstGeom>
          <a:noFill/>
        </p:spPr>
        <p:txBody>
          <a:bodyPr wrap="none"/>
          <a:lstStyle>
            <a:lvl1pPr algn="ctr">
              <a:lnSpc>
                <a:spcPct val="100000"/>
              </a:lnSpc>
              <a:spcAft>
                <a:spcPts val="0"/>
              </a:spcAft>
              <a:defRPr sz="1000" b="0">
                <a:solidFill>
                  <a:schemeClr val="bg1"/>
                </a:solidFill>
              </a:defRPr>
            </a:lvl1pPr>
            <a:lvl2pPr algn="ctr">
              <a:lnSpc>
                <a:spcPct val="100000"/>
              </a:lnSpc>
              <a:spcAft>
                <a:spcPts val="0"/>
              </a:spcAft>
              <a:defRPr/>
            </a:lvl2pPr>
            <a:lvl3pPr algn="ctr">
              <a:lnSpc>
                <a:spcPct val="100000"/>
              </a:lnSpc>
              <a:spcAft>
                <a:spcPts val="0"/>
              </a:spcAft>
              <a:defRPr/>
            </a:lvl3pPr>
            <a:lvl4pPr marL="0" indent="0" algn="ctr">
              <a:lnSpc>
                <a:spcPct val="100000"/>
              </a:lnSpc>
              <a:spcAft>
                <a:spcPts val="0"/>
              </a:spcAft>
              <a:buFont typeface="Arial" panose="020B0604020202020204" pitchFamily="34" charset="0"/>
              <a:buNone/>
              <a:defRPr lang="en-US" sz="1050" dirty="0">
                <a:solidFill>
                  <a:schemeClr val="bg1"/>
                </a:solidFill>
              </a:defRPr>
            </a:lvl4pPr>
            <a:lvl5pPr algn="ctr">
              <a:lnSpc>
                <a:spcPct val="100000"/>
              </a:lnSpc>
              <a:spcAft>
                <a:spcPts val="0"/>
              </a:spcAft>
              <a:defRPr/>
            </a:lvl5pPr>
            <a:lvl6pPr algn="ctr">
              <a:lnSpc>
                <a:spcPct val="100000"/>
              </a:lnSpc>
              <a:spcAft>
                <a:spcPts val="0"/>
              </a:spcAft>
              <a:defRPr/>
            </a:lvl6pPr>
            <a:lvl7pPr algn="ctr">
              <a:lnSpc>
                <a:spcPct val="100000"/>
              </a:lnSpc>
              <a:spcAft>
                <a:spcPts val="0"/>
              </a:spcAft>
              <a:defRPr/>
            </a:lvl7pPr>
            <a:lvl8pPr algn="ctr">
              <a:lnSpc>
                <a:spcPct val="100000"/>
              </a:lnSpc>
              <a:spcAft>
                <a:spcPts val="0"/>
              </a:spcAft>
              <a:defRPr/>
            </a:lvl8pPr>
            <a:lvl9pPr algn="ctr">
              <a:lnSpc>
                <a:spcPct val="100000"/>
              </a:lnSpc>
              <a:spcAft>
                <a:spcPts val="0"/>
              </a:spcAft>
              <a:defRPr/>
            </a:lvl9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16" name="Footer">
            <a:extLst>
              <a:ext uri="{FF2B5EF4-FFF2-40B4-BE49-F238E27FC236}">
                <a16:creationId xmlns:a16="http://schemas.microsoft.com/office/drawing/2014/main" id="{8155828C-A57C-4DD4-4076-716B04A50B67}"/>
              </a:ext>
            </a:extLst>
          </p:cNvPr>
          <p:cNvSpPr>
            <a:spLocks noGrp="1"/>
          </p:cNvSpPr>
          <p:nvPr>
            <p:ph type="ftr" sz="quarter" idx="34"/>
          </p:nvPr>
        </p:nvSpPr>
        <p:spPr/>
        <p:txBody>
          <a:bodyPr/>
          <a:lstStyle/>
          <a:p>
            <a:endParaRPr lang="en-GB"/>
          </a:p>
        </p:txBody>
      </p:sp>
      <p:sp>
        <p:nvSpPr>
          <p:cNvPr id="17" name="SlideNumber">
            <a:extLst>
              <a:ext uri="{FF2B5EF4-FFF2-40B4-BE49-F238E27FC236}">
                <a16:creationId xmlns:a16="http://schemas.microsoft.com/office/drawing/2014/main" id="{043E0C16-4EA9-721E-A3EA-C9694240EA8D}"/>
              </a:ext>
            </a:extLst>
          </p:cNvPr>
          <p:cNvSpPr>
            <a:spLocks noGrp="1"/>
          </p:cNvSpPr>
          <p:nvPr>
            <p:ph type="sldNum" sz="quarter" idx="35"/>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E54D270D-B935-9324-D1DF-5923A8F2A210}"/>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5AF1F0BE-5886-A901-0334-9F51C187B534}"/>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2535802258"/>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 icons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EC4F705-AFB3-2AE2-FBD5-ABC87FC05E3F}"/>
              </a:ext>
            </a:extLst>
          </p:cNvPr>
          <p:cNvSpPr>
            <a:spLocks noGrp="1" noChangeAspect="1"/>
          </p:cNvSpPr>
          <p:nvPr>
            <p:ph type="body" sz="quarter" idx="24" hasCustomPrompt="1"/>
          </p:nvPr>
        </p:nvSpPr>
        <p:spPr>
          <a:xfrm>
            <a:off x="508000" y="172402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10" name="Content 1">
            <a:extLst>
              <a:ext uri="{FF2B5EF4-FFF2-40B4-BE49-F238E27FC236}">
                <a16:creationId xmlns:a16="http://schemas.microsoft.com/office/drawing/2014/main" id="{D656E51E-4D5D-1182-FBB2-19246EA650BA}"/>
              </a:ext>
            </a:extLst>
          </p:cNvPr>
          <p:cNvSpPr>
            <a:spLocks noGrp="1"/>
          </p:cNvSpPr>
          <p:nvPr>
            <p:ph sz="quarter" idx="17" hasCustomPrompt="1"/>
          </p:nvPr>
        </p:nvSpPr>
        <p:spPr>
          <a:xfrm>
            <a:off x="6218240" y="1724024"/>
            <a:ext cx="5463646" cy="4260849"/>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Text 1">
            <a:extLst>
              <a:ext uri="{FF2B5EF4-FFF2-40B4-BE49-F238E27FC236}">
                <a16:creationId xmlns:a16="http://schemas.microsoft.com/office/drawing/2014/main" id="{2949FD37-0749-945F-834F-877B2C076C6A}"/>
              </a:ext>
            </a:extLst>
          </p:cNvPr>
          <p:cNvSpPr>
            <a:spLocks noGrp="1"/>
          </p:cNvSpPr>
          <p:nvPr>
            <p:ph type="body" sz="quarter" idx="15" hasCustomPrompt="1"/>
          </p:nvPr>
        </p:nvSpPr>
        <p:spPr>
          <a:xfrm>
            <a:off x="1458912" y="172402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10">
            <a:extLst>
              <a:ext uri="{FF2B5EF4-FFF2-40B4-BE49-F238E27FC236}">
                <a16:creationId xmlns:a16="http://schemas.microsoft.com/office/drawing/2014/main" id="{4949B985-57F5-B0CC-EEEB-59E9F1B13F34}"/>
              </a:ext>
            </a:extLst>
          </p:cNvPr>
          <p:cNvSpPr>
            <a:spLocks noGrp="1" noChangeAspect="1"/>
          </p:cNvSpPr>
          <p:nvPr>
            <p:ph type="pic" sz="quarter" idx="18" hasCustomPrompt="1"/>
          </p:nvPr>
        </p:nvSpPr>
        <p:spPr>
          <a:xfrm>
            <a:off x="633120" y="184979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29" name="Text Placeholder 28">
            <a:extLst>
              <a:ext uri="{FF2B5EF4-FFF2-40B4-BE49-F238E27FC236}">
                <a16:creationId xmlns:a16="http://schemas.microsoft.com/office/drawing/2014/main" id="{DCB984E8-2180-87AE-F038-4A3C23A80080}"/>
              </a:ext>
            </a:extLst>
          </p:cNvPr>
          <p:cNvSpPr>
            <a:spLocks noGrp="1" noChangeAspect="1"/>
          </p:cNvSpPr>
          <p:nvPr>
            <p:ph type="body" sz="quarter" idx="25" hasCustomPrompt="1"/>
          </p:nvPr>
        </p:nvSpPr>
        <p:spPr>
          <a:xfrm>
            <a:off x="3373438" y="172402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dirty="0"/>
            </a:lvl1pPr>
          </a:lstStyle>
          <a:p>
            <a:pPr lvl="0"/>
            <a:r>
              <a:rPr lang="en-GB"/>
              <a:t> </a:t>
            </a:r>
          </a:p>
        </p:txBody>
      </p:sp>
      <p:sp>
        <p:nvSpPr>
          <p:cNvPr id="30" name="Text 1">
            <a:extLst>
              <a:ext uri="{FF2B5EF4-FFF2-40B4-BE49-F238E27FC236}">
                <a16:creationId xmlns:a16="http://schemas.microsoft.com/office/drawing/2014/main" id="{8C74CE68-8E06-448F-1AC9-209DF427BF63}"/>
              </a:ext>
            </a:extLst>
          </p:cNvPr>
          <p:cNvSpPr>
            <a:spLocks noGrp="1"/>
          </p:cNvSpPr>
          <p:nvPr>
            <p:ph type="body" sz="quarter" idx="26" hasCustomPrompt="1"/>
          </p:nvPr>
        </p:nvSpPr>
        <p:spPr>
          <a:xfrm>
            <a:off x="4324350" y="172402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1" name="Picture Placeholder 10">
            <a:extLst>
              <a:ext uri="{FF2B5EF4-FFF2-40B4-BE49-F238E27FC236}">
                <a16:creationId xmlns:a16="http://schemas.microsoft.com/office/drawing/2014/main" id="{6F73E224-EE96-96BD-4FB2-C3AFA77AB809}"/>
              </a:ext>
            </a:extLst>
          </p:cNvPr>
          <p:cNvSpPr>
            <a:spLocks noGrp="1" noChangeAspect="1"/>
          </p:cNvSpPr>
          <p:nvPr>
            <p:ph type="pic" sz="quarter" idx="27" hasCustomPrompt="1"/>
          </p:nvPr>
        </p:nvSpPr>
        <p:spPr>
          <a:xfrm>
            <a:off x="3498558" y="184979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32" name="Text Placeholder 31">
            <a:extLst>
              <a:ext uri="{FF2B5EF4-FFF2-40B4-BE49-F238E27FC236}">
                <a16:creationId xmlns:a16="http://schemas.microsoft.com/office/drawing/2014/main" id="{F955B085-787E-7CE6-2CC7-EF4E2F7460B9}"/>
              </a:ext>
            </a:extLst>
          </p:cNvPr>
          <p:cNvSpPr>
            <a:spLocks noGrp="1" noChangeAspect="1"/>
          </p:cNvSpPr>
          <p:nvPr>
            <p:ph type="body" sz="quarter" idx="28" hasCustomPrompt="1"/>
          </p:nvPr>
        </p:nvSpPr>
        <p:spPr>
          <a:xfrm>
            <a:off x="508000" y="292417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3" name="Text 1">
            <a:extLst>
              <a:ext uri="{FF2B5EF4-FFF2-40B4-BE49-F238E27FC236}">
                <a16:creationId xmlns:a16="http://schemas.microsoft.com/office/drawing/2014/main" id="{F7D63918-335B-89B5-9CAD-613E0276C8EE}"/>
              </a:ext>
            </a:extLst>
          </p:cNvPr>
          <p:cNvSpPr>
            <a:spLocks noGrp="1"/>
          </p:cNvSpPr>
          <p:nvPr>
            <p:ph type="body" sz="quarter" idx="29" hasCustomPrompt="1"/>
          </p:nvPr>
        </p:nvSpPr>
        <p:spPr>
          <a:xfrm>
            <a:off x="1458912" y="292417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4" name="Picture Placeholder 10">
            <a:extLst>
              <a:ext uri="{FF2B5EF4-FFF2-40B4-BE49-F238E27FC236}">
                <a16:creationId xmlns:a16="http://schemas.microsoft.com/office/drawing/2014/main" id="{43EC35B7-D6A4-BE47-941F-73AD353D872C}"/>
              </a:ext>
            </a:extLst>
          </p:cNvPr>
          <p:cNvSpPr>
            <a:spLocks noGrp="1" noChangeAspect="1"/>
          </p:cNvSpPr>
          <p:nvPr>
            <p:ph type="pic" sz="quarter" idx="30" hasCustomPrompt="1"/>
          </p:nvPr>
        </p:nvSpPr>
        <p:spPr>
          <a:xfrm>
            <a:off x="633120" y="304994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35" name="Text Placeholder 34">
            <a:extLst>
              <a:ext uri="{FF2B5EF4-FFF2-40B4-BE49-F238E27FC236}">
                <a16:creationId xmlns:a16="http://schemas.microsoft.com/office/drawing/2014/main" id="{10AB073F-F602-CDC4-A47A-5393E55103D7}"/>
              </a:ext>
            </a:extLst>
          </p:cNvPr>
          <p:cNvSpPr>
            <a:spLocks noGrp="1" noChangeAspect="1"/>
          </p:cNvSpPr>
          <p:nvPr>
            <p:ph type="body" sz="quarter" idx="31" hasCustomPrompt="1"/>
          </p:nvPr>
        </p:nvSpPr>
        <p:spPr>
          <a:xfrm>
            <a:off x="3373438" y="292417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6" name="Text 1">
            <a:extLst>
              <a:ext uri="{FF2B5EF4-FFF2-40B4-BE49-F238E27FC236}">
                <a16:creationId xmlns:a16="http://schemas.microsoft.com/office/drawing/2014/main" id="{D3750153-55D7-EF80-D769-656234795748}"/>
              </a:ext>
            </a:extLst>
          </p:cNvPr>
          <p:cNvSpPr>
            <a:spLocks noGrp="1"/>
          </p:cNvSpPr>
          <p:nvPr>
            <p:ph type="body" sz="quarter" idx="32" hasCustomPrompt="1"/>
          </p:nvPr>
        </p:nvSpPr>
        <p:spPr>
          <a:xfrm>
            <a:off x="4324350" y="292417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7" name="Picture Placeholder 10">
            <a:extLst>
              <a:ext uri="{FF2B5EF4-FFF2-40B4-BE49-F238E27FC236}">
                <a16:creationId xmlns:a16="http://schemas.microsoft.com/office/drawing/2014/main" id="{25B616FE-BB55-32C3-23A9-29C476B9F68C}"/>
              </a:ext>
            </a:extLst>
          </p:cNvPr>
          <p:cNvSpPr>
            <a:spLocks noGrp="1" noChangeAspect="1"/>
          </p:cNvSpPr>
          <p:nvPr>
            <p:ph type="pic" sz="quarter" idx="33" hasCustomPrompt="1"/>
          </p:nvPr>
        </p:nvSpPr>
        <p:spPr>
          <a:xfrm>
            <a:off x="3498558" y="304994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44" name="Text Placeholder 43">
            <a:extLst>
              <a:ext uri="{FF2B5EF4-FFF2-40B4-BE49-F238E27FC236}">
                <a16:creationId xmlns:a16="http://schemas.microsoft.com/office/drawing/2014/main" id="{1A7BCA48-7247-3D86-50FF-747CD4C23227}"/>
              </a:ext>
            </a:extLst>
          </p:cNvPr>
          <p:cNvSpPr>
            <a:spLocks noGrp="1" noChangeAspect="1"/>
          </p:cNvSpPr>
          <p:nvPr>
            <p:ph type="body" sz="quarter" idx="34" hasCustomPrompt="1"/>
          </p:nvPr>
        </p:nvSpPr>
        <p:spPr>
          <a:xfrm>
            <a:off x="508000" y="41497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5" name="Text 1">
            <a:extLst>
              <a:ext uri="{FF2B5EF4-FFF2-40B4-BE49-F238E27FC236}">
                <a16:creationId xmlns:a16="http://schemas.microsoft.com/office/drawing/2014/main" id="{277028E0-E7FB-1413-A3F7-34F61F1A9CF8}"/>
              </a:ext>
            </a:extLst>
          </p:cNvPr>
          <p:cNvSpPr>
            <a:spLocks noGrp="1"/>
          </p:cNvSpPr>
          <p:nvPr>
            <p:ph type="body" sz="quarter" idx="35" hasCustomPrompt="1"/>
          </p:nvPr>
        </p:nvSpPr>
        <p:spPr>
          <a:xfrm>
            <a:off x="1458912" y="4149726"/>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6" name="Picture Placeholder 10">
            <a:extLst>
              <a:ext uri="{FF2B5EF4-FFF2-40B4-BE49-F238E27FC236}">
                <a16:creationId xmlns:a16="http://schemas.microsoft.com/office/drawing/2014/main" id="{4A3E7866-088B-5983-93F9-FC3A1D9EB152}"/>
              </a:ext>
            </a:extLst>
          </p:cNvPr>
          <p:cNvSpPr>
            <a:spLocks noGrp="1" noChangeAspect="1"/>
          </p:cNvSpPr>
          <p:nvPr>
            <p:ph type="pic" sz="quarter" idx="36" hasCustomPrompt="1"/>
          </p:nvPr>
        </p:nvSpPr>
        <p:spPr>
          <a:xfrm>
            <a:off x="633120" y="4275492"/>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47" name="Text Placeholder 46">
            <a:extLst>
              <a:ext uri="{FF2B5EF4-FFF2-40B4-BE49-F238E27FC236}">
                <a16:creationId xmlns:a16="http://schemas.microsoft.com/office/drawing/2014/main" id="{9EB92709-E853-D8A4-AD14-AE75C0C5D89E}"/>
              </a:ext>
            </a:extLst>
          </p:cNvPr>
          <p:cNvSpPr>
            <a:spLocks noGrp="1" noChangeAspect="1"/>
          </p:cNvSpPr>
          <p:nvPr>
            <p:ph type="body" sz="quarter" idx="37" hasCustomPrompt="1"/>
          </p:nvPr>
        </p:nvSpPr>
        <p:spPr>
          <a:xfrm>
            <a:off x="3373438" y="41497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8" name="Text 1">
            <a:extLst>
              <a:ext uri="{FF2B5EF4-FFF2-40B4-BE49-F238E27FC236}">
                <a16:creationId xmlns:a16="http://schemas.microsoft.com/office/drawing/2014/main" id="{29BA12A9-6E38-F618-BB44-FBF193B6B84C}"/>
              </a:ext>
            </a:extLst>
          </p:cNvPr>
          <p:cNvSpPr>
            <a:spLocks noGrp="1"/>
          </p:cNvSpPr>
          <p:nvPr>
            <p:ph type="body" sz="quarter" idx="38" hasCustomPrompt="1"/>
          </p:nvPr>
        </p:nvSpPr>
        <p:spPr>
          <a:xfrm>
            <a:off x="4324350" y="4149726"/>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9" name="Picture Placeholder 10">
            <a:extLst>
              <a:ext uri="{FF2B5EF4-FFF2-40B4-BE49-F238E27FC236}">
                <a16:creationId xmlns:a16="http://schemas.microsoft.com/office/drawing/2014/main" id="{1671D716-8844-F63D-8C7D-71BFEA3BBADD}"/>
              </a:ext>
            </a:extLst>
          </p:cNvPr>
          <p:cNvSpPr>
            <a:spLocks noGrp="1" noChangeAspect="1"/>
          </p:cNvSpPr>
          <p:nvPr>
            <p:ph type="pic" sz="quarter" idx="39" hasCustomPrompt="1"/>
          </p:nvPr>
        </p:nvSpPr>
        <p:spPr>
          <a:xfrm>
            <a:off x="3498558" y="4275492"/>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6" name="Footer">
            <a:extLst>
              <a:ext uri="{FF2B5EF4-FFF2-40B4-BE49-F238E27FC236}">
                <a16:creationId xmlns:a16="http://schemas.microsoft.com/office/drawing/2014/main" id="{586F4E90-5CE2-9070-BE4D-856C2FB69DBD}"/>
              </a:ext>
            </a:extLst>
          </p:cNvPr>
          <p:cNvSpPr>
            <a:spLocks noGrp="1"/>
          </p:cNvSpPr>
          <p:nvPr>
            <p:ph type="ftr" sz="quarter" idx="40"/>
          </p:nvPr>
        </p:nvSpPr>
        <p:spPr/>
        <p:txBody>
          <a:bodyPr/>
          <a:lstStyle/>
          <a:p>
            <a:endParaRPr lang="en-GB"/>
          </a:p>
        </p:txBody>
      </p:sp>
      <p:sp>
        <p:nvSpPr>
          <p:cNvPr id="9" name="SlideNumber">
            <a:extLst>
              <a:ext uri="{FF2B5EF4-FFF2-40B4-BE49-F238E27FC236}">
                <a16:creationId xmlns:a16="http://schemas.microsoft.com/office/drawing/2014/main" id="{9EF20418-F7FE-34E2-E9D7-DD620772EA62}"/>
              </a:ext>
            </a:extLst>
          </p:cNvPr>
          <p:cNvSpPr>
            <a:spLocks noGrp="1"/>
          </p:cNvSpPr>
          <p:nvPr>
            <p:ph type="sldNum" sz="quarter" idx="41"/>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418A4D13-795C-77CA-A4FC-198FDFC3D44B}"/>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ACFAABED-9630-AB98-D5FE-CB72405322E0}"/>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3265913453"/>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 icons with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EC4F705-AFB3-2AE2-FBD5-ABC87FC05E3F}"/>
              </a:ext>
            </a:extLst>
          </p:cNvPr>
          <p:cNvSpPr>
            <a:spLocks noGrp="1"/>
          </p:cNvSpPr>
          <p:nvPr>
            <p:ph type="body" sz="quarter" idx="24" hasCustomPrompt="1"/>
          </p:nvPr>
        </p:nvSpPr>
        <p:spPr>
          <a:xfrm>
            <a:off x="508000" y="172402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dirty="0"/>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2" name="Text 1">
            <a:extLst>
              <a:ext uri="{FF2B5EF4-FFF2-40B4-BE49-F238E27FC236}">
                <a16:creationId xmlns:a16="http://schemas.microsoft.com/office/drawing/2014/main" id="{2949FD37-0749-945F-834F-877B2C076C6A}"/>
              </a:ext>
            </a:extLst>
          </p:cNvPr>
          <p:cNvSpPr>
            <a:spLocks noGrp="1"/>
          </p:cNvSpPr>
          <p:nvPr>
            <p:ph type="body" sz="quarter" idx="15" hasCustomPrompt="1"/>
          </p:nvPr>
        </p:nvSpPr>
        <p:spPr>
          <a:xfrm>
            <a:off x="1458912" y="1725613"/>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10">
            <a:extLst>
              <a:ext uri="{FF2B5EF4-FFF2-40B4-BE49-F238E27FC236}">
                <a16:creationId xmlns:a16="http://schemas.microsoft.com/office/drawing/2014/main" id="{4949B985-57F5-B0CC-EEEB-59E9F1B13F34}"/>
              </a:ext>
            </a:extLst>
          </p:cNvPr>
          <p:cNvSpPr>
            <a:spLocks noGrp="1"/>
          </p:cNvSpPr>
          <p:nvPr>
            <p:ph type="pic" sz="quarter" idx="18" hasCustomPrompt="1"/>
          </p:nvPr>
        </p:nvSpPr>
        <p:spPr>
          <a:xfrm>
            <a:off x="633120" y="184979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29" name="Text Placeholder 28">
            <a:extLst>
              <a:ext uri="{FF2B5EF4-FFF2-40B4-BE49-F238E27FC236}">
                <a16:creationId xmlns:a16="http://schemas.microsoft.com/office/drawing/2014/main" id="{DCB984E8-2180-87AE-F038-4A3C23A80080}"/>
              </a:ext>
            </a:extLst>
          </p:cNvPr>
          <p:cNvSpPr>
            <a:spLocks noGrp="1"/>
          </p:cNvSpPr>
          <p:nvPr>
            <p:ph type="body" sz="quarter" idx="25" hasCustomPrompt="1"/>
          </p:nvPr>
        </p:nvSpPr>
        <p:spPr>
          <a:xfrm>
            <a:off x="3373438" y="172402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0" name="Text 1">
            <a:extLst>
              <a:ext uri="{FF2B5EF4-FFF2-40B4-BE49-F238E27FC236}">
                <a16:creationId xmlns:a16="http://schemas.microsoft.com/office/drawing/2014/main" id="{8C74CE68-8E06-448F-1AC9-209DF427BF63}"/>
              </a:ext>
            </a:extLst>
          </p:cNvPr>
          <p:cNvSpPr>
            <a:spLocks noGrp="1"/>
          </p:cNvSpPr>
          <p:nvPr>
            <p:ph type="body" sz="quarter" idx="26" hasCustomPrompt="1"/>
          </p:nvPr>
        </p:nvSpPr>
        <p:spPr>
          <a:xfrm>
            <a:off x="4324350" y="1725613"/>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1" name="Picture Placeholder 10">
            <a:extLst>
              <a:ext uri="{FF2B5EF4-FFF2-40B4-BE49-F238E27FC236}">
                <a16:creationId xmlns:a16="http://schemas.microsoft.com/office/drawing/2014/main" id="{6F73E224-EE96-96BD-4FB2-C3AFA77AB809}"/>
              </a:ext>
            </a:extLst>
          </p:cNvPr>
          <p:cNvSpPr>
            <a:spLocks noGrp="1"/>
          </p:cNvSpPr>
          <p:nvPr>
            <p:ph type="pic" sz="quarter" idx="27" hasCustomPrompt="1"/>
          </p:nvPr>
        </p:nvSpPr>
        <p:spPr>
          <a:xfrm>
            <a:off x="3498558" y="184979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32" name="Text Placeholder 31">
            <a:extLst>
              <a:ext uri="{FF2B5EF4-FFF2-40B4-BE49-F238E27FC236}">
                <a16:creationId xmlns:a16="http://schemas.microsoft.com/office/drawing/2014/main" id="{F955B085-787E-7CE6-2CC7-EF4E2F7460B9}"/>
              </a:ext>
            </a:extLst>
          </p:cNvPr>
          <p:cNvSpPr>
            <a:spLocks noGrp="1"/>
          </p:cNvSpPr>
          <p:nvPr>
            <p:ph type="body" sz="quarter" idx="28" hasCustomPrompt="1"/>
          </p:nvPr>
        </p:nvSpPr>
        <p:spPr>
          <a:xfrm>
            <a:off x="508000" y="292417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3" name="Text 1">
            <a:extLst>
              <a:ext uri="{FF2B5EF4-FFF2-40B4-BE49-F238E27FC236}">
                <a16:creationId xmlns:a16="http://schemas.microsoft.com/office/drawing/2014/main" id="{F7D63918-335B-89B5-9CAD-613E0276C8EE}"/>
              </a:ext>
            </a:extLst>
          </p:cNvPr>
          <p:cNvSpPr>
            <a:spLocks noGrp="1"/>
          </p:cNvSpPr>
          <p:nvPr>
            <p:ph type="body" sz="quarter" idx="29" hasCustomPrompt="1"/>
          </p:nvPr>
        </p:nvSpPr>
        <p:spPr>
          <a:xfrm>
            <a:off x="1458912" y="2925763"/>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4" name="Picture Placeholder 10">
            <a:extLst>
              <a:ext uri="{FF2B5EF4-FFF2-40B4-BE49-F238E27FC236}">
                <a16:creationId xmlns:a16="http://schemas.microsoft.com/office/drawing/2014/main" id="{43EC35B7-D6A4-BE47-941F-73AD353D872C}"/>
              </a:ext>
            </a:extLst>
          </p:cNvPr>
          <p:cNvSpPr>
            <a:spLocks noGrp="1"/>
          </p:cNvSpPr>
          <p:nvPr>
            <p:ph type="pic" sz="quarter" idx="30" hasCustomPrompt="1"/>
          </p:nvPr>
        </p:nvSpPr>
        <p:spPr>
          <a:xfrm>
            <a:off x="633120" y="304994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35" name="Text Placeholder 34">
            <a:extLst>
              <a:ext uri="{FF2B5EF4-FFF2-40B4-BE49-F238E27FC236}">
                <a16:creationId xmlns:a16="http://schemas.microsoft.com/office/drawing/2014/main" id="{10AB073F-F602-CDC4-A47A-5393E55103D7}"/>
              </a:ext>
            </a:extLst>
          </p:cNvPr>
          <p:cNvSpPr>
            <a:spLocks noGrp="1"/>
          </p:cNvSpPr>
          <p:nvPr>
            <p:ph type="body" sz="quarter" idx="31" hasCustomPrompt="1"/>
          </p:nvPr>
        </p:nvSpPr>
        <p:spPr>
          <a:xfrm>
            <a:off x="3373438" y="2924175"/>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6" name="Text 1">
            <a:extLst>
              <a:ext uri="{FF2B5EF4-FFF2-40B4-BE49-F238E27FC236}">
                <a16:creationId xmlns:a16="http://schemas.microsoft.com/office/drawing/2014/main" id="{D3750153-55D7-EF80-D769-656234795748}"/>
              </a:ext>
            </a:extLst>
          </p:cNvPr>
          <p:cNvSpPr>
            <a:spLocks noGrp="1"/>
          </p:cNvSpPr>
          <p:nvPr>
            <p:ph type="body" sz="quarter" idx="32" hasCustomPrompt="1"/>
          </p:nvPr>
        </p:nvSpPr>
        <p:spPr>
          <a:xfrm>
            <a:off x="4324350" y="2925763"/>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7" name="Picture Placeholder 10">
            <a:extLst>
              <a:ext uri="{FF2B5EF4-FFF2-40B4-BE49-F238E27FC236}">
                <a16:creationId xmlns:a16="http://schemas.microsoft.com/office/drawing/2014/main" id="{25B616FE-BB55-32C3-23A9-29C476B9F68C}"/>
              </a:ext>
            </a:extLst>
          </p:cNvPr>
          <p:cNvSpPr>
            <a:spLocks noGrp="1"/>
          </p:cNvSpPr>
          <p:nvPr>
            <p:ph type="pic" sz="quarter" idx="33" hasCustomPrompt="1"/>
          </p:nvPr>
        </p:nvSpPr>
        <p:spPr>
          <a:xfrm>
            <a:off x="3498558" y="3049941"/>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44" name="Text Placeholder 43">
            <a:extLst>
              <a:ext uri="{FF2B5EF4-FFF2-40B4-BE49-F238E27FC236}">
                <a16:creationId xmlns:a16="http://schemas.microsoft.com/office/drawing/2014/main" id="{1A7BCA48-7247-3D86-50FF-747CD4C23227}"/>
              </a:ext>
            </a:extLst>
          </p:cNvPr>
          <p:cNvSpPr>
            <a:spLocks noGrp="1"/>
          </p:cNvSpPr>
          <p:nvPr>
            <p:ph type="body" sz="quarter" idx="34" hasCustomPrompt="1"/>
          </p:nvPr>
        </p:nvSpPr>
        <p:spPr>
          <a:xfrm>
            <a:off x="508000" y="41497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5" name="Text 1">
            <a:extLst>
              <a:ext uri="{FF2B5EF4-FFF2-40B4-BE49-F238E27FC236}">
                <a16:creationId xmlns:a16="http://schemas.microsoft.com/office/drawing/2014/main" id="{277028E0-E7FB-1413-A3F7-34F61F1A9CF8}"/>
              </a:ext>
            </a:extLst>
          </p:cNvPr>
          <p:cNvSpPr>
            <a:spLocks noGrp="1"/>
          </p:cNvSpPr>
          <p:nvPr>
            <p:ph type="body" sz="quarter" idx="35" hasCustomPrompt="1"/>
          </p:nvPr>
        </p:nvSpPr>
        <p:spPr>
          <a:xfrm>
            <a:off x="1458912" y="4151314"/>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6" name="Picture Placeholder 10">
            <a:extLst>
              <a:ext uri="{FF2B5EF4-FFF2-40B4-BE49-F238E27FC236}">
                <a16:creationId xmlns:a16="http://schemas.microsoft.com/office/drawing/2014/main" id="{4A3E7866-088B-5983-93F9-FC3A1D9EB152}"/>
              </a:ext>
            </a:extLst>
          </p:cNvPr>
          <p:cNvSpPr>
            <a:spLocks noGrp="1"/>
          </p:cNvSpPr>
          <p:nvPr>
            <p:ph type="pic" sz="quarter" idx="36" hasCustomPrompt="1"/>
          </p:nvPr>
        </p:nvSpPr>
        <p:spPr>
          <a:xfrm>
            <a:off x="633120" y="4275492"/>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47" name="Text Placeholder 46">
            <a:extLst>
              <a:ext uri="{FF2B5EF4-FFF2-40B4-BE49-F238E27FC236}">
                <a16:creationId xmlns:a16="http://schemas.microsoft.com/office/drawing/2014/main" id="{9EB92709-E853-D8A4-AD14-AE75C0C5D89E}"/>
              </a:ext>
            </a:extLst>
          </p:cNvPr>
          <p:cNvSpPr>
            <a:spLocks noGrp="1"/>
          </p:cNvSpPr>
          <p:nvPr>
            <p:ph type="body" sz="quarter" idx="37" hasCustomPrompt="1"/>
          </p:nvPr>
        </p:nvSpPr>
        <p:spPr>
          <a:xfrm>
            <a:off x="3373438" y="41497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8" name="Text 1">
            <a:extLst>
              <a:ext uri="{FF2B5EF4-FFF2-40B4-BE49-F238E27FC236}">
                <a16:creationId xmlns:a16="http://schemas.microsoft.com/office/drawing/2014/main" id="{29BA12A9-6E38-F618-BB44-FBF193B6B84C}"/>
              </a:ext>
            </a:extLst>
          </p:cNvPr>
          <p:cNvSpPr>
            <a:spLocks noGrp="1"/>
          </p:cNvSpPr>
          <p:nvPr>
            <p:ph type="body" sz="quarter" idx="38" hasCustomPrompt="1"/>
          </p:nvPr>
        </p:nvSpPr>
        <p:spPr>
          <a:xfrm>
            <a:off x="4324350" y="4151314"/>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600" indent="-183600">
              <a:spcAft>
                <a:spcPts val="0"/>
              </a:spcAft>
              <a:defRPr lang="en-GB" sz="900" dirty="0"/>
            </a:lvl8pPr>
            <a:lvl9pPr marL="360000" indent="-176400">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9" name="Picture Placeholder 10">
            <a:extLst>
              <a:ext uri="{FF2B5EF4-FFF2-40B4-BE49-F238E27FC236}">
                <a16:creationId xmlns:a16="http://schemas.microsoft.com/office/drawing/2014/main" id="{1671D716-8844-F63D-8C7D-71BFEA3BBADD}"/>
              </a:ext>
            </a:extLst>
          </p:cNvPr>
          <p:cNvSpPr>
            <a:spLocks noGrp="1"/>
          </p:cNvSpPr>
          <p:nvPr>
            <p:ph type="pic" sz="quarter" idx="39" hasCustomPrompt="1"/>
          </p:nvPr>
        </p:nvSpPr>
        <p:spPr>
          <a:xfrm>
            <a:off x="3498558" y="4275492"/>
            <a:ext cx="539044" cy="539043"/>
          </a:xfrm>
          <a:prstGeom prst="rect">
            <a:avLst/>
          </a:prstGeom>
          <a:noFill/>
          <a:ln>
            <a:noFill/>
          </a:ln>
        </p:spPr>
        <p:txBody>
          <a:bodyPr anchor="ctr"/>
          <a:lstStyle>
            <a:lvl1pPr algn="ctr">
              <a:defRPr sz="1000"/>
            </a:lvl1pPr>
          </a:lstStyle>
          <a:p>
            <a:pPr marL="0" marR="0" lvl="0" indent="0" algn="l" defTabSz="7366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icon</a:t>
            </a:r>
          </a:p>
        </p:txBody>
      </p:sp>
      <p:sp>
        <p:nvSpPr>
          <p:cNvPr id="11" name="Picture Placeholder 10">
            <a:extLst>
              <a:ext uri="{FF2B5EF4-FFF2-40B4-BE49-F238E27FC236}">
                <a16:creationId xmlns:a16="http://schemas.microsoft.com/office/drawing/2014/main" id="{AFDDBDBB-B54F-6E93-96DA-103CCF1CF18C}"/>
              </a:ext>
            </a:extLst>
          </p:cNvPr>
          <p:cNvSpPr>
            <a:spLocks noGrp="1"/>
          </p:cNvSpPr>
          <p:nvPr>
            <p:ph type="pic" sz="quarter" idx="40" hasCustomPrompt="1"/>
          </p:nvPr>
        </p:nvSpPr>
        <p:spPr>
          <a:xfrm>
            <a:off x="6216650" y="1724025"/>
            <a:ext cx="5481863" cy="4260850"/>
          </a:xfrm>
          <a:custGeom>
            <a:avLst/>
            <a:gdLst>
              <a:gd name="connsiteX0" fmla="*/ 271224 w 5481863"/>
              <a:gd name="connsiteY0" fmla="*/ 0 h 4260850"/>
              <a:gd name="connsiteX1" fmla="*/ 1672709 w 5481863"/>
              <a:gd name="connsiteY1" fmla="*/ 0 h 4260850"/>
              <a:gd name="connsiteX2" fmla="*/ 3809155 w 5481863"/>
              <a:gd name="connsiteY2" fmla="*/ 0 h 4260850"/>
              <a:gd name="connsiteX3" fmla="*/ 5210640 w 5481863"/>
              <a:gd name="connsiteY3" fmla="*/ 0 h 4260850"/>
              <a:gd name="connsiteX4" fmla="*/ 5481863 w 5481863"/>
              <a:gd name="connsiteY4" fmla="*/ 271223 h 4260850"/>
              <a:gd name="connsiteX5" fmla="*/ 5481863 w 5481863"/>
              <a:gd name="connsiteY5" fmla="*/ 3989628 h 4260850"/>
              <a:gd name="connsiteX6" fmla="*/ 5210640 w 5481863"/>
              <a:gd name="connsiteY6" fmla="*/ 4260850 h 4260850"/>
              <a:gd name="connsiteX7" fmla="*/ 3809161 w 5481863"/>
              <a:gd name="connsiteY7" fmla="*/ 4260850 h 4260850"/>
              <a:gd name="connsiteX8" fmla="*/ 3809155 w 5481863"/>
              <a:gd name="connsiteY8" fmla="*/ 4260850 h 4260850"/>
              <a:gd name="connsiteX9" fmla="*/ 1619901 w 5481863"/>
              <a:gd name="connsiteY9" fmla="*/ 4260849 h 4260850"/>
              <a:gd name="connsiteX10" fmla="*/ 0 w 5481863"/>
              <a:gd name="connsiteY10" fmla="*/ 2640948 h 4260850"/>
              <a:gd name="connsiteX11" fmla="*/ 0 w 5481863"/>
              <a:gd name="connsiteY11" fmla="*/ 2139622 h 4260850"/>
              <a:gd name="connsiteX12" fmla="*/ 1 w 5481863"/>
              <a:gd name="connsiteY12" fmla="*/ 2139604 h 4260850"/>
              <a:gd name="connsiteX13" fmla="*/ 1 w 5481863"/>
              <a:gd name="connsiteY13" fmla="*/ 1896715 h 4260850"/>
              <a:gd name="connsiteX14" fmla="*/ 1 w 5481863"/>
              <a:gd name="connsiteY14" fmla="*/ 271223 h 4260850"/>
              <a:gd name="connsiteX15" fmla="*/ 271224 w 5481863"/>
              <a:gd name="connsiteY15" fmla="*/ 0 h 426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81863" h="4260850">
                <a:moveTo>
                  <a:pt x="271224" y="0"/>
                </a:moveTo>
                <a:lnTo>
                  <a:pt x="1672709" y="0"/>
                </a:lnTo>
                <a:lnTo>
                  <a:pt x="3809155" y="0"/>
                </a:lnTo>
                <a:lnTo>
                  <a:pt x="5210640" y="0"/>
                </a:lnTo>
                <a:cubicBezTo>
                  <a:pt x="5360432" y="0"/>
                  <a:pt x="5481863" y="121431"/>
                  <a:pt x="5481863" y="271223"/>
                </a:cubicBezTo>
                <a:lnTo>
                  <a:pt x="5481863" y="3989628"/>
                </a:lnTo>
                <a:cubicBezTo>
                  <a:pt x="5481863" y="4139419"/>
                  <a:pt x="5360432" y="4260850"/>
                  <a:pt x="5210640" y="4260850"/>
                </a:cubicBezTo>
                <a:lnTo>
                  <a:pt x="3809161" y="4260850"/>
                </a:lnTo>
                <a:lnTo>
                  <a:pt x="3809155" y="4260850"/>
                </a:lnTo>
                <a:lnTo>
                  <a:pt x="1619901" y="4260849"/>
                </a:lnTo>
                <a:cubicBezTo>
                  <a:pt x="725254" y="4260849"/>
                  <a:pt x="0" y="3535595"/>
                  <a:pt x="0" y="2640948"/>
                </a:cubicBezTo>
                <a:lnTo>
                  <a:pt x="0" y="2139622"/>
                </a:lnTo>
                <a:cubicBezTo>
                  <a:pt x="0" y="2139617"/>
                  <a:pt x="1" y="2139610"/>
                  <a:pt x="1" y="2139604"/>
                </a:cubicBezTo>
                <a:lnTo>
                  <a:pt x="1" y="1896715"/>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6" name="Footer">
            <a:extLst>
              <a:ext uri="{FF2B5EF4-FFF2-40B4-BE49-F238E27FC236}">
                <a16:creationId xmlns:a16="http://schemas.microsoft.com/office/drawing/2014/main" id="{7C57FF6D-7F92-1378-61C2-90949DA5A56C}"/>
              </a:ext>
            </a:extLst>
          </p:cNvPr>
          <p:cNvSpPr>
            <a:spLocks noGrp="1"/>
          </p:cNvSpPr>
          <p:nvPr>
            <p:ph type="ftr" sz="quarter" idx="41"/>
          </p:nvPr>
        </p:nvSpPr>
        <p:spPr/>
        <p:txBody>
          <a:bodyPr/>
          <a:lstStyle/>
          <a:p>
            <a:endParaRPr lang="en-GB"/>
          </a:p>
        </p:txBody>
      </p:sp>
      <p:sp>
        <p:nvSpPr>
          <p:cNvPr id="9" name="SlideNumber">
            <a:extLst>
              <a:ext uri="{FF2B5EF4-FFF2-40B4-BE49-F238E27FC236}">
                <a16:creationId xmlns:a16="http://schemas.microsoft.com/office/drawing/2014/main" id="{6BEEA6E6-0118-24ED-4CE7-3C281204A3E8}"/>
              </a:ext>
            </a:extLst>
          </p:cNvPr>
          <p:cNvSpPr>
            <a:spLocks noGrp="1"/>
          </p:cNvSpPr>
          <p:nvPr>
            <p:ph type="sldNum" sz="quarter" idx="42"/>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D488BA68-A7C4-6624-5128-DBE33828309C}"/>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9D36DCF0-3C91-2E97-44E4-1896857917D7}"/>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715670399"/>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Heavy: Four columns with Header and Banner">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12" name="Text 1">
            <a:extLst>
              <a:ext uri="{FF2B5EF4-FFF2-40B4-BE49-F238E27FC236}">
                <a16:creationId xmlns:a16="http://schemas.microsoft.com/office/drawing/2014/main" id="{BAECF42E-FD59-D809-A82F-B2E219E4B112}"/>
              </a:ext>
            </a:extLst>
          </p:cNvPr>
          <p:cNvSpPr>
            <a:spLocks noGrp="1"/>
          </p:cNvSpPr>
          <p:nvPr>
            <p:ph type="body" sz="quarter" idx="15" hasCustomPrompt="1"/>
          </p:nvPr>
        </p:nvSpPr>
        <p:spPr>
          <a:xfrm>
            <a:off x="508001" y="4160837"/>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4" name="Text 1">
            <a:extLst>
              <a:ext uri="{FF2B5EF4-FFF2-40B4-BE49-F238E27FC236}">
                <a16:creationId xmlns:a16="http://schemas.microsoft.com/office/drawing/2014/main" id="{EA38B840-8B22-DF9F-E9B2-3A822CFF3EE9}"/>
              </a:ext>
            </a:extLst>
          </p:cNvPr>
          <p:cNvSpPr>
            <a:spLocks noGrp="1"/>
          </p:cNvSpPr>
          <p:nvPr>
            <p:ph type="body" sz="quarter" idx="17" hasCustomPrompt="1"/>
          </p:nvPr>
        </p:nvSpPr>
        <p:spPr>
          <a:xfrm>
            <a:off x="3363384" y="4160837"/>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836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6" name="Text 1">
            <a:extLst>
              <a:ext uri="{FF2B5EF4-FFF2-40B4-BE49-F238E27FC236}">
                <a16:creationId xmlns:a16="http://schemas.microsoft.com/office/drawing/2014/main" id="{794132B6-137E-0DD3-E988-6236C8D264CA}"/>
              </a:ext>
            </a:extLst>
          </p:cNvPr>
          <p:cNvSpPr>
            <a:spLocks noGrp="1"/>
          </p:cNvSpPr>
          <p:nvPr>
            <p:ph type="body" sz="quarter" idx="19" hasCustomPrompt="1"/>
          </p:nvPr>
        </p:nvSpPr>
        <p:spPr>
          <a:xfrm>
            <a:off x="6218767" y="4160837"/>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836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8" name="Text 1">
            <a:extLst>
              <a:ext uri="{FF2B5EF4-FFF2-40B4-BE49-F238E27FC236}">
                <a16:creationId xmlns:a16="http://schemas.microsoft.com/office/drawing/2014/main" id="{FCC25EE5-EBA4-7260-6D99-656309E62D9F}"/>
              </a:ext>
            </a:extLst>
          </p:cNvPr>
          <p:cNvSpPr>
            <a:spLocks noGrp="1"/>
          </p:cNvSpPr>
          <p:nvPr>
            <p:ph type="body" sz="quarter" idx="21" hasCustomPrompt="1"/>
          </p:nvPr>
        </p:nvSpPr>
        <p:spPr>
          <a:xfrm>
            <a:off x="9074150" y="4160837"/>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836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Text 1">
            <a:extLst>
              <a:ext uri="{FF2B5EF4-FFF2-40B4-BE49-F238E27FC236}">
                <a16:creationId xmlns:a16="http://schemas.microsoft.com/office/drawing/2014/main" id="{B482A635-305C-A813-4FC1-2CD06AF045C2}"/>
              </a:ext>
            </a:extLst>
          </p:cNvPr>
          <p:cNvSpPr>
            <a:spLocks noGrp="1"/>
          </p:cNvSpPr>
          <p:nvPr>
            <p:ph type="body" sz="quarter" idx="22" hasCustomPrompt="1"/>
          </p:nvPr>
        </p:nvSpPr>
        <p:spPr>
          <a:xfrm>
            <a:off x="508001" y="1724026"/>
            <a:ext cx="11175999" cy="48949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a:defRPr lang="en-GB" sz="900" dirty="0"/>
            </a:lvl8pPr>
            <a:lvl9pPr>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Picture Placeholder 8">
            <a:extLst>
              <a:ext uri="{FF2B5EF4-FFF2-40B4-BE49-F238E27FC236}">
                <a16:creationId xmlns:a16="http://schemas.microsoft.com/office/drawing/2014/main" id="{D2D9D3FD-940D-E4F4-C51B-784EC5879B51}"/>
              </a:ext>
            </a:extLst>
          </p:cNvPr>
          <p:cNvSpPr>
            <a:spLocks noGrp="1"/>
          </p:cNvSpPr>
          <p:nvPr>
            <p:ph type="pic" sz="quarter" idx="23" hasCustomPrompt="1"/>
          </p:nvPr>
        </p:nvSpPr>
        <p:spPr>
          <a:xfrm>
            <a:off x="507999" y="2456941"/>
            <a:ext cx="11176001" cy="1457834"/>
          </a:xfrm>
          <a:prstGeom prst="rect">
            <a:avLst/>
          </a:prstGeom>
          <a:solidFill>
            <a:schemeClr val="bg2"/>
          </a:solidFill>
        </p:spPr>
        <p:txBody>
          <a:bodyPr vert="horz" wrap="square" lIns="0" tIns="0" rIns="0" bIns="0" rtlCol="0" anchor="t" anchorCtr="0">
            <a:noAutofit/>
          </a:bodyPr>
          <a:lstStyle>
            <a:lvl1pPr algn="ctr">
              <a:defRPr lang="en-GB"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6" name="Footer">
            <a:extLst>
              <a:ext uri="{FF2B5EF4-FFF2-40B4-BE49-F238E27FC236}">
                <a16:creationId xmlns:a16="http://schemas.microsoft.com/office/drawing/2014/main" id="{AEDD03A8-45A7-F009-33CD-70652AAD1EC5}"/>
              </a:ext>
            </a:extLst>
          </p:cNvPr>
          <p:cNvSpPr>
            <a:spLocks noGrp="1"/>
          </p:cNvSpPr>
          <p:nvPr>
            <p:ph type="ftr" sz="quarter" idx="24"/>
          </p:nvPr>
        </p:nvSpPr>
        <p:spPr/>
        <p:txBody>
          <a:bodyPr/>
          <a:lstStyle/>
          <a:p>
            <a:endParaRPr lang="en-GB"/>
          </a:p>
        </p:txBody>
      </p:sp>
      <p:sp>
        <p:nvSpPr>
          <p:cNvPr id="7" name="SlideNumber">
            <a:extLst>
              <a:ext uri="{FF2B5EF4-FFF2-40B4-BE49-F238E27FC236}">
                <a16:creationId xmlns:a16="http://schemas.microsoft.com/office/drawing/2014/main" id="{DF042032-C6EC-5CF4-0D8F-64A9A61A4562}"/>
              </a:ext>
            </a:extLst>
          </p:cNvPr>
          <p:cNvSpPr>
            <a:spLocks noGrp="1"/>
          </p:cNvSpPr>
          <p:nvPr>
            <p:ph type="sldNum" sz="quarter" idx="25"/>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CD906D69-F981-0E0E-D2E6-2F42AE6C95A5}"/>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86516547"/>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Heavy: Three columns with Large Header">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12" name="Text 1">
            <a:extLst>
              <a:ext uri="{FF2B5EF4-FFF2-40B4-BE49-F238E27FC236}">
                <a16:creationId xmlns:a16="http://schemas.microsoft.com/office/drawing/2014/main" id="{BAECF42E-FD59-D809-A82F-B2E219E4B112}"/>
              </a:ext>
            </a:extLst>
          </p:cNvPr>
          <p:cNvSpPr>
            <a:spLocks noGrp="1"/>
          </p:cNvSpPr>
          <p:nvPr>
            <p:ph type="body" sz="quarter" idx="15" hasCustomPrompt="1"/>
          </p:nvPr>
        </p:nvSpPr>
        <p:spPr>
          <a:xfrm>
            <a:off x="508001" y="2894013"/>
            <a:ext cx="3562349" cy="3090862"/>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4" name="Text 1">
            <a:extLst>
              <a:ext uri="{FF2B5EF4-FFF2-40B4-BE49-F238E27FC236}">
                <a16:creationId xmlns:a16="http://schemas.microsoft.com/office/drawing/2014/main" id="{EA38B840-8B22-DF9F-E9B2-3A822CFF3EE9}"/>
              </a:ext>
            </a:extLst>
          </p:cNvPr>
          <p:cNvSpPr>
            <a:spLocks noGrp="1"/>
          </p:cNvSpPr>
          <p:nvPr>
            <p:ph type="body" sz="quarter" idx="17" hasCustomPrompt="1"/>
          </p:nvPr>
        </p:nvSpPr>
        <p:spPr>
          <a:xfrm>
            <a:off x="4313238" y="2894013"/>
            <a:ext cx="3562349" cy="3090862"/>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6" name="Text 1">
            <a:extLst>
              <a:ext uri="{FF2B5EF4-FFF2-40B4-BE49-F238E27FC236}">
                <a16:creationId xmlns:a16="http://schemas.microsoft.com/office/drawing/2014/main" id="{794132B6-137E-0DD3-E988-6236C8D264CA}"/>
              </a:ext>
            </a:extLst>
          </p:cNvPr>
          <p:cNvSpPr>
            <a:spLocks noGrp="1"/>
          </p:cNvSpPr>
          <p:nvPr>
            <p:ph type="body" sz="quarter" idx="19" hasCustomPrompt="1"/>
          </p:nvPr>
        </p:nvSpPr>
        <p:spPr>
          <a:xfrm>
            <a:off x="8121651" y="2894013"/>
            <a:ext cx="3562349" cy="3090862"/>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Text Placeholder 6">
            <a:extLst>
              <a:ext uri="{FF2B5EF4-FFF2-40B4-BE49-F238E27FC236}">
                <a16:creationId xmlns:a16="http://schemas.microsoft.com/office/drawing/2014/main" id="{0C6B0A6A-7644-2AE9-B4F5-9439ED81F094}"/>
              </a:ext>
            </a:extLst>
          </p:cNvPr>
          <p:cNvSpPr>
            <a:spLocks noGrp="1"/>
          </p:cNvSpPr>
          <p:nvPr>
            <p:ph type="body" sz="quarter" idx="22" hasCustomPrompt="1"/>
          </p:nvPr>
        </p:nvSpPr>
        <p:spPr>
          <a:xfrm>
            <a:off x="508000" y="1724025"/>
            <a:ext cx="11176000" cy="925513"/>
          </a:xfrm>
          <a:prstGeom prst="rect">
            <a:avLst/>
          </a:prstGeom>
        </p:spPr>
        <p:txBody>
          <a:bodyPr/>
          <a:lstStyle>
            <a:lvl1pPr>
              <a:defRPr sz="1400"/>
            </a:lvl1pPr>
            <a:lvl2pPr>
              <a:defRPr sz="1100"/>
            </a:lvl2pPr>
            <a:lvl3pPr>
              <a:defRPr sz="900"/>
            </a:lvl3pPr>
            <a:lvl4pPr>
              <a:defRPr sz="900"/>
            </a:lvl4pPr>
            <a:lvl5pPr>
              <a:defRPr sz="900"/>
            </a:lvl5pPr>
            <a:lvl6pPr>
              <a:defRPr sz="900"/>
            </a:lvl6pPr>
            <a:lvl7pPr>
              <a:defRPr sz="900"/>
            </a:lvl7pPr>
            <a:lvl8pPr marL="183600" indent="-183600">
              <a:defRPr sz="900"/>
            </a:lvl8pPr>
            <a:lvl9pPr marL="360000" indent="-176400">
              <a:defRPr sz="90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554E82FC-CF4A-53E1-82C3-F1AA1552FD9D}"/>
              </a:ext>
            </a:extLst>
          </p:cNvPr>
          <p:cNvSpPr>
            <a:spLocks noGrp="1"/>
          </p:cNvSpPr>
          <p:nvPr>
            <p:ph type="ftr" sz="quarter" idx="23"/>
          </p:nvPr>
        </p:nvSpPr>
        <p:spPr/>
        <p:txBody>
          <a:bodyPr/>
          <a:lstStyle/>
          <a:p>
            <a:endParaRPr lang="en-GB"/>
          </a:p>
        </p:txBody>
      </p:sp>
      <p:sp>
        <p:nvSpPr>
          <p:cNvPr id="3" name="SlideNumber">
            <a:extLst>
              <a:ext uri="{FF2B5EF4-FFF2-40B4-BE49-F238E27FC236}">
                <a16:creationId xmlns:a16="http://schemas.microsoft.com/office/drawing/2014/main" id="{B05F8BEB-543F-6726-7EB2-4F88DDF7AFBF}"/>
              </a:ext>
            </a:extLst>
          </p:cNvPr>
          <p:cNvSpPr>
            <a:spLocks noGrp="1"/>
          </p:cNvSpPr>
          <p:nvPr>
            <p:ph type="sldNum" sz="quarter" idx="24"/>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164C6635-C953-F5BC-E5E5-5F807B008924}"/>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249063216"/>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Heavy: 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94B5-CC98-C901-994F-A9C81E0234E3}"/>
              </a:ext>
            </a:extLst>
          </p:cNvPr>
          <p:cNvSpPr>
            <a:spLocks noGrp="1"/>
          </p:cNvSpPr>
          <p:nvPr>
            <p:ph type="title"/>
          </p:nvPr>
        </p:nvSpPr>
        <p:spPr/>
        <p:txBody>
          <a:bodyPr/>
          <a:lstStyle/>
          <a:p>
            <a:r>
              <a:rPr lang="en-US"/>
              <a:t>Click to edit Master title style</a:t>
            </a:r>
            <a:endParaRPr lang="en-GB"/>
          </a:p>
        </p:txBody>
      </p:sp>
      <p:sp>
        <p:nvSpPr>
          <p:cNvPr id="5" name="Text 1">
            <a:extLst>
              <a:ext uri="{FF2B5EF4-FFF2-40B4-BE49-F238E27FC236}">
                <a16:creationId xmlns:a16="http://schemas.microsoft.com/office/drawing/2014/main" id="{7929B154-427C-30DA-7CF1-7CCDD58D350D}"/>
              </a:ext>
            </a:extLst>
          </p:cNvPr>
          <p:cNvSpPr>
            <a:spLocks noGrp="1"/>
          </p:cNvSpPr>
          <p:nvPr>
            <p:ph type="body" sz="quarter" idx="15" hasCustomPrompt="1"/>
          </p:nvPr>
        </p:nvSpPr>
        <p:spPr>
          <a:xfrm>
            <a:off x="4313238" y="1724025"/>
            <a:ext cx="7370761" cy="426085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Picture Placeholder 9">
            <a:extLst>
              <a:ext uri="{FF2B5EF4-FFF2-40B4-BE49-F238E27FC236}">
                <a16:creationId xmlns:a16="http://schemas.microsoft.com/office/drawing/2014/main" id="{3D76B8B9-B09F-9427-4CA2-997EA784FECD}"/>
              </a:ext>
            </a:extLst>
          </p:cNvPr>
          <p:cNvSpPr>
            <a:spLocks noGrp="1"/>
          </p:cNvSpPr>
          <p:nvPr>
            <p:ph type="pic" sz="quarter" idx="18" hasCustomPrompt="1"/>
          </p:nvPr>
        </p:nvSpPr>
        <p:spPr>
          <a:xfrm>
            <a:off x="508001" y="1724025"/>
            <a:ext cx="3561293" cy="4263313"/>
          </a:xfrm>
          <a:custGeom>
            <a:avLst/>
            <a:gdLst>
              <a:gd name="connsiteX0" fmla="*/ 218331 w 3561293"/>
              <a:gd name="connsiteY0" fmla="*/ 0 h 4263313"/>
              <a:gd name="connsiteX1" fmla="*/ 1058669 w 3561293"/>
              <a:gd name="connsiteY1" fmla="*/ 0 h 4263313"/>
              <a:gd name="connsiteX2" fmla="*/ 2502626 w 3561293"/>
              <a:gd name="connsiteY2" fmla="*/ 0 h 4263313"/>
              <a:gd name="connsiteX3" fmla="*/ 3342964 w 3561293"/>
              <a:gd name="connsiteY3" fmla="*/ 0 h 4263313"/>
              <a:gd name="connsiteX4" fmla="*/ 3561293 w 3561293"/>
              <a:gd name="connsiteY4" fmla="*/ 218329 h 4263313"/>
              <a:gd name="connsiteX5" fmla="*/ 3560486 w 3561293"/>
              <a:gd name="connsiteY5" fmla="*/ 3276471 h 4263313"/>
              <a:gd name="connsiteX6" fmla="*/ 2573644 w 3561293"/>
              <a:gd name="connsiteY6" fmla="*/ 4263313 h 4263313"/>
              <a:gd name="connsiteX7" fmla="*/ 1733306 w 3561293"/>
              <a:gd name="connsiteY7" fmla="*/ 4263313 h 4263313"/>
              <a:gd name="connsiteX8" fmla="*/ 1058669 w 3561293"/>
              <a:gd name="connsiteY8" fmla="*/ 4263313 h 4263313"/>
              <a:gd name="connsiteX9" fmla="*/ 218331 w 3561293"/>
              <a:gd name="connsiteY9" fmla="*/ 4263313 h 4263313"/>
              <a:gd name="connsiteX10" fmla="*/ 2 w 3561293"/>
              <a:gd name="connsiteY10" fmla="*/ 4044984 h 4263313"/>
              <a:gd name="connsiteX11" fmla="*/ 0 w 3561293"/>
              <a:gd name="connsiteY11" fmla="*/ 1866343 h 4263313"/>
              <a:gd name="connsiteX12" fmla="*/ 2 w 3561293"/>
              <a:gd name="connsiteY12" fmla="*/ 1866303 h 4263313"/>
              <a:gd name="connsiteX13" fmla="*/ 2 w 3561293"/>
              <a:gd name="connsiteY13" fmla="*/ 218329 h 4263313"/>
              <a:gd name="connsiteX14" fmla="*/ 218331 w 3561293"/>
              <a:gd name="connsiteY14" fmla="*/ 0 h 426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1293" h="4263313">
                <a:moveTo>
                  <a:pt x="218331" y="0"/>
                </a:moveTo>
                <a:lnTo>
                  <a:pt x="1058669" y="0"/>
                </a:lnTo>
                <a:lnTo>
                  <a:pt x="2502626" y="0"/>
                </a:lnTo>
                <a:lnTo>
                  <a:pt x="3342964" y="0"/>
                </a:lnTo>
                <a:cubicBezTo>
                  <a:pt x="3463544" y="0"/>
                  <a:pt x="3561293" y="97749"/>
                  <a:pt x="3561293" y="218329"/>
                </a:cubicBezTo>
                <a:cubicBezTo>
                  <a:pt x="3561024" y="1237710"/>
                  <a:pt x="3560754" y="2257091"/>
                  <a:pt x="3560486" y="3276471"/>
                </a:cubicBezTo>
                <a:cubicBezTo>
                  <a:pt x="3560486" y="3821488"/>
                  <a:pt x="3118661" y="4263313"/>
                  <a:pt x="2573644" y="4263313"/>
                </a:cubicBezTo>
                <a:lnTo>
                  <a:pt x="1733306" y="4263313"/>
                </a:lnTo>
                <a:lnTo>
                  <a:pt x="1058669" y="4263313"/>
                </a:lnTo>
                <a:lnTo>
                  <a:pt x="218331" y="4263313"/>
                </a:lnTo>
                <a:cubicBezTo>
                  <a:pt x="97751" y="4263313"/>
                  <a:pt x="2" y="4165564"/>
                  <a:pt x="2" y="4044984"/>
                </a:cubicBezTo>
                <a:cubicBezTo>
                  <a:pt x="1" y="3318770"/>
                  <a:pt x="1" y="2592557"/>
                  <a:pt x="0" y="1866343"/>
                </a:cubicBezTo>
                <a:cubicBezTo>
                  <a:pt x="1" y="1866329"/>
                  <a:pt x="1" y="1866316"/>
                  <a:pt x="2" y="1866303"/>
                </a:cubicBezTo>
                <a:lnTo>
                  <a:pt x="2" y="218329"/>
                </a:lnTo>
                <a:cubicBezTo>
                  <a:pt x="2" y="97749"/>
                  <a:pt x="97751" y="0"/>
                  <a:pt x="218331"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6" name="Footer">
            <a:extLst>
              <a:ext uri="{FF2B5EF4-FFF2-40B4-BE49-F238E27FC236}">
                <a16:creationId xmlns:a16="http://schemas.microsoft.com/office/drawing/2014/main" id="{91FA6B53-61C6-8C7D-FEBC-D1921CE90425}"/>
              </a:ext>
            </a:extLst>
          </p:cNvPr>
          <p:cNvSpPr>
            <a:spLocks noGrp="1"/>
          </p:cNvSpPr>
          <p:nvPr>
            <p:ph type="ftr" sz="quarter" idx="19"/>
          </p:nvPr>
        </p:nvSpPr>
        <p:spPr/>
        <p:txBody>
          <a:bodyPr/>
          <a:lstStyle/>
          <a:p>
            <a:endParaRPr lang="en-GB"/>
          </a:p>
        </p:txBody>
      </p:sp>
      <p:sp>
        <p:nvSpPr>
          <p:cNvPr id="7" name="SlideNumber">
            <a:extLst>
              <a:ext uri="{FF2B5EF4-FFF2-40B4-BE49-F238E27FC236}">
                <a16:creationId xmlns:a16="http://schemas.microsoft.com/office/drawing/2014/main" id="{7BAD4BA9-5224-476A-5C23-DB7CBD774AD3}"/>
              </a:ext>
            </a:extLst>
          </p:cNvPr>
          <p:cNvSpPr>
            <a:spLocks noGrp="1"/>
          </p:cNvSpPr>
          <p:nvPr>
            <p:ph type="sldNum" sz="quarter" idx="20"/>
          </p:nvPr>
        </p:nvSpPr>
        <p:spPr/>
        <p:txBody>
          <a:bodyPr/>
          <a:lstStyle/>
          <a:p>
            <a:fld id="{1AB31D9B-80B6-41F8-B283-556E26E6158E}" type="slidenum">
              <a:rPr lang="en-GB"/>
              <a:pPr/>
              <a:t>‹Nº›</a:t>
            </a:fld>
            <a:endParaRPr lang="en-GB"/>
          </a:p>
        </p:txBody>
      </p:sp>
      <p:sp>
        <p:nvSpPr>
          <p:cNvPr id="3" name="ChapterTitle">
            <a:extLst>
              <a:ext uri="{FF2B5EF4-FFF2-40B4-BE49-F238E27FC236}">
                <a16:creationId xmlns:a16="http://schemas.microsoft.com/office/drawing/2014/main" id="{11902A60-BF2C-61D9-DC72-97C5E3192D96}"/>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44120274"/>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Heavy: Sidebar and Shaded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94B5-CC98-C901-994F-A9C81E0234E3}"/>
              </a:ext>
            </a:extLst>
          </p:cNvPr>
          <p:cNvSpPr>
            <a:spLocks noGrp="1"/>
          </p:cNvSpPr>
          <p:nvPr>
            <p:ph type="title"/>
          </p:nvPr>
        </p:nvSpPr>
        <p:spPr/>
        <p:txBody>
          <a:bodyPr/>
          <a:lstStyle/>
          <a:p>
            <a:r>
              <a:rPr lang="en-US"/>
              <a:t>Click to edit Master title style</a:t>
            </a:r>
            <a:endParaRPr lang="en-GB"/>
          </a:p>
        </p:txBody>
      </p:sp>
      <p:sp>
        <p:nvSpPr>
          <p:cNvPr id="5" name="Text 1">
            <a:extLst>
              <a:ext uri="{FF2B5EF4-FFF2-40B4-BE49-F238E27FC236}">
                <a16:creationId xmlns:a16="http://schemas.microsoft.com/office/drawing/2014/main" id="{7929B154-427C-30DA-7CF1-7CCDD58D350D}"/>
              </a:ext>
            </a:extLst>
          </p:cNvPr>
          <p:cNvSpPr>
            <a:spLocks noGrp="1"/>
          </p:cNvSpPr>
          <p:nvPr>
            <p:ph type="body" sz="quarter" idx="15" hasCustomPrompt="1"/>
          </p:nvPr>
        </p:nvSpPr>
        <p:spPr>
          <a:xfrm>
            <a:off x="508001" y="1724024"/>
            <a:ext cx="2609851" cy="42624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Text 1">
            <a:extLst>
              <a:ext uri="{FF2B5EF4-FFF2-40B4-BE49-F238E27FC236}">
                <a16:creationId xmlns:a16="http://schemas.microsoft.com/office/drawing/2014/main" id="{F1E87C15-83E2-6A43-0EE0-F027F18CC960}"/>
              </a:ext>
            </a:extLst>
          </p:cNvPr>
          <p:cNvSpPr>
            <a:spLocks noGrp="1"/>
          </p:cNvSpPr>
          <p:nvPr>
            <p:ph type="body" sz="quarter" idx="16" hasCustomPrompt="1"/>
          </p:nvPr>
        </p:nvSpPr>
        <p:spPr>
          <a:xfrm>
            <a:off x="3362325" y="1724025"/>
            <a:ext cx="8321674"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Text 1">
            <a:extLst>
              <a:ext uri="{FF2B5EF4-FFF2-40B4-BE49-F238E27FC236}">
                <a16:creationId xmlns:a16="http://schemas.microsoft.com/office/drawing/2014/main" id="{7DCC4265-7F73-404F-62A7-4F4CDB52235F}"/>
              </a:ext>
            </a:extLst>
          </p:cNvPr>
          <p:cNvSpPr>
            <a:spLocks noGrp="1"/>
          </p:cNvSpPr>
          <p:nvPr>
            <p:ph type="body" sz="quarter" idx="17" hasCustomPrompt="1"/>
          </p:nvPr>
        </p:nvSpPr>
        <p:spPr>
          <a:xfrm>
            <a:off x="3362325" y="3247212"/>
            <a:ext cx="8321674"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Text 1">
            <a:extLst>
              <a:ext uri="{FF2B5EF4-FFF2-40B4-BE49-F238E27FC236}">
                <a16:creationId xmlns:a16="http://schemas.microsoft.com/office/drawing/2014/main" id="{4185EDA2-2DD2-160C-EAF6-62F9ED1CFC4C}"/>
              </a:ext>
            </a:extLst>
          </p:cNvPr>
          <p:cNvSpPr>
            <a:spLocks noGrp="1"/>
          </p:cNvSpPr>
          <p:nvPr>
            <p:ph type="body" sz="quarter" idx="18" hasCustomPrompt="1"/>
          </p:nvPr>
        </p:nvSpPr>
        <p:spPr>
          <a:xfrm>
            <a:off x="3362325" y="4770398"/>
            <a:ext cx="8321674"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Footer">
            <a:extLst>
              <a:ext uri="{FF2B5EF4-FFF2-40B4-BE49-F238E27FC236}">
                <a16:creationId xmlns:a16="http://schemas.microsoft.com/office/drawing/2014/main" id="{AC883BB5-694A-9923-5A4E-8E959112F57F}"/>
              </a:ext>
            </a:extLst>
          </p:cNvPr>
          <p:cNvSpPr>
            <a:spLocks noGrp="1"/>
          </p:cNvSpPr>
          <p:nvPr>
            <p:ph type="ftr" sz="quarter" idx="19"/>
          </p:nvPr>
        </p:nvSpPr>
        <p:spPr/>
        <p:txBody>
          <a:bodyPr/>
          <a:lstStyle/>
          <a:p>
            <a:endParaRPr lang="en-GB"/>
          </a:p>
        </p:txBody>
      </p:sp>
      <p:sp>
        <p:nvSpPr>
          <p:cNvPr id="10" name="SlideNumber">
            <a:extLst>
              <a:ext uri="{FF2B5EF4-FFF2-40B4-BE49-F238E27FC236}">
                <a16:creationId xmlns:a16="http://schemas.microsoft.com/office/drawing/2014/main" id="{A589DB5C-FF57-DCA5-5873-F734E4D0C230}"/>
              </a:ext>
            </a:extLst>
          </p:cNvPr>
          <p:cNvSpPr>
            <a:spLocks noGrp="1"/>
          </p:cNvSpPr>
          <p:nvPr>
            <p:ph type="sldNum" sz="quarter" idx="20"/>
          </p:nvPr>
        </p:nvSpPr>
        <p:spPr/>
        <p:txBody>
          <a:bodyPr/>
          <a:lstStyle/>
          <a:p>
            <a:fld id="{1AB31D9B-80B6-41F8-B283-556E26E6158E}" type="slidenum">
              <a:rPr lang="en-GB"/>
              <a:pPr/>
              <a:t>‹Nº›</a:t>
            </a:fld>
            <a:endParaRPr lang="en-GB"/>
          </a:p>
        </p:txBody>
      </p:sp>
      <p:sp>
        <p:nvSpPr>
          <p:cNvPr id="3" name="ChapterTitle">
            <a:extLst>
              <a:ext uri="{FF2B5EF4-FFF2-40B4-BE49-F238E27FC236}">
                <a16:creationId xmlns:a16="http://schemas.microsoft.com/office/drawing/2014/main" id="{01121FFF-E588-F602-2E45-4906791D8847}"/>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222968089"/>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Heavy: Multi-siz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94B5-CC98-C901-994F-A9C81E0234E3}"/>
              </a:ext>
            </a:extLst>
          </p:cNvPr>
          <p:cNvSpPr>
            <a:spLocks noGrp="1"/>
          </p:cNvSpPr>
          <p:nvPr>
            <p:ph type="title"/>
          </p:nvPr>
        </p:nvSpPr>
        <p:spPr/>
        <p:txBody>
          <a:bodyPr/>
          <a:lstStyle/>
          <a:p>
            <a:r>
              <a:rPr lang="en-US"/>
              <a:t>Click to edit Master title style</a:t>
            </a:r>
            <a:endParaRPr lang="en-GB"/>
          </a:p>
        </p:txBody>
      </p:sp>
      <p:sp>
        <p:nvSpPr>
          <p:cNvPr id="5" name="Text 1">
            <a:extLst>
              <a:ext uri="{FF2B5EF4-FFF2-40B4-BE49-F238E27FC236}">
                <a16:creationId xmlns:a16="http://schemas.microsoft.com/office/drawing/2014/main" id="{7929B154-427C-30DA-7CF1-7CCDD58D350D}"/>
              </a:ext>
            </a:extLst>
          </p:cNvPr>
          <p:cNvSpPr>
            <a:spLocks noGrp="1"/>
          </p:cNvSpPr>
          <p:nvPr>
            <p:ph type="body" sz="quarter" idx="15" hasCustomPrompt="1"/>
          </p:nvPr>
        </p:nvSpPr>
        <p:spPr>
          <a:xfrm>
            <a:off x="508001" y="1724025"/>
            <a:ext cx="3563936" cy="2738438"/>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Text 1">
            <a:extLst>
              <a:ext uri="{FF2B5EF4-FFF2-40B4-BE49-F238E27FC236}">
                <a16:creationId xmlns:a16="http://schemas.microsoft.com/office/drawing/2014/main" id="{F1E87C15-83E2-6A43-0EE0-F027F18CC960}"/>
              </a:ext>
            </a:extLst>
          </p:cNvPr>
          <p:cNvSpPr>
            <a:spLocks noGrp="1"/>
          </p:cNvSpPr>
          <p:nvPr>
            <p:ph type="body" sz="quarter" idx="16" hasCustomPrompt="1"/>
          </p:nvPr>
        </p:nvSpPr>
        <p:spPr>
          <a:xfrm>
            <a:off x="8120063" y="1724025"/>
            <a:ext cx="3563936"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Text 1">
            <a:extLst>
              <a:ext uri="{FF2B5EF4-FFF2-40B4-BE49-F238E27FC236}">
                <a16:creationId xmlns:a16="http://schemas.microsoft.com/office/drawing/2014/main" id="{7DCC4265-7F73-404F-62A7-4F4CDB52235F}"/>
              </a:ext>
            </a:extLst>
          </p:cNvPr>
          <p:cNvSpPr>
            <a:spLocks noGrp="1"/>
          </p:cNvSpPr>
          <p:nvPr>
            <p:ph type="body" sz="quarter" idx="17" hasCustomPrompt="1"/>
          </p:nvPr>
        </p:nvSpPr>
        <p:spPr>
          <a:xfrm>
            <a:off x="8120063" y="3246437"/>
            <a:ext cx="3563936"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Text 1">
            <a:extLst>
              <a:ext uri="{FF2B5EF4-FFF2-40B4-BE49-F238E27FC236}">
                <a16:creationId xmlns:a16="http://schemas.microsoft.com/office/drawing/2014/main" id="{4185EDA2-2DD2-160C-EAF6-62F9ED1CFC4C}"/>
              </a:ext>
            </a:extLst>
          </p:cNvPr>
          <p:cNvSpPr>
            <a:spLocks noGrp="1"/>
          </p:cNvSpPr>
          <p:nvPr>
            <p:ph type="body" sz="quarter" idx="18" hasCustomPrompt="1"/>
          </p:nvPr>
        </p:nvSpPr>
        <p:spPr>
          <a:xfrm>
            <a:off x="8120063" y="4768849"/>
            <a:ext cx="3563936"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Text 1">
            <a:extLst>
              <a:ext uri="{FF2B5EF4-FFF2-40B4-BE49-F238E27FC236}">
                <a16:creationId xmlns:a16="http://schemas.microsoft.com/office/drawing/2014/main" id="{93C7B744-BEF5-7717-514C-283241DF255B}"/>
              </a:ext>
            </a:extLst>
          </p:cNvPr>
          <p:cNvSpPr>
            <a:spLocks noGrp="1"/>
          </p:cNvSpPr>
          <p:nvPr>
            <p:ph type="body" sz="quarter" idx="19" hasCustomPrompt="1"/>
          </p:nvPr>
        </p:nvSpPr>
        <p:spPr>
          <a:xfrm>
            <a:off x="4314032" y="1724025"/>
            <a:ext cx="3563936" cy="2738438"/>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Text 1">
            <a:extLst>
              <a:ext uri="{FF2B5EF4-FFF2-40B4-BE49-F238E27FC236}">
                <a16:creationId xmlns:a16="http://schemas.microsoft.com/office/drawing/2014/main" id="{4417C54B-07E7-F5E6-9D1F-5C32FCE6A1C5}"/>
              </a:ext>
            </a:extLst>
          </p:cNvPr>
          <p:cNvSpPr>
            <a:spLocks noGrp="1"/>
          </p:cNvSpPr>
          <p:nvPr>
            <p:ph type="body" sz="quarter" idx="20" hasCustomPrompt="1"/>
          </p:nvPr>
        </p:nvSpPr>
        <p:spPr>
          <a:xfrm>
            <a:off x="508000" y="4768849"/>
            <a:ext cx="7369967" cy="1216026"/>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Footer">
            <a:extLst>
              <a:ext uri="{FF2B5EF4-FFF2-40B4-BE49-F238E27FC236}">
                <a16:creationId xmlns:a16="http://schemas.microsoft.com/office/drawing/2014/main" id="{95D49A05-59DD-6EA6-8A54-F5320B3F82D5}"/>
              </a:ext>
            </a:extLst>
          </p:cNvPr>
          <p:cNvSpPr>
            <a:spLocks noGrp="1"/>
          </p:cNvSpPr>
          <p:nvPr>
            <p:ph type="ftr" sz="quarter" idx="21"/>
          </p:nvPr>
        </p:nvSpPr>
        <p:spPr/>
        <p:txBody>
          <a:bodyPr/>
          <a:lstStyle/>
          <a:p>
            <a:endParaRPr lang="en-GB"/>
          </a:p>
        </p:txBody>
      </p:sp>
      <p:sp>
        <p:nvSpPr>
          <p:cNvPr id="12" name="SlideNumber">
            <a:extLst>
              <a:ext uri="{FF2B5EF4-FFF2-40B4-BE49-F238E27FC236}">
                <a16:creationId xmlns:a16="http://schemas.microsoft.com/office/drawing/2014/main" id="{0B5069CA-AA5A-CE33-58F9-162AA1EA36E9}"/>
              </a:ext>
            </a:extLst>
          </p:cNvPr>
          <p:cNvSpPr>
            <a:spLocks noGrp="1"/>
          </p:cNvSpPr>
          <p:nvPr>
            <p:ph type="sldNum" sz="quarter" idx="22"/>
          </p:nvPr>
        </p:nvSpPr>
        <p:spPr/>
        <p:txBody>
          <a:bodyPr/>
          <a:lstStyle/>
          <a:p>
            <a:fld id="{1AB31D9B-80B6-41F8-B283-556E26E6158E}" type="slidenum">
              <a:rPr lang="en-GB"/>
              <a:pPr/>
              <a:t>‹Nº›</a:t>
            </a:fld>
            <a:endParaRPr lang="en-GB"/>
          </a:p>
        </p:txBody>
      </p:sp>
      <p:sp>
        <p:nvSpPr>
          <p:cNvPr id="3" name="ChapterTitle">
            <a:extLst>
              <a:ext uri="{FF2B5EF4-FFF2-40B4-BE49-F238E27FC236}">
                <a16:creationId xmlns:a16="http://schemas.microsoft.com/office/drawing/2014/main" id="{BAC90EAC-6C9E-CECC-0459-D8EBB2DAA479}"/>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163425065"/>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Heavy: Introduction with Two Headshots">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11" name="Picture Placeholder 10">
            <a:extLst>
              <a:ext uri="{FF2B5EF4-FFF2-40B4-BE49-F238E27FC236}">
                <a16:creationId xmlns:a16="http://schemas.microsoft.com/office/drawing/2014/main" id="{7E8AEB13-3929-5620-674D-79DA562D3C91}"/>
              </a:ext>
            </a:extLst>
          </p:cNvPr>
          <p:cNvSpPr>
            <a:spLocks noGrp="1"/>
          </p:cNvSpPr>
          <p:nvPr>
            <p:ph type="pic" sz="quarter" idx="16" hasCustomPrompt="1"/>
          </p:nvPr>
        </p:nvSpPr>
        <p:spPr>
          <a:xfrm>
            <a:off x="1027905" y="1724025"/>
            <a:ext cx="1560515" cy="1560513"/>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2" name="Picture Placeholder 10">
            <a:extLst>
              <a:ext uri="{FF2B5EF4-FFF2-40B4-BE49-F238E27FC236}">
                <a16:creationId xmlns:a16="http://schemas.microsoft.com/office/drawing/2014/main" id="{AA7F243A-7227-F005-ADE9-C34357690F4B}"/>
              </a:ext>
            </a:extLst>
          </p:cNvPr>
          <p:cNvSpPr>
            <a:spLocks noGrp="1"/>
          </p:cNvSpPr>
          <p:nvPr>
            <p:ph type="pic" sz="quarter" idx="17" hasCustomPrompt="1"/>
          </p:nvPr>
        </p:nvSpPr>
        <p:spPr>
          <a:xfrm>
            <a:off x="1027905" y="3571876"/>
            <a:ext cx="1560515" cy="1560513"/>
          </a:xfrm>
          <a:prstGeom prst="ellipse">
            <a:avLst/>
          </a:prstGeom>
          <a:solidFill>
            <a:schemeClr val="bg2"/>
          </a:solidFill>
          <a:ln>
            <a:solidFill>
              <a:schemeClr val="accent1"/>
            </a:solidFill>
          </a:ln>
        </p:spPr>
        <p:txBody>
          <a:bodyPr anchor="ctr"/>
          <a:lstStyle>
            <a:lvl1pPr algn="ctr">
              <a:defRPr sz="1000"/>
            </a:lvl1pPr>
          </a:lstStyle>
          <a:p>
            <a:r>
              <a:rPr lang="en-GB"/>
              <a:t>Insert headshot</a:t>
            </a:r>
          </a:p>
        </p:txBody>
      </p:sp>
      <p:sp>
        <p:nvSpPr>
          <p:cNvPr id="6" name="Text 1">
            <a:extLst>
              <a:ext uri="{FF2B5EF4-FFF2-40B4-BE49-F238E27FC236}">
                <a16:creationId xmlns:a16="http://schemas.microsoft.com/office/drawing/2014/main" id="{81341E9B-642B-B371-95BD-66F3AE64B256}"/>
              </a:ext>
            </a:extLst>
          </p:cNvPr>
          <p:cNvSpPr>
            <a:spLocks noGrp="1"/>
          </p:cNvSpPr>
          <p:nvPr>
            <p:ph type="body" sz="quarter" idx="15" hasCustomPrompt="1"/>
          </p:nvPr>
        </p:nvSpPr>
        <p:spPr>
          <a:xfrm>
            <a:off x="3362325" y="2333625"/>
            <a:ext cx="8321675" cy="365125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600" indent="-183600">
              <a:defRPr lang="en-GB" sz="900" dirty="0"/>
            </a:lvl8pPr>
            <a:lvl9pPr marL="360000" indent="-176400">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6" name="Text Placeholder 15">
            <a:extLst>
              <a:ext uri="{FF2B5EF4-FFF2-40B4-BE49-F238E27FC236}">
                <a16:creationId xmlns:a16="http://schemas.microsoft.com/office/drawing/2014/main" id="{326003B6-C5A8-75A3-67E0-561C58AB0E64}"/>
              </a:ext>
            </a:extLst>
          </p:cNvPr>
          <p:cNvSpPr>
            <a:spLocks noGrp="1"/>
          </p:cNvSpPr>
          <p:nvPr>
            <p:ph type="body" sz="quarter" idx="18" hasCustomPrompt="1"/>
          </p:nvPr>
        </p:nvSpPr>
        <p:spPr>
          <a:xfrm>
            <a:off x="3362325" y="1724025"/>
            <a:ext cx="8321675" cy="365125"/>
          </a:xfrm>
          <a:prstGeom prst="rect">
            <a:avLst/>
          </a:prstGeom>
        </p:spPr>
        <p:txBody>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Footer">
            <a:extLst>
              <a:ext uri="{FF2B5EF4-FFF2-40B4-BE49-F238E27FC236}">
                <a16:creationId xmlns:a16="http://schemas.microsoft.com/office/drawing/2014/main" id="{F384BFA1-3D71-E5A4-3F8F-D7797BD19DE4}"/>
              </a:ext>
            </a:extLst>
          </p:cNvPr>
          <p:cNvSpPr>
            <a:spLocks noGrp="1"/>
          </p:cNvSpPr>
          <p:nvPr>
            <p:ph type="ftr" sz="quarter" idx="19"/>
          </p:nvPr>
        </p:nvSpPr>
        <p:spPr/>
        <p:txBody>
          <a:bodyPr/>
          <a:lstStyle/>
          <a:p>
            <a:endParaRPr lang="en-GB"/>
          </a:p>
        </p:txBody>
      </p:sp>
      <p:sp>
        <p:nvSpPr>
          <p:cNvPr id="8" name="SlideNumber">
            <a:extLst>
              <a:ext uri="{FF2B5EF4-FFF2-40B4-BE49-F238E27FC236}">
                <a16:creationId xmlns:a16="http://schemas.microsoft.com/office/drawing/2014/main" id="{103AEAF1-0805-DC0F-3652-A14C5D784446}"/>
              </a:ext>
            </a:extLst>
          </p:cNvPr>
          <p:cNvSpPr>
            <a:spLocks noGrp="1"/>
          </p:cNvSpPr>
          <p:nvPr>
            <p:ph type="sldNum" sz="quarter" idx="20"/>
          </p:nvPr>
        </p:nvSpPr>
        <p:spPr/>
        <p:txBody>
          <a:bodyPr/>
          <a:lstStyle/>
          <a:p>
            <a:fld id="{1AB31D9B-80B6-41F8-B283-556E26E6158E}" type="slidenum">
              <a:rPr lang="en-GB"/>
              <a:pPr/>
              <a:t>‹Nº›</a:t>
            </a:fld>
            <a:endParaRPr lang="en-GB"/>
          </a:p>
        </p:txBody>
      </p:sp>
      <p:sp>
        <p:nvSpPr>
          <p:cNvPr id="4" name="ChapterTitle">
            <a:extLst>
              <a:ext uri="{FF2B5EF4-FFF2-40B4-BE49-F238E27FC236}">
                <a16:creationId xmlns:a16="http://schemas.microsoft.com/office/drawing/2014/main" id="{3EF752A1-3D4E-F37C-B369-B7FF74F27265}"/>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84023389"/>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page photo">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50ACB6F-9A85-F169-F291-E04F4767E09D}"/>
              </a:ext>
            </a:extLst>
          </p:cNvPr>
          <p:cNvSpPr>
            <a:spLocks noGrp="1"/>
          </p:cNvSpPr>
          <p:nvPr>
            <p:ph type="pic" sz="quarter" idx="17" hasCustomPrompt="1"/>
          </p:nvPr>
        </p:nvSpPr>
        <p:spPr>
          <a:xfrm>
            <a:off x="0" y="0"/>
            <a:ext cx="12192000" cy="6858001"/>
          </a:xfrm>
          <a:prstGeom prst="rect">
            <a:avLst/>
          </a:prstGeom>
          <a:noFill/>
        </p:spPr>
        <p:txBody>
          <a:bodyPr wrap="square">
            <a:noAutofit/>
          </a:bodyPr>
          <a:lstStyle>
            <a:lvl1pPr algn="ctr">
              <a:defRPr b="0">
                <a:solidFill>
                  <a:schemeClr val="tx1"/>
                </a:solidFill>
              </a:defRPr>
            </a:lvl1pPr>
          </a:lstStyle>
          <a:p>
            <a:r>
              <a:rPr lang="en-GB"/>
              <a:t>To insert photo, please select placeholder, then access BrandCentral through the </a:t>
            </a:r>
            <a:r>
              <a:rPr lang="en-GB" err="1"/>
              <a:t>BrandCentral</a:t>
            </a:r>
            <a:r>
              <a:rPr lang="en-GB"/>
              <a:t> ribbon</a:t>
            </a:r>
          </a:p>
        </p:txBody>
      </p:sp>
      <p:sp>
        <p:nvSpPr>
          <p:cNvPr id="2" name="Rectangle 1">
            <a:extLst>
              <a:ext uri="{FF2B5EF4-FFF2-40B4-BE49-F238E27FC236}">
                <a16:creationId xmlns:a16="http://schemas.microsoft.com/office/drawing/2014/main" id="{4AF1E024-5CE5-181A-CD2B-669813944354}"/>
              </a:ext>
            </a:extLst>
          </p:cNvPr>
          <p:cNvSpPr/>
          <p:nvPr userDrawn="1"/>
        </p:nvSpPr>
        <p:spPr>
          <a:xfrm>
            <a:off x="12318023" y="508000"/>
            <a:ext cx="1397977" cy="67187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a:solidFill>
                  <a:schemeClr val="tx1"/>
                </a:solidFill>
              </a:rPr>
              <a:t>Image only</a:t>
            </a:r>
          </a:p>
        </p:txBody>
      </p:sp>
      <p:sp>
        <p:nvSpPr>
          <p:cNvPr id="7" name="Footer">
            <a:extLst>
              <a:ext uri="{FF2B5EF4-FFF2-40B4-BE49-F238E27FC236}">
                <a16:creationId xmlns:a16="http://schemas.microsoft.com/office/drawing/2014/main" id="{75244E0B-E1E8-0471-BAB4-FC7BB0B6FC3A}"/>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8" name="SlideNumber">
            <a:extLst>
              <a:ext uri="{FF2B5EF4-FFF2-40B4-BE49-F238E27FC236}">
                <a16:creationId xmlns:a16="http://schemas.microsoft.com/office/drawing/2014/main" id="{2AD99ADD-6266-A580-32EC-00D2B7A20074}"/>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
        <p:nvSpPr>
          <p:cNvPr id="11" name="TextBox 10">
            <a:extLst>
              <a:ext uri="{FF2B5EF4-FFF2-40B4-BE49-F238E27FC236}">
                <a16:creationId xmlns:a16="http://schemas.microsoft.com/office/drawing/2014/main" id="{8B800BB7-3D6F-546A-0C0A-4B80B1762968}"/>
              </a:ext>
            </a:extLst>
          </p:cNvPr>
          <p:cNvSpPr txBox="1">
            <a:spLocks/>
          </p:cNvSpPr>
          <p:nvPr userDrawn="1"/>
        </p:nvSpPr>
        <p:spPr>
          <a:xfrm>
            <a:off x="11390096" y="6480903"/>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latin typeface="+mn-lt"/>
              </a:rPr>
              <a:t>|</a:t>
            </a:r>
          </a:p>
        </p:txBody>
      </p:sp>
      <p:sp>
        <p:nvSpPr>
          <p:cNvPr id="3" name="LogoMap" hidden="1">
            <a:extLst>
              <a:ext uri="{FF2B5EF4-FFF2-40B4-BE49-F238E27FC236}">
                <a16:creationId xmlns:a16="http://schemas.microsoft.com/office/drawing/2014/main" id="{F7DE7CD5-2055-5ACE-F9A4-1D2B0C563BCC}"/>
              </a:ext>
            </a:extLst>
          </p:cNvPr>
          <p:cNvSpPr>
            <a:spLocks noGrp="1"/>
          </p:cNvSpPr>
          <p:nvPr>
            <p:ph type="body" sz="quarter" idx="18"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00"/>
            </a:lvl1pPr>
          </a:lstStyle>
          <a:p>
            <a:pPr marL="288000" lvl="0" indent="-288000" algn="l" defTabSz="736656"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2816141829"/>
      </p:ext>
    </p:extLst>
  </p:cSld>
  <p:clrMapOvr>
    <a:overrideClrMapping bg1="dk1" tx1="lt1" bg2="dk2" tx2="lt2" accent1="accent1" accent2="accent2" accent3="accent3" accent4="accent4" accent5="accent5" accent6="accent6" hlink="hlink" folHlink="folHlink"/>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ull page video">
    <p:bg>
      <p:bgPr>
        <a:solidFill>
          <a:schemeClr val="accent1"/>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5062D793-31FA-BAA9-36D4-F50DD7385A1D}"/>
              </a:ext>
            </a:extLst>
          </p:cNvPr>
          <p:cNvSpPr>
            <a:spLocks noGrp="1"/>
          </p:cNvSpPr>
          <p:nvPr>
            <p:ph type="media" sz="quarter" idx="18"/>
          </p:nvPr>
        </p:nvSpPr>
        <p:spPr>
          <a:xfrm>
            <a:off x="0" y="0"/>
            <a:ext cx="12192000" cy="6858000"/>
          </a:xfrm>
          <a:prstGeom prst="rect">
            <a:avLst/>
          </a:prstGeom>
        </p:spPr>
        <p:txBody>
          <a:bodyPr/>
          <a:lstStyle>
            <a:lvl1pPr algn="ctr">
              <a:defRPr b="0">
                <a:solidFill>
                  <a:schemeClr val="tx1"/>
                </a:solidFill>
              </a:defRPr>
            </a:lvl1pPr>
          </a:lstStyle>
          <a:p>
            <a:r>
              <a:rPr lang="en-US"/>
              <a:t>Click icon to add media</a:t>
            </a:r>
            <a:endParaRPr lang="en-GB"/>
          </a:p>
        </p:txBody>
      </p:sp>
      <p:sp>
        <p:nvSpPr>
          <p:cNvPr id="2" name="Rectangle 1">
            <a:extLst>
              <a:ext uri="{FF2B5EF4-FFF2-40B4-BE49-F238E27FC236}">
                <a16:creationId xmlns:a16="http://schemas.microsoft.com/office/drawing/2014/main" id="{FF0D04D5-880D-85F5-BD31-1E88CD0C8377}"/>
              </a:ext>
            </a:extLst>
          </p:cNvPr>
          <p:cNvSpPr/>
          <p:nvPr userDrawn="1"/>
        </p:nvSpPr>
        <p:spPr>
          <a:xfrm>
            <a:off x="12318023" y="508000"/>
            <a:ext cx="1397977" cy="67187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a:solidFill>
                  <a:schemeClr val="tx1"/>
                </a:solidFill>
              </a:rPr>
              <a:t>Video only</a:t>
            </a:r>
          </a:p>
        </p:txBody>
      </p:sp>
      <p:sp>
        <p:nvSpPr>
          <p:cNvPr id="6" name="Footer">
            <a:extLst>
              <a:ext uri="{FF2B5EF4-FFF2-40B4-BE49-F238E27FC236}">
                <a16:creationId xmlns:a16="http://schemas.microsoft.com/office/drawing/2014/main" id="{AB80E226-7CDE-591A-B5A9-48E8C1753D21}"/>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7" name="SlideNumber">
            <a:extLst>
              <a:ext uri="{FF2B5EF4-FFF2-40B4-BE49-F238E27FC236}">
                <a16:creationId xmlns:a16="http://schemas.microsoft.com/office/drawing/2014/main" id="{29297C8E-6B31-FB50-E471-D381065A2C98}"/>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
        <p:nvSpPr>
          <p:cNvPr id="9" name="TextBox 8">
            <a:extLst>
              <a:ext uri="{FF2B5EF4-FFF2-40B4-BE49-F238E27FC236}">
                <a16:creationId xmlns:a16="http://schemas.microsoft.com/office/drawing/2014/main" id="{205A4DB1-A29D-1F7D-511B-9F581C201926}"/>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latin typeface="+mn-lt"/>
              </a:rPr>
              <a:t>|</a:t>
            </a:r>
          </a:p>
        </p:txBody>
      </p:sp>
      <p:sp>
        <p:nvSpPr>
          <p:cNvPr id="5" name="LogoMap" hidden="1">
            <a:extLst>
              <a:ext uri="{FF2B5EF4-FFF2-40B4-BE49-F238E27FC236}">
                <a16:creationId xmlns:a16="http://schemas.microsoft.com/office/drawing/2014/main" id="{F9A74A32-2DC2-40FF-9B0B-E5DD398533B5}"/>
              </a:ext>
            </a:extLst>
          </p:cNvPr>
          <p:cNvSpPr>
            <a:spLocks noGrp="1"/>
          </p:cNvSpPr>
          <p:nvPr>
            <p:ph type="body" sz="quarter" idx="19"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00"/>
            </a:lvl1pPr>
          </a:lstStyle>
          <a:p>
            <a:pPr marL="288000" lvl="0" indent="-288000" algn="l" defTabSz="736656"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1315783651"/>
      </p:ext>
    </p:extLst>
  </p:cSld>
  <p:clrMapOvr>
    <a:overrideClrMapping bg1="dk1" tx1="lt1" bg2="dk2" tx2="lt2" accent1="accent1" accent2="accent2" accent3="accent3" accent4="accent4" accent5="accent5" accent6="accent6" hlink="hlink" folHlink="folHlink"/>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y Line Photo">
    <p:bg>
      <p:bgPr>
        <a:solidFill>
          <a:schemeClr val="accent1"/>
        </a:solidFill>
        <a:effectLst/>
      </p:bgPr>
    </p:bg>
    <p:spTree>
      <p:nvGrpSpPr>
        <p:cNvPr id="1" name=""/>
        <p:cNvGrpSpPr/>
        <p:nvPr/>
      </p:nvGrpSpPr>
      <p:grpSpPr>
        <a:xfrm>
          <a:off x="0" y="0"/>
          <a:ext cx="0" cy="0"/>
          <a:chOff x="0" y="0"/>
          <a:chExt cx="0" cy="0"/>
        </a:xfrm>
      </p:grpSpPr>
      <p:pic>
        <p:nvPicPr>
          <p:cNvPr id="13" name="Mobius Keyline">
            <a:extLst>
              <a:ext uri="{FF2B5EF4-FFF2-40B4-BE49-F238E27FC236}">
                <a16:creationId xmlns:a16="http://schemas.microsoft.com/office/drawing/2014/main" id="{E9EA06B2-3FA1-C84A-AD88-98BD980339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17320" y="0"/>
            <a:ext cx="9674679" cy="6858000"/>
          </a:xfrm>
          <a:prstGeom prst="rect">
            <a:avLst/>
          </a:prstGeom>
        </p:spPr>
      </p:pic>
      <p:sp>
        <p:nvSpPr>
          <p:cNvPr id="5" name="Rectangle 4">
            <a:extLst>
              <a:ext uri="{FF2B5EF4-FFF2-40B4-BE49-F238E27FC236}">
                <a16:creationId xmlns:a16="http://schemas.microsoft.com/office/drawing/2014/main" id="{1F349633-5AA0-587A-3243-E331CAFB4F41}"/>
              </a:ext>
            </a:extLst>
          </p:cNvPr>
          <p:cNvSpPr/>
          <p:nvPr userDrawn="1"/>
        </p:nvSpPr>
        <p:spPr>
          <a:xfrm>
            <a:off x="12318023" y="508000"/>
            <a:ext cx="1397977" cy="365125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a:solidFill>
                  <a:schemeClr val="tx1"/>
                </a:solidFill>
              </a:rPr>
              <a:t>NOTE:</a:t>
            </a:r>
            <a:br>
              <a:rPr lang="en-GB" sz="1600">
                <a:solidFill>
                  <a:schemeClr val="tx1"/>
                </a:solidFill>
              </a:rPr>
            </a:br>
            <a:r>
              <a:rPr lang="en-GB" sz="1600">
                <a:solidFill>
                  <a:schemeClr val="tx1"/>
                </a:solidFill>
              </a:rPr>
              <a:t>To change image, right-click slide and go to </a:t>
            </a:r>
            <a:r>
              <a:rPr lang="en-GB" sz="1600" b="1">
                <a:solidFill>
                  <a:schemeClr val="tx1"/>
                </a:solidFill>
              </a:rPr>
              <a:t>Format Background &gt; Picture or texture fill </a:t>
            </a:r>
            <a:r>
              <a:rPr lang="en-GB" sz="1600" b="0">
                <a:solidFill>
                  <a:schemeClr val="tx1"/>
                </a:solidFill>
              </a:rPr>
              <a:t>and use the sidebar to choose your image</a:t>
            </a:r>
            <a:endParaRPr lang="en-GB" sz="1600" b="1">
              <a:solidFill>
                <a:schemeClr val="tx1"/>
              </a:solidFill>
            </a:endParaRPr>
          </a:p>
        </p:txBody>
      </p:sp>
      <p:sp>
        <p:nvSpPr>
          <p:cNvPr id="4" name="Footer">
            <a:extLst>
              <a:ext uri="{FF2B5EF4-FFF2-40B4-BE49-F238E27FC236}">
                <a16:creationId xmlns:a16="http://schemas.microsoft.com/office/drawing/2014/main" id="{FF97FC4E-9645-4A16-7431-4E9C5DD276BA}"/>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6" name="SlideNumber">
            <a:extLst>
              <a:ext uri="{FF2B5EF4-FFF2-40B4-BE49-F238E27FC236}">
                <a16:creationId xmlns:a16="http://schemas.microsoft.com/office/drawing/2014/main" id="{A8A43D56-1E9F-FAD4-F349-CA9169CEC192}"/>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9" name="TextBox 8">
            <a:extLst>
              <a:ext uri="{FF2B5EF4-FFF2-40B4-BE49-F238E27FC236}">
                <a16:creationId xmlns:a16="http://schemas.microsoft.com/office/drawing/2014/main" id="{E7FAC559-B649-901F-4731-F753AA27032A}"/>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
        <p:nvSpPr>
          <p:cNvPr id="3" name="LogoMap" hidden="1">
            <a:extLst>
              <a:ext uri="{FF2B5EF4-FFF2-40B4-BE49-F238E27FC236}">
                <a16:creationId xmlns:a16="http://schemas.microsoft.com/office/drawing/2014/main" id="{B291756B-890D-958C-7DBA-DD80C83EF773}"/>
              </a:ext>
            </a:extLst>
          </p:cNvPr>
          <p:cNvSpPr>
            <a:spLocks noGrp="1"/>
          </p:cNvSpPr>
          <p:nvPr>
            <p:ph type="body" sz="quarter" idx="18"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00"/>
            </a:lvl1pPr>
          </a:lstStyle>
          <a:p>
            <a:pPr marL="288000" lvl="0" indent="-288000" algn="l" defTabSz="736656"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896391996"/>
      </p:ext>
    </p:extLst>
  </p:cSld>
  <p:clrMapOvr>
    <a:overrideClrMapping bg1="dk1" tx1="lt1" bg2="dk2" tx2="lt2" accent1="accent1" accent2="accent2" accent3="accent3" accent4="accent4" accent5="accent5" accent6="accent6" hlink="hlink" folHlink="folHlink"/>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999511CE-F6E9-6375-7EB7-7782134C6DFE}"/>
              </a:ext>
            </a:extLst>
          </p:cNvPr>
          <p:cNvSpPr>
            <a:spLocks noGrp="1"/>
          </p:cNvSpPr>
          <p:nvPr>
            <p:ph type="title" hasCustomPrompt="1"/>
          </p:nvPr>
        </p:nvSpPr>
        <p:spPr>
          <a:xfrm>
            <a:off x="1458913" y="2924175"/>
            <a:ext cx="5466821" cy="1128514"/>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020E25E0-8D03-AB6F-A62E-E7A1D0B97879}"/>
              </a:ext>
            </a:extLst>
          </p:cNvPr>
          <p:cNvSpPr>
            <a:spLocks noGrp="1"/>
          </p:cNvSpPr>
          <p:nvPr>
            <p:ph type="body" sz="quarter" idx="15" hasCustomPrompt="1"/>
          </p:nvPr>
        </p:nvSpPr>
        <p:spPr>
          <a:xfrm>
            <a:off x="508000" y="2924175"/>
            <a:ext cx="706438"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3A274F89-FBA2-4E0E-C87F-C486BC435187}"/>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12" name="SlideNumber">
            <a:extLst>
              <a:ext uri="{FF2B5EF4-FFF2-40B4-BE49-F238E27FC236}">
                <a16:creationId xmlns:a16="http://schemas.microsoft.com/office/drawing/2014/main" id="{8E131A25-DA6E-7723-43C8-FA009110843B}"/>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
        <p:nvSpPr>
          <p:cNvPr id="13" name="TextBox 12">
            <a:extLst>
              <a:ext uri="{FF2B5EF4-FFF2-40B4-BE49-F238E27FC236}">
                <a16:creationId xmlns:a16="http://schemas.microsoft.com/office/drawing/2014/main" id="{923319AC-CE58-ED7D-D1A9-7D0C98A6B2BE}"/>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latin typeface="+mn-lt"/>
              </a:rPr>
              <a:t>|</a:t>
            </a:r>
          </a:p>
        </p:txBody>
      </p:sp>
    </p:spTree>
    <p:extLst>
      <p:ext uri="{BB962C8B-B14F-4D97-AF65-F5344CB8AC3E}">
        <p14:creationId xmlns:p14="http://schemas.microsoft.com/office/powerpoint/2010/main" val="3871907640"/>
      </p:ext>
    </p:extLst>
  </p:cSld>
  <p:clrMapOvr>
    <a:overrideClrMapping bg1="dk1" tx1="lt1" bg2="dk2" tx2="lt2" accent1="accent1" accent2="accent2" accent3="accent3" accent4="accent4" accent5="accent5" accent6="accent6" hlink="hlink" folHlink="folHlink"/>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1458913" y="2924175"/>
            <a:ext cx="5466821" cy="1128514"/>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2" name="Text Placeholder 11">
            <a:extLst>
              <a:ext uri="{FF2B5EF4-FFF2-40B4-BE49-F238E27FC236}">
                <a16:creationId xmlns:a16="http://schemas.microsoft.com/office/drawing/2014/main" id="{411B257A-4515-48EC-A892-E1742532F206}"/>
              </a:ext>
            </a:extLst>
          </p:cNvPr>
          <p:cNvSpPr>
            <a:spLocks noGrp="1"/>
          </p:cNvSpPr>
          <p:nvPr>
            <p:ph type="body" sz="quarter" idx="15" hasCustomPrompt="1"/>
          </p:nvPr>
        </p:nvSpPr>
        <p:spPr>
          <a:xfrm>
            <a:off x="508000" y="2924175"/>
            <a:ext cx="706438"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2" name="Footer">
            <a:extLst>
              <a:ext uri="{FF2B5EF4-FFF2-40B4-BE49-F238E27FC236}">
                <a16:creationId xmlns:a16="http://schemas.microsoft.com/office/drawing/2014/main" id="{7D1011C5-4908-3481-1ADA-B3D0C028FEF1}"/>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8" name="SlideNumber">
            <a:extLst>
              <a:ext uri="{FF2B5EF4-FFF2-40B4-BE49-F238E27FC236}">
                <a16:creationId xmlns:a16="http://schemas.microsoft.com/office/drawing/2014/main" id="{6F0DDC27-2CA3-F7AF-D3DD-79EB204AC217}"/>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0" name="TextBox 9">
            <a:extLst>
              <a:ext uri="{FF2B5EF4-FFF2-40B4-BE49-F238E27FC236}">
                <a16:creationId xmlns:a16="http://schemas.microsoft.com/office/drawing/2014/main" id="{BFC950C8-7684-94AE-69A4-34F9CE5382EB}"/>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3478996865"/>
      </p:ext>
    </p:extLst>
  </p:cSld>
  <p:clrMapOvr>
    <a:overrideClrMapping bg1="dk1" tx1="lt1" bg2="dk2" tx2="lt2" accent1="accent1" accent2="accent2" accent3="accent3" accent4="accent4" accent5="accent5" accent6="accent6" hlink="hlink" folHlink="folHlink"/>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Cor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58CAD1EA-858E-1B6D-7CF9-D7C50519EF7C}"/>
              </a:ext>
            </a:extLst>
          </p:cNvPr>
          <p:cNvSpPr>
            <a:spLocks noGrp="1"/>
          </p:cNvSpPr>
          <p:nvPr>
            <p:ph type="title" hasCustomPrompt="1"/>
          </p:nvPr>
        </p:nvSpPr>
        <p:spPr>
          <a:xfrm>
            <a:off x="1458913" y="2924175"/>
            <a:ext cx="5466821" cy="1128514"/>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284BCA8E-2E48-AE99-6F18-D7A8411F708C}"/>
              </a:ext>
            </a:extLst>
          </p:cNvPr>
          <p:cNvSpPr>
            <a:spLocks noGrp="1"/>
          </p:cNvSpPr>
          <p:nvPr>
            <p:ph type="body" sz="quarter" idx="15" hasCustomPrompt="1"/>
          </p:nvPr>
        </p:nvSpPr>
        <p:spPr>
          <a:xfrm>
            <a:off x="508000" y="2924175"/>
            <a:ext cx="706438"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92E8A9C1-7AE5-6029-E3CC-40C5A83D9DE5}"/>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12" name="SlideNumber">
            <a:extLst>
              <a:ext uri="{FF2B5EF4-FFF2-40B4-BE49-F238E27FC236}">
                <a16:creationId xmlns:a16="http://schemas.microsoft.com/office/drawing/2014/main" id="{5BEECE51-32D3-FA20-511D-650E953DD877}"/>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
        <p:nvSpPr>
          <p:cNvPr id="13" name="TextBox 12">
            <a:extLst>
              <a:ext uri="{FF2B5EF4-FFF2-40B4-BE49-F238E27FC236}">
                <a16:creationId xmlns:a16="http://schemas.microsoft.com/office/drawing/2014/main" id="{ED47BE6E-58AB-D0E9-5D7B-0584A5A8C16C}"/>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latin typeface="+mn-lt"/>
              </a:rPr>
              <a:t>|</a:t>
            </a:r>
          </a:p>
        </p:txBody>
      </p:sp>
    </p:spTree>
    <p:extLst>
      <p:ext uri="{BB962C8B-B14F-4D97-AF65-F5344CB8AC3E}">
        <p14:creationId xmlns:p14="http://schemas.microsoft.com/office/powerpoint/2010/main" val="43154254"/>
      </p:ext>
    </p:extLst>
  </p:cSld>
  <p:clrMapOvr>
    <a:overrideClrMapping bg1="dk1" tx1="lt1" bg2="dk2" tx2="lt2" accent1="accent1" accent2="accent2" accent3="accent3" accent4="accent4" accent5="accent5" accent6="accent6" hlink="hlink" folHlink="folHlink"/>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7177015E-1E51-B2B2-CF82-E98AC274249A}"/>
              </a:ext>
            </a:extLst>
          </p:cNvPr>
          <p:cNvSpPr>
            <a:spLocks noGrp="1"/>
          </p:cNvSpPr>
          <p:nvPr>
            <p:ph type="title" hasCustomPrompt="1"/>
          </p:nvPr>
        </p:nvSpPr>
        <p:spPr>
          <a:xfrm>
            <a:off x="1458913" y="2924175"/>
            <a:ext cx="5466821" cy="1128514"/>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63BE8564-9A6A-9796-2775-07E9DE2D390D}"/>
              </a:ext>
            </a:extLst>
          </p:cNvPr>
          <p:cNvSpPr>
            <a:spLocks noGrp="1"/>
          </p:cNvSpPr>
          <p:nvPr>
            <p:ph type="body" sz="quarter" idx="15" hasCustomPrompt="1"/>
          </p:nvPr>
        </p:nvSpPr>
        <p:spPr>
          <a:xfrm>
            <a:off x="508000" y="2924175"/>
            <a:ext cx="706438"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67FFB785-E400-1BE9-0A04-8FC4C0FA771B}"/>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2" name="SlideNumber">
            <a:extLst>
              <a:ext uri="{FF2B5EF4-FFF2-40B4-BE49-F238E27FC236}">
                <a16:creationId xmlns:a16="http://schemas.microsoft.com/office/drawing/2014/main" id="{64D9BA27-F377-2654-0371-FD1B007C73A3}"/>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3" name="TextBox 12">
            <a:extLst>
              <a:ext uri="{FF2B5EF4-FFF2-40B4-BE49-F238E27FC236}">
                <a16:creationId xmlns:a16="http://schemas.microsoft.com/office/drawing/2014/main" id="{98B6113F-6068-A719-86F0-4FE99F26A232}"/>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1314872005"/>
      </p:ext>
    </p:extLst>
  </p:cSld>
  <p:clrMapOvr>
    <a:overrideClrMapping bg1="dk1" tx1="lt1" bg2="dk2" tx2="lt2" accent1="accent1" accent2="accent2" accent3="accent3" accent4="accent4" accent5="accent5" accent6="accent6" hlink="hlink" folHlink="folHlink"/>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and Text Mobius Overlay">
    <p:bg>
      <p:bgPr>
        <a:solidFill>
          <a:schemeClr val="accent1"/>
        </a:solidFill>
        <a:effectLst/>
      </p:bgPr>
    </p:bg>
    <p:spTree>
      <p:nvGrpSpPr>
        <p:cNvPr id="1" name=""/>
        <p:cNvGrpSpPr/>
        <p:nvPr/>
      </p:nvGrpSpPr>
      <p:grpSpPr>
        <a:xfrm>
          <a:off x="0" y="0"/>
          <a:ext cx="0" cy="0"/>
          <a:chOff x="0" y="0"/>
          <a:chExt cx="0" cy="0"/>
        </a:xfrm>
      </p:grpSpPr>
      <p:sp>
        <p:nvSpPr>
          <p:cNvPr id="15" name="Picture Placeholder 22">
            <a:extLst>
              <a:ext uri="{FF2B5EF4-FFF2-40B4-BE49-F238E27FC236}">
                <a16:creationId xmlns:a16="http://schemas.microsoft.com/office/drawing/2014/main" id="{A6014233-BC2C-CA55-E7BF-FA3E9BB3770A}"/>
              </a:ext>
            </a:extLst>
          </p:cNvPr>
          <p:cNvSpPr>
            <a:spLocks noGrp="1"/>
          </p:cNvSpPr>
          <p:nvPr>
            <p:ph type="pic" sz="quarter" idx="19"/>
          </p:nvPr>
        </p:nvSpPr>
        <p:spPr>
          <a:xfrm>
            <a:off x="0" y="0"/>
            <a:ext cx="12192000" cy="6858000"/>
          </a:xfrm>
          <a:prstGeom prst="rect">
            <a:avLst/>
          </a:prstGeom>
        </p:spPr>
        <p:txBody>
          <a:bodyPr/>
          <a:lstStyle/>
          <a:p>
            <a:r>
              <a:rPr lang="en-US"/>
              <a:t>Click icon to add picture</a:t>
            </a:r>
            <a:endParaRPr lang="en-GB"/>
          </a:p>
        </p:txBody>
      </p:sp>
      <p:sp>
        <p:nvSpPr>
          <p:cNvPr id="13" name="Mobius">
            <a:extLst>
              <a:ext uri="{FF2B5EF4-FFF2-40B4-BE49-F238E27FC236}">
                <a16:creationId xmlns:a16="http://schemas.microsoft.com/office/drawing/2014/main" id="{BFA02902-481D-0824-7FDB-B844B609772D}"/>
              </a:ext>
            </a:extLst>
          </p:cNvPr>
          <p:cNvSpPr>
            <a:spLocks noGrp="1"/>
          </p:cNvSpPr>
          <p:nvPr>
            <p:ph type="body" sz="quarter" idx="21" hasCustomPrompt="1"/>
          </p:nvPr>
        </p:nvSpPr>
        <p:spPr>
          <a:xfrm>
            <a:off x="0" y="0"/>
            <a:ext cx="8053160" cy="6858000"/>
          </a:xfrm>
          <a:custGeom>
            <a:avLst/>
            <a:gdLst>
              <a:gd name="connsiteX0" fmla="*/ 0 w 8053160"/>
              <a:gd name="connsiteY0" fmla="*/ 0 h 6858000"/>
              <a:gd name="connsiteX1" fmla="*/ 8053160 w 8053160"/>
              <a:gd name="connsiteY1" fmla="*/ 0 h 6858000"/>
              <a:gd name="connsiteX2" fmla="*/ 8053160 w 8053160"/>
              <a:gd name="connsiteY2" fmla="*/ 6858000 h 6858000"/>
              <a:gd name="connsiteX3" fmla="*/ 0 w 80531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53160" h="6858000">
                <a:moveTo>
                  <a:pt x="0" y="0"/>
                </a:moveTo>
                <a:lnTo>
                  <a:pt x="8053160" y="0"/>
                </a:lnTo>
                <a:lnTo>
                  <a:pt x="8053160" y="6858000"/>
                </a:lnTo>
                <a:lnTo>
                  <a:pt x="0" y="6858000"/>
                </a:lnTo>
                <a:close/>
              </a:path>
            </a:pathLst>
          </a:custGeom>
          <a:blipFill>
            <a:blip r:embed="rId2"/>
            <a:stretch>
              <a:fillRect l="1" t="-19472" r="-2392" b="-2858"/>
            </a:stretch>
          </a:blipFill>
        </p:spPr>
        <p:txBody>
          <a:bodyPr wrap="square">
            <a:noAutofit/>
          </a:bodyPr>
          <a:lstStyle>
            <a:lvl1pPr marL="0" indent="0">
              <a:buFont typeface="Arial" panose="020B0604020202020204" pitchFamily="34" charset="0"/>
              <a:buNone/>
              <a:defRPr/>
            </a:lvl1pPr>
          </a:lstStyle>
          <a:p>
            <a:pPr lvl="0"/>
            <a:r>
              <a:rPr lang="en-GB"/>
              <a:t> </a:t>
            </a:r>
          </a:p>
        </p:txBody>
      </p:sp>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9" name="Text Placeholder 8">
            <a:extLst>
              <a:ext uri="{FF2B5EF4-FFF2-40B4-BE49-F238E27FC236}">
                <a16:creationId xmlns:a16="http://schemas.microsoft.com/office/drawing/2014/main" id="{AFD82CDF-20BD-2CD2-08B1-88943A007D88}"/>
              </a:ext>
            </a:extLst>
          </p:cNvPr>
          <p:cNvSpPr>
            <a:spLocks noGrp="1"/>
          </p:cNvSpPr>
          <p:nvPr>
            <p:ph type="body" sz="quarter" idx="15" hasCustomPrompt="1"/>
          </p:nvPr>
        </p:nvSpPr>
        <p:spPr>
          <a:xfrm>
            <a:off x="508000" y="1724025"/>
            <a:ext cx="6416675" cy="42608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1D641E1D-E9B2-5070-CEEF-EB4A16916AC4}"/>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6" name="SlideNumber">
            <a:extLst>
              <a:ext uri="{FF2B5EF4-FFF2-40B4-BE49-F238E27FC236}">
                <a16:creationId xmlns:a16="http://schemas.microsoft.com/office/drawing/2014/main" id="{E9E97CCF-B5DE-6F47-BBB6-1EF7301691AF}"/>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7" name="TextBox 6">
            <a:extLst>
              <a:ext uri="{FF2B5EF4-FFF2-40B4-BE49-F238E27FC236}">
                <a16:creationId xmlns:a16="http://schemas.microsoft.com/office/drawing/2014/main" id="{519681FE-6645-D07C-66B0-F9CC1383618B}"/>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
        <p:nvSpPr>
          <p:cNvPr id="11" name="ChapterTitle">
            <a:extLst>
              <a:ext uri="{FF2B5EF4-FFF2-40B4-BE49-F238E27FC236}">
                <a16:creationId xmlns:a16="http://schemas.microsoft.com/office/drawing/2014/main" id="{D1AC27F1-B24C-24A3-5EC1-CCB4C113AAA4}"/>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5" name="LogoMap" hidden="1">
            <a:extLst>
              <a:ext uri="{FF2B5EF4-FFF2-40B4-BE49-F238E27FC236}">
                <a16:creationId xmlns:a16="http://schemas.microsoft.com/office/drawing/2014/main" id="{2584825E-D5F7-097F-75A8-48CAB574770C}"/>
              </a:ext>
            </a:extLst>
          </p:cNvPr>
          <p:cNvSpPr>
            <a:spLocks noGrp="1"/>
          </p:cNvSpPr>
          <p:nvPr>
            <p:ph type="body" sz="quarter" idx="18"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00"/>
            </a:lvl1pPr>
          </a:lstStyle>
          <a:p>
            <a:pPr marL="288000" lvl="0" indent="-288000" algn="l" defTabSz="736656"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421548593"/>
      </p:ext>
    </p:extLst>
  </p:cSld>
  <p:clrMapOvr>
    <a:overrideClrMapping bg1="dk1" tx1="lt1" bg2="dk2" tx2="lt2" accent1="accent1" accent2="accent2" accent3="accent3" accent4="accent4" accent5="accent5" accent6="accent6" hlink="hlink" folHlink="folHlink"/>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urple Graphic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F4C118EF-FF4C-0FB7-FE99-C5F3692451AD}"/>
              </a:ext>
            </a:extLst>
          </p:cNvPr>
          <p:cNvSpPr>
            <a:spLocks noGrp="1"/>
          </p:cNvSpPr>
          <p:nvPr>
            <p:ph type="body" sz="quarter" idx="15" hasCustomPrompt="1"/>
          </p:nvPr>
        </p:nvSpPr>
        <p:spPr>
          <a:xfrm>
            <a:off x="508000" y="1724025"/>
            <a:ext cx="11176000" cy="426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ChapterTitle">
            <a:extLst>
              <a:ext uri="{FF2B5EF4-FFF2-40B4-BE49-F238E27FC236}">
                <a16:creationId xmlns:a16="http://schemas.microsoft.com/office/drawing/2014/main" id="{96CD4906-F63D-0CD9-18ED-F887BF40E5A2}"/>
              </a:ext>
            </a:extLst>
          </p:cNvPr>
          <p:cNvSpPr>
            <a:spLocks noGrp="1"/>
          </p:cNvSpPr>
          <p:nvPr>
            <p:ph type="body" sz="quarter" idx="12" hasCustomPrompt="1"/>
          </p:nvPr>
        </p:nvSpPr>
        <p:spPr>
          <a:xfrm>
            <a:off x="508000"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341289BA-67D4-4758-2B70-36629F652CF1}"/>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3" name="SlideNumber">
            <a:extLst>
              <a:ext uri="{FF2B5EF4-FFF2-40B4-BE49-F238E27FC236}">
                <a16:creationId xmlns:a16="http://schemas.microsoft.com/office/drawing/2014/main" id="{4A227FFF-486F-AF4E-8393-7BB9ADFD5D33}"/>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4" name="TextBox 13">
            <a:extLst>
              <a:ext uri="{FF2B5EF4-FFF2-40B4-BE49-F238E27FC236}">
                <a16:creationId xmlns:a16="http://schemas.microsoft.com/office/drawing/2014/main" id="{9774729B-D732-0BB6-8B56-2F691409BE05}"/>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819742866"/>
      </p:ext>
    </p:extLst>
  </p:cSld>
  <p:clrMapOvr>
    <a:overrideClrMapping bg1="dk1" tx1="lt1" bg2="dk2" tx2="lt2" accent1="accent1" accent2="accent2" accent3="accent3" accent4="accent4" accent5="accent5" accent6="accent6" hlink="hlink" folHlink="folHlink"/>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urple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F4C118EF-FF4C-0FB7-FE99-C5F3692451AD}"/>
              </a:ext>
            </a:extLst>
          </p:cNvPr>
          <p:cNvSpPr>
            <a:spLocks noGrp="1"/>
          </p:cNvSpPr>
          <p:nvPr>
            <p:ph type="body" sz="quarter" idx="15" hasCustomPrompt="1"/>
          </p:nvPr>
        </p:nvSpPr>
        <p:spPr>
          <a:xfrm>
            <a:off x="508000" y="1724025"/>
            <a:ext cx="11176000" cy="42608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87EE34FB-AD40-B00B-B425-870C1D4CCE95}"/>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6" name="SlideNumber">
            <a:extLst>
              <a:ext uri="{FF2B5EF4-FFF2-40B4-BE49-F238E27FC236}">
                <a16:creationId xmlns:a16="http://schemas.microsoft.com/office/drawing/2014/main" id="{DF48273A-E7D2-C887-7DD5-0416E98C662A}"/>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1" name="TextBox 10">
            <a:extLst>
              <a:ext uri="{FF2B5EF4-FFF2-40B4-BE49-F238E27FC236}">
                <a16:creationId xmlns:a16="http://schemas.microsoft.com/office/drawing/2014/main" id="{4BC64479-802C-5FBA-C893-DB3DD9DCEDE5}"/>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
        <p:nvSpPr>
          <p:cNvPr id="10" name="ChapterTitle">
            <a:extLst>
              <a:ext uri="{FF2B5EF4-FFF2-40B4-BE49-F238E27FC236}">
                <a16:creationId xmlns:a16="http://schemas.microsoft.com/office/drawing/2014/main" id="{27796538-D401-68F5-5956-0AD6E975582F}"/>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Tree>
    <p:extLst>
      <p:ext uri="{BB962C8B-B14F-4D97-AF65-F5344CB8AC3E}">
        <p14:creationId xmlns:p14="http://schemas.microsoft.com/office/powerpoint/2010/main" val="1151687170"/>
      </p:ext>
    </p:extLst>
  </p:cSld>
  <p:clrMapOvr>
    <a:overrideClrMapping bg1="dk1" tx1="lt1" bg2="dk2" tx2="lt2" accent1="accent1" accent2="accent2" accent3="accent3" accent4="accent4" accent5="accent5" accent6="accent6" hlink="hlink" folHlink="folHlink"/>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dient Core Purple-Bright Purple">
    <p:bg>
      <p:bgPr>
        <a:gradFill>
          <a:gsLst>
            <a:gs pos="0">
              <a:srgbClr val="4F2D7F"/>
            </a:gs>
            <a:gs pos="28000">
              <a:srgbClr val="502E81"/>
            </a:gs>
            <a:gs pos="45000">
              <a:srgbClr val="553289"/>
            </a:gs>
            <a:gs pos="59000">
              <a:srgbClr val="5E3998"/>
            </a:gs>
            <a:gs pos="72000">
              <a:srgbClr val="6B43AC"/>
            </a:gs>
            <a:gs pos="83000">
              <a:srgbClr val="7C50C6"/>
            </a:gs>
            <a:gs pos="93000">
              <a:srgbClr val="9060E6"/>
            </a:gs>
            <a:gs pos="100000">
              <a:srgbClr val="A06DFF"/>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12B06707-7AB9-9FE4-2E05-3B806D810D0B}"/>
              </a:ext>
            </a:extLst>
          </p:cNvPr>
          <p:cNvSpPr>
            <a:spLocks noGrp="1"/>
          </p:cNvSpPr>
          <p:nvPr>
            <p:ph type="body" sz="quarter" idx="15" hasCustomPrompt="1"/>
          </p:nvPr>
        </p:nvSpPr>
        <p:spPr>
          <a:xfrm>
            <a:off x="508000" y="1724025"/>
            <a:ext cx="11176000" cy="42608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069E9A39-C850-224D-0CFF-811AB64B9EEA}"/>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7" name="SlideNumber">
            <a:extLst>
              <a:ext uri="{FF2B5EF4-FFF2-40B4-BE49-F238E27FC236}">
                <a16:creationId xmlns:a16="http://schemas.microsoft.com/office/drawing/2014/main" id="{3391BF85-6B4D-D79B-6E85-1F31BBDCFE9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1" name="TextBox 10">
            <a:extLst>
              <a:ext uri="{FF2B5EF4-FFF2-40B4-BE49-F238E27FC236}">
                <a16:creationId xmlns:a16="http://schemas.microsoft.com/office/drawing/2014/main" id="{5E917F4E-7531-FAB5-7E9C-A0FA8FCEE3A6}"/>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
        <p:nvSpPr>
          <p:cNvPr id="10" name="ChapterTitle">
            <a:extLst>
              <a:ext uri="{FF2B5EF4-FFF2-40B4-BE49-F238E27FC236}">
                <a16:creationId xmlns:a16="http://schemas.microsoft.com/office/drawing/2014/main" id="{76F6C583-3614-9714-E1CD-93ED4A7B44CB}"/>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Tree>
    <p:extLst>
      <p:ext uri="{BB962C8B-B14F-4D97-AF65-F5344CB8AC3E}">
        <p14:creationId xmlns:p14="http://schemas.microsoft.com/office/powerpoint/2010/main" val="1770108657"/>
      </p:ext>
    </p:extLst>
  </p:cSld>
  <p:clrMapOvr>
    <a:overrideClrMapping bg1="dk1" tx1="lt1" bg2="dk2" tx2="lt2" accent1="accent1" accent2="accent2" accent3="accent3" accent4="accent4" accent5="accent5" accent6="accent6" hlink="hlink" folHlink="folHlink"/>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adient Core Purple-Yellow">
    <p:bg>
      <p:bgPr>
        <a:gradFill>
          <a:gsLst>
            <a:gs pos="0">
              <a:srgbClr val="4F2D7F"/>
            </a:gs>
            <a:gs pos="26000">
              <a:srgbClr val="512F7E"/>
            </a:gs>
            <a:gs pos="41000">
              <a:srgbClr val="59367A"/>
            </a:gs>
            <a:gs pos="54000">
              <a:srgbClr val="684275"/>
            </a:gs>
            <a:gs pos="65000">
              <a:srgbClr val="7C536D"/>
            </a:gs>
            <a:gs pos="75000">
              <a:srgbClr val="966964"/>
            </a:gs>
            <a:gs pos="84000">
              <a:srgbClr val="B78557"/>
            </a:gs>
            <a:gs pos="93000">
              <a:srgbClr val="DCA449"/>
            </a:gs>
            <a:gs pos="100000">
              <a:srgbClr val="FFC23D"/>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F4C118EF-FF4C-0FB7-FE99-C5F3692451AD}"/>
              </a:ext>
            </a:extLst>
          </p:cNvPr>
          <p:cNvSpPr>
            <a:spLocks noGrp="1"/>
          </p:cNvSpPr>
          <p:nvPr>
            <p:ph type="body" sz="quarter" idx="15" hasCustomPrompt="1"/>
          </p:nvPr>
        </p:nvSpPr>
        <p:spPr>
          <a:xfrm>
            <a:off x="508000" y="1724025"/>
            <a:ext cx="11176000" cy="426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7A2C8EB9-F4D9-D378-FDEF-8B95D46A085B}"/>
              </a:ext>
            </a:extLst>
          </p:cNvPr>
          <p:cNvSpPr>
            <a:spLocks noGrp="1"/>
          </p:cNvSpPr>
          <p:nvPr>
            <p:ph type="body" sz="quarter" idx="12" hasCustomPrompt="1"/>
          </p:nvPr>
        </p:nvSpPr>
        <p:spPr>
          <a:xfrm>
            <a:off x="508000"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0075530A-6D67-B5E3-9233-371486CF4709}"/>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3" name="SlideNumber">
            <a:extLst>
              <a:ext uri="{FF2B5EF4-FFF2-40B4-BE49-F238E27FC236}">
                <a16:creationId xmlns:a16="http://schemas.microsoft.com/office/drawing/2014/main" id="{1BA1C1C9-A2F5-377A-D165-F38396D746F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4" name="TextBox 13">
            <a:extLst>
              <a:ext uri="{FF2B5EF4-FFF2-40B4-BE49-F238E27FC236}">
                <a16:creationId xmlns:a16="http://schemas.microsoft.com/office/drawing/2014/main" id="{A7F0DEF8-F8BE-F56B-81DA-CE6064EF7F87}"/>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1798548856"/>
      </p:ext>
    </p:extLst>
  </p:cSld>
  <p:clrMapOvr>
    <a:overrideClrMapping bg1="dk1" tx1="lt1" bg2="dk2" tx2="lt2" accent1="accent1" accent2="accent2" accent3="accent3" accent4="accent4" accent5="accent5" accent6="accent6" hlink="hlink" folHlink="folHlink"/>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dient Core Purple-Coral">
    <p:bg>
      <p:bgPr>
        <a:gradFill>
          <a:gsLst>
            <a:gs pos="0">
              <a:srgbClr val="4F2D7F"/>
            </a:gs>
            <a:gs pos="26000">
              <a:srgbClr val="512D7E"/>
            </a:gs>
            <a:gs pos="41000">
              <a:srgbClr val="592F7B"/>
            </a:gs>
            <a:gs pos="54000">
              <a:srgbClr val="683277"/>
            </a:gs>
            <a:gs pos="65000">
              <a:srgbClr val="7C3671"/>
            </a:gs>
            <a:gs pos="75000">
              <a:srgbClr val="963B68"/>
            </a:gs>
            <a:gs pos="84000">
              <a:srgbClr val="B7425F"/>
            </a:gs>
            <a:gs pos="93000">
              <a:srgbClr val="DC4953"/>
            </a:gs>
            <a:gs pos="100000">
              <a:srgbClr val="FF5149"/>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9" name="Text Placeholder 8">
            <a:extLst>
              <a:ext uri="{FF2B5EF4-FFF2-40B4-BE49-F238E27FC236}">
                <a16:creationId xmlns:a16="http://schemas.microsoft.com/office/drawing/2014/main" id="{0ACA804B-BDA4-A7A9-C5A3-C9ACD633B671}"/>
              </a:ext>
            </a:extLst>
          </p:cNvPr>
          <p:cNvSpPr>
            <a:spLocks noGrp="1"/>
          </p:cNvSpPr>
          <p:nvPr>
            <p:ph type="body" sz="quarter" idx="15"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10107267-E3E2-7111-B84E-DE960DE3E343}"/>
              </a:ext>
            </a:extLst>
          </p:cNvPr>
          <p:cNvSpPr>
            <a:spLocks noGrp="1"/>
          </p:cNvSpPr>
          <p:nvPr>
            <p:ph type="body" sz="quarter" idx="12" hasCustomPrompt="1"/>
          </p:nvPr>
        </p:nvSpPr>
        <p:spPr>
          <a:xfrm>
            <a:off x="508000"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982BACE9-558C-9139-1C48-914C30D2BA30}"/>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3" name="SlideNumber">
            <a:extLst>
              <a:ext uri="{FF2B5EF4-FFF2-40B4-BE49-F238E27FC236}">
                <a16:creationId xmlns:a16="http://schemas.microsoft.com/office/drawing/2014/main" id="{443CDCB1-8E3B-2620-2B42-A0A530292BD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4" name="TextBox 13">
            <a:extLst>
              <a:ext uri="{FF2B5EF4-FFF2-40B4-BE49-F238E27FC236}">
                <a16:creationId xmlns:a16="http://schemas.microsoft.com/office/drawing/2014/main" id="{66A5F89F-C619-88A9-3667-721AD10A81A8}"/>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3635729261"/>
      </p:ext>
    </p:extLst>
  </p:cSld>
  <p:clrMapOvr>
    <a:overrideClrMapping bg1="dk1" tx1="lt1" bg2="dk2" tx2="lt2" accent1="accent1" accent2="accent2" accent3="accent3" accent4="accent4" accent5="accent5" accent6="accent6" hlink="hlink" folHlink="folHlink"/>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adient Core Purple-Teal">
    <p:bg>
      <p:bgPr>
        <a:gradFill>
          <a:gsLst>
            <a:gs pos="0">
              <a:srgbClr val="4F2D7F"/>
            </a:gs>
            <a:gs pos="29000">
              <a:srgbClr val="4D2F80"/>
            </a:gs>
            <a:gs pos="46000">
              <a:srgbClr val="473783"/>
            </a:gs>
            <a:gs pos="61000">
              <a:srgbClr val="3E468A"/>
            </a:gs>
            <a:gs pos="73000">
              <a:srgbClr val="305A92"/>
            </a:gs>
            <a:gs pos="85000">
              <a:srgbClr val="1F749E"/>
            </a:gs>
            <a:gs pos="96000">
              <a:srgbClr val="0A94AC"/>
            </a:gs>
            <a:gs pos="100000">
              <a:srgbClr val="00A4B3"/>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A1886AB7-2922-07B0-4490-1338F8F008DF}"/>
              </a:ext>
            </a:extLst>
          </p:cNvPr>
          <p:cNvSpPr>
            <a:spLocks noGrp="1"/>
          </p:cNvSpPr>
          <p:nvPr>
            <p:ph type="body" sz="quarter" idx="15" hasCustomPrompt="1"/>
          </p:nvPr>
        </p:nvSpPr>
        <p:spPr>
          <a:xfrm>
            <a:off x="508000" y="1724025"/>
            <a:ext cx="11176000" cy="426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17096404-C147-8EF0-219E-86C9E4C68E45}"/>
              </a:ext>
            </a:extLst>
          </p:cNvPr>
          <p:cNvSpPr>
            <a:spLocks noGrp="1"/>
          </p:cNvSpPr>
          <p:nvPr>
            <p:ph type="body" sz="quarter" idx="12" hasCustomPrompt="1"/>
          </p:nvPr>
        </p:nvSpPr>
        <p:spPr>
          <a:xfrm>
            <a:off x="508000"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0876728D-CE05-1948-B30C-5377A35A19CD}"/>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3" name="SlideNumber">
            <a:extLst>
              <a:ext uri="{FF2B5EF4-FFF2-40B4-BE49-F238E27FC236}">
                <a16:creationId xmlns:a16="http://schemas.microsoft.com/office/drawing/2014/main" id="{7039368A-05A3-3049-8D1B-6E2AE619A7E0}"/>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4" name="TextBox 13">
            <a:extLst>
              <a:ext uri="{FF2B5EF4-FFF2-40B4-BE49-F238E27FC236}">
                <a16:creationId xmlns:a16="http://schemas.microsoft.com/office/drawing/2014/main" id="{53A3136B-7168-C24E-AB2D-DD839BEECCA7}"/>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1033807873"/>
      </p:ext>
    </p:extLst>
  </p:cSld>
  <p:clrMapOvr>
    <a:overrideClrMapping bg1="dk1" tx1="lt1" bg2="dk2" tx2="lt2" accent1="accent1" accent2="accent2" accent3="accent3" accent4="accent4" accent5="accent5" accent6="accent6" hlink="hlink" folHlink="folHlink"/>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radient Core Purple-Dark Purple">
    <p:bg>
      <p:bgPr>
        <a:gradFill>
          <a:gsLst>
            <a:gs pos="0">
              <a:srgbClr val="4F2D7F"/>
            </a:gs>
            <a:gs pos="38000">
              <a:srgbClr val="4D2B7C"/>
            </a:gs>
            <a:gs pos="61000">
              <a:srgbClr val="472774"/>
            </a:gs>
            <a:gs pos="80000">
              <a:srgbClr val="3D2065"/>
            </a:gs>
            <a:gs pos="96000">
              <a:srgbClr val="2F1651"/>
            </a:gs>
            <a:gs pos="100000">
              <a:srgbClr val="2B144C"/>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9E33E900-1FB7-867A-9BC0-2DBEDB64F09F}"/>
              </a:ext>
            </a:extLst>
          </p:cNvPr>
          <p:cNvSpPr>
            <a:spLocks noGrp="1"/>
          </p:cNvSpPr>
          <p:nvPr>
            <p:ph type="body" sz="quarter" idx="15" hasCustomPrompt="1"/>
          </p:nvPr>
        </p:nvSpPr>
        <p:spPr>
          <a:xfrm>
            <a:off x="508000" y="1724025"/>
            <a:ext cx="11176000" cy="426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23B63156-CF8B-A77B-9B62-F63491B709E0}"/>
              </a:ext>
            </a:extLst>
          </p:cNvPr>
          <p:cNvSpPr>
            <a:spLocks noGrp="1"/>
          </p:cNvSpPr>
          <p:nvPr>
            <p:ph type="body" sz="quarter" idx="12" hasCustomPrompt="1"/>
          </p:nvPr>
        </p:nvSpPr>
        <p:spPr>
          <a:xfrm>
            <a:off x="508000"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5160F05A-0C39-A51F-4C85-A94C1F57F554}"/>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3" name="SlideNumber">
            <a:extLst>
              <a:ext uri="{FF2B5EF4-FFF2-40B4-BE49-F238E27FC236}">
                <a16:creationId xmlns:a16="http://schemas.microsoft.com/office/drawing/2014/main" id="{C12C5D2F-81B7-E18B-A0E4-A53EC665E812}"/>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4" name="TextBox 13">
            <a:extLst>
              <a:ext uri="{FF2B5EF4-FFF2-40B4-BE49-F238E27FC236}">
                <a16:creationId xmlns:a16="http://schemas.microsoft.com/office/drawing/2014/main" id="{075555C9-8AE1-B7EA-1B7E-A038640CD6AC}"/>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1556830131"/>
      </p:ext>
    </p:extLst>
  </p:cSld>
  <p:clrMapOvr>
    <a:overrideClrMapping bg1="dk1" tx1="lt1" bg2="dk2" tx2="lt2" accent1="accent1" accent2="accent2" accent3="accent3" accent4="accent4" accent5="accent5" accent6="accent6" hlink="hlink" folHlink="folHlink"/>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1460502" y="2306206"/>
            <a:ext cx="9270998" cy="1746250"/>
          </a:xfrm>
          <a:prstGeom prst="rect">
            <a:avLst/>
          </a:prstGeom>
        </p:spPr>
        <p:txBody>
          <a:bodyPr anchor="ctr"/>
          <a:lstStyle>
            <a:lvl1pPr marL="0" indent="0" algn="ctr">
              <a:lnSpc>
                <a:spcPct val="100000"/>
              </a:lnSpc>
              <a:spcAft>
                <a:spcPts val="3000"/>
              </a:spcAft>
              <a:buNone/>
              <a:defRPr sz="4000" b="1">
                <a:solidFill>
                  <a:schemeClr val="tx1"/>
                </a:solidFill>
              </a:defRPr>
            </a:lvl1pPr>
            <a:lvl2pPr marL="0" indent="0" algn="ctr">
              <a:lnSpc>
                <a:spcPct val="100000"/>
              </a:lnSpc>
              <a:buNone/>
              <a:defRPr sz="2400" b="0">
                <a:solidFill>
                  <a:schemeClr val="accent3"/>
                </a:solidFill>
              </a:defRPr>
            </a:lvl2pPr>
            <a:lvl3pPr algn="ctr">
              <a:defRPr>
                <a:solidFill>
                  <a:schemeClr val="tx1"/>
                </a:solidFill>
              </a:defRPr>
            </a:lvl3pPr>
            <a:lvl4pPr algn="ctr">
              <a:defRPr>
                <a:solidFill>
                  <a:schemeClr val="tx1"/>
                </a:solidFill>
              </a:defRPr>
            </a:lvl4pPr>
            <a:lvl5pPr algn="ctr">
              <a:defRPr>
                <a:solidFill>
                  <a:schemeClr val="tx1"/>
                </a:solidFill>
              </a:defRPr>
            </a:lvl5pPr>
            <a:lvl6pPr algn="ctr">
              <a:defRPr>
                <a:solidFill>
                  <a:schemeClr val="tx1"/>
                </a:solidFill>
              </a:defRPr>
            </a:lvl6pPr>
            <a:lvl7pPr algn="ctr">
              <a:defRPr>
                <a:solidFill>
                  <a:schemeClr val="tx1"/>
                </a:solidFill>
              </a:defRPr>
            </a:lvl7pPr>
            <a:lvl8pPr algn="ctr">
              <a:defRPr>
                <a:solidFill>
                  <a:schemeClr val="tx1"/>
                </a:solidFill>
              </a:defRPr>
            </a:lvl8pPr>
            <a:lvl9pPr algn="ctr">
              <a:defRPr>
                <a:solidFill>
                  <a:schemeClr val="tx1"/>
                </a:solidFill>
              </a:defRPr>
            </a:lvl9pPr>
          </a:lstStyle>
          <a:p>
            <a:pPr lvl="0"/>
            <a:r>
              <a:rPr lang="en-GB"/>
              <a:t>“Pull quote. Duis </a:t>
            </a:r>
            <a:r>
              <a:rPr lang="en-GB" err="1"/>
              <a:t>ornare</a:t>
            </a:r>
            <a:endParaRPr lang="en-GB"/>
          </a:p>
          <a:p>
            <a:pPr lvl="1"/>
            <a:r>
              <a:rPr lang="en-GB"/>
              <a:t>Subhead over one line</a:t>
            </a:r>
          </a:p>
          <a:p>
            <a:pPr lvl="1"/>
            <a:endParaRPr lang="en-GB"/>
          </a:p>
        </p:txBody>
      </p:sp>
      <p:sp>
        <p:nvSpPr>
          <p:cNvPr id="2" name="Footer">
            <a:extLst>
              <a:ext uri="{FF2B5EF4-FFF2-40B4-BE49-F238E27FC236}">
                <a16:creationId xmlns:a16="http://schemas.microsoft.com/office/drawing/2014/main" id="{4662B99E-78AB-BB77-3394-DFC79EC748EA}"/>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3" name="SlideNumber">
            <a:extLst>
              <a:ext uri="{FF2B5EF4-FFF2-40B4-BE49-F238E27FC236}">
                <a16:creationId xmlns:a16="http://schemas.microsoft.com/office/drawing/2014/main" id="{E3BCECBA-EBBA-B8A3-1312-CBF68A3E210F}"/>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0" name="TextBox 9">
            <a:extLst>
              <a:ext uri="{FF2B5EF4-FFF2-40B4-BE49-F238E27FC236}">
                <a16:creationId xmlns:a16="http://schemas.microsoft.com/office/drawing/2014/main" id="{A60CD6BC-32D6-2158-BD96-D3171A86B556}"/>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4221538152"/>
      </p:ext>
    </p:extLst>
  </p:cSld>
  <p:clrMapOvr>
    <a:overrideClrMapping bg1="dk1" tx1="lt1" bg2="dk2" tx2="lt2" accent1="accent1" accent2="accent2" accent3="accent3" accent4="accent4" accent5="accent5" accent6="accent6" hlink="hlink" folHlink="folHlink"/>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Purp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2" y="2306206"/>
            <a:ext cx="7369173" cy="1746250"/>
          </a:xfrm>
          <a:prstGeom prst="rect">
            <a:avLst/>
          </a:prstGeom>
        </p:spPr>
        <p:txBody>
          <a:bodyPr anchor="ctr"/>
          <a:lstStyle>
            <a:lvl1pPr marL="0" indent="0" algn="l">
              <a:lnSpc>
                <a:spcPct val="100000"/>
              </a:lnSpc>
              <a:spcAft>
                <a:spcPts val="3000"/>
              </a:spcAft>
              <a:buNone/>
              <a:defRPr sz="4000" b="1">
                <a:solidFill>
                  <a:schemeClr val="tx1"/>
                </a:solidFill>
              </a:defRPr>
            </a:lvl1pPr>
            <a:lvl2pPr marL="0" indent="0" algn="l">
              <a:lnSpc>
                <a:spcPct val="100000"/>
              </a:lnSpc>
              <a:buNone/>
              <a:defRPr sz="2400" b="0">
                <a:solidFill>
                  <a:schemeClr val="accent3"/>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2" name="Footer">
            <a:extLst>
              <a:ext uri="{FF2B5EF4-FFF2-40B4-BE49-F238E27FC236}">
                <a16:creationId xmlns:a16="http://schemas.microsoft.com/office/drawing/2014/main" id="{0AE9D700-8AF2-A7F7-F0CD-E2F79ACE24C1}"/>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3" name="SlideNumber">
            <a:extLst>
              <a:ext uri="{FF2B5EF4-FFF2-40B4-BE49-F238E27FC236}">
                <a16:creationId xmlns:a16="http://schemas.microsoft.com/office/drawing/2014/main" id="{72BF30A0-0E05-AE37-EF42-8C77AF89C24A}"/>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0" name="TextBox 9">
            <a:extLst>
              <a:ext uri="{FF2B5EF4-FFF2-40B4-BE49-F238E27FC236}">
                <a16:creationId xmlns:a16="http://schemas.microsoft.com/office/drawing/2014/main" id="{62DA9860-65A0-899D-11A4-65B51AE9F946}"/>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4014474340"/>
      </p:ext>
    </p:extLst>
  </p:cSld>
  <p:clrMapOvr>
    <a:overrideClrMapping bg1="dk1" tx1="lt1" bg2="dk2" tx2="lt2" accent1="accent1" accent2="accent2" accent3="accent3" accent4="accent4" accent5="accent5" accent6="accent6" hlink="hlink" folHlink="folHlink"/>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Purple 3">
    <p:bg>
      <p:bgPr>
        <a:solidFill>
          <a:schemeClr val="accent1"/>
        </a:solidFill>
        <a:effectLst/>
      </p:bgPr>
    </p:bg>
    <p:spTree>
      <p:nvGrpSpPr>
        <p:cNvPr id="1" name=""/>
        <p:cNvGrpSpPr/>
        <p:nvPr/>
      </p:nvGrpSpPr>
      <p:grpSpPr>
        <a:xfrm>
          <a:off x="0" y="0"/>
          <a:ext cx="0" cy="0"/>
          <a:chOff x="0" y="0"/>
          <a:chExt cx="0" cy="0"/>
        </a:xfrm>
      </p:grpSpPr>
      <p:pic>
        <p:nvPicPr>
          <p:cNvPr id="18" name="Mobius Keyline">
            <a:extLst>
              <a:ext uri="{FF2B5EF4-FFF2-40B4-BE49-F238E27FC236}">
                <a16:creationId xmlns:a16="http://schemas.microsoft.com/office/drawing/2014/main" id="{996A568A-2F61-B78B-410F-182F2481B6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07329" y="1"/>
            <a:ext cx="7984671"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2" y="2306206"/>
            <a:ext cx="7369173" cy="1746250"/>
          </a:xfrm>
          <a:prstGeom prst="rect">
            <a:avLst/>
          </a:prstGeom>
        </p:spPr>
        <p:txBody>
          <a:bodyPr anchor="ctr"/>
          <a:lstStyle>
            <a:lvl1pPr marL="0" indent="0" algn="l">
              <a:lnSpc>
                <a:spcPct val="100000"/>
              </a:lnSpc>
              <a:spcAft>
                <a:spcPts val="3000"/>
              </a:spcAft>
              <a:buNone/>
              <a:defRPr sz="4000" b="1">
                <a:solidFill>
                  <a:schemeClr val="tx1"/>
                </a:solidFill>
              </a:defRPr>
            </a:lvl1pPr>
            <a:lvl2pPr marL="0" indent="0" algn="l">
              <a:lnSpc>
                <a:spcPct val="100000"/>
              </a:lnSpc>
              <a:buNone/>
              <a:defRPr sz="2400" b="0">
                <a:solidFill>
                  <a:schemeClr val="accent3"/>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13" name="Footer">
            <a:extLst>
              <a:ext uri="{FF2B5EF4-FFF2-40B4-BE49-F238E27FC236}">
                <a16:creationId xmlns:a16="http://schemas.microsoft.com/office/drawing/2014/main" id="{5D3FC665-7130-DFA3-F2C8-C507F5393B8A}"/>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14" name="SlideNumber">
            <a:extLst>
              <a:ext uri="{FF2B5EF4-FFF2-40B4-BE49-F238E27FC236}">
                <a16:creationId xmlns:a16="http://schemas.microsoft.com/office/drawing/2014/main" id="{247D4714-15CB-25A6-F5D0-B0B18A96AC3F}"/>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15" name="TextBox 14">
            <a:extLst>
              <a:ext uri="{FF2B5EF4-FFF2-40B4-BE49-F238E27FC236}">
                <a16:creationId xmlns:a16="http://schemas.microsoft.com/office/drawing/2014/main" id="{8EA10FA4-1254-3CED-CC3D-FF97B1BE2D4F}"/>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2486934050"/>
      </p:ext>
    </p:extLst>
  </p:cSld>
  <p:clrMapOvr>
    <a:overrideClrMapping bg1="dk1" tx1="lt1" bg2="dk2" tx2="lt2" accent1="accent1" accent2="accent2" accent3="accent3" accent4="accent4" accent5="accent5" accent6="accent6" hlink="hlink" folHlink="folHlink"/>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and Image Purple">
    <p:bg>
      <p:bgPr>
        <a:solidFill>
          <a:schemeClr val="accent1"/>
        </a:solidFill>
        <a:effectLst/>
      </p:bgPr>
    </p:bg>
    <p:spTree>
      <p:nvGrpSpPr>
        <p:cNvPr id="1" name=""/>
        <p:cNvGrpSpPr/>
        <p:nvPr/>
      </p:nvGrpSpPr>
      <p:grpSpPr>
        <a:xfrm>
          <a:off x="0" y="0"/>
          <a:ext cx="0" cy="0"/>
          <a:chOff x="0" y="0"/>
          <a:chExt cx="0" cy="0"/>
        </a:xfrm>
      </p:grpSpPr>
      <p:pic>
        <p:nvPicPr>
          <p:cNvPr id="13" name="Mobius Keyline">
            <a:extLst>
              <a:ext uri="{FF2B5EF4-FFF2-40B4-BE49-F238E27FC236}">
                <a16:creationId xmlns:a16="http://schemas.microsoft.com/office/drawing/2014/main" id="{184F6537-48C1-481D-9F7B-7A5E1261E2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04345" y="0"/>
            <a:ext cx="8987656"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2" y="1449388"/>
            <a:ext cx="5465761" cy="2709862"/>
          </a:xfrm>
          <a:prstGeom prst="rect">
            <a:avLst/>
          </a:prstGeom>
        </p:spPr>
        <p:txBody>
          <a:bodyPr anchor="t"/>
          <a:lstStyle>
            <a:lvl1pPr marL="0" indent="0" algn="l">
              <a:lnSpc>
                <a:spcPct val="100000"/>
              </a:lnSpc>
              <a:spcAft>
                <a:spcPts val="3000"/>
              </a:spcAft>
              <a:buNone/>
              <a:defRPr sz="4000" b="1">
                <a:solidFill>
                  <a:schemeClr val="tx1"/>
                </a:solidFill>
              </a:defRPr>
            </a:lvl1pPr>
            <a:lvl2pPr marL="0" indent="0" algn="l">
              <a:lnSpc>
                <a:spcPct val="100000"/>
              </a:lnSpc>
              <a:buNone/>
              <a:defRPr sz="2400" b="0">
                <a:solidFill>
                  <a:schemeClr val="accent3"/>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3" name="Picture Placeholder 5">
            <a:extLst>
              <a:ext uri="{FF2B5EF4-FFF2-40B4-BE49-F238E27FC236}">
                <a16:creationId xmlns:a16="http://schemas.microsoft.com/office/drawing/2014/main" id="{7EBED0B1-0B4D-904A-93D2-7232863331C7}"/>
              </a:ext>
            </a:extLst>
          </p:cNvPr>
          <p:cNvSpPr>
            <a:spLocks noGrp="1"/>
          </p:cNvSpPr>
          <p:nvPr>
            <p:ph type="pic" sz="quarter" idx="20" hasCustomPrompt="1"/>
          </p:nvPr>
        </p:nvSpPr>
        <p:spPr>
          <a:xfrm>
            <a:off x="6559266" y="507999"/>
            <a:ext cx="5139248" cy="5476876"/>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tx2"/>
          </a:solidFill>
        </p:spPr>
        <p:txBody>
          <a:bodyPr vert="horz" wrap="square" lIns="0" tIns="0" rIns="0" bIns="0" rtlCol="0" anchor="t" anchorCtr="0">
            <a:noAutofit/>
          </a:bodyPr>
          <a:lstStyle>
            <a:lvl1pPr algn="ctr">
              <a:defRPr lang="en-GB" b="0">
                <a:solidFill>
                  <a:schemeClr val="bg1"/>
                </a:solidFill>
              </a:defRPr>
            </a:lvl1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2" name="Footer">
            <a:extLst>
              <a:ext uri="{FF2B5EF4-FFF2-40B4-BE49-F238E27FC236}">
                <a16:creationId xmlns:a16="http://schemas.microsoft.com/office/drawing/2014/main" id="{A67AD7A8-0FC7-063C-275D-9A4B7BF5BF27}"/>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7" name="SlideNumber">
            <a:extLst>
              <a:ext uri="{FF2B5EF4-FFF2-40B4-BE49-F238E27FC236}">
                <a16:creationId xmlns:a16="http://schemas.microsoft.com/office/drawing/2014/main" id="{FE75F8BC-0CAF-EDEA-DEA2-83B81301304A}"/>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9" name="TextBox 8">
            <a:extLst>
              <a:ext uri="{FF2B5EF4-FFF2-40B4-BE49-F238E27FC236}">
                <a16:creationId xmlns:a16="http://schemas.microsoft.com/office/drawing/2014/main" id="{93A31B85-AEF0-8E5F-1C83-D6CC30960C06}"/>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1729084502"/>
      </p:ext>
    </p:extLst>
  </p:cSld>
  <p:clrMapOvr>
    <a:overrideClrMapping bg1="dk1" tx1="lt1" bg2="dk2" tx2="lt2" accent1="accent1" accent2="accent2" accent3="accent3" accent4="accent4" accent5="accent5" accent6="accent6" hlink="hlink" folHlink="folHlink"/>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Quote Keylin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1460502" y="2306206"/>
            <a:ext cx="9270998" cy="1746250"/>
          </a:xfrm>
          <a:prstGeom prst="rect">
            <a:avLst/>
          </a:prstGeom>
        </p:spPr>
        <p:txBody>
          <a:bodyPr anchor="ctr"/>
          <a:lstStyle>
            <a:lvl1pPr marL="0" indent="0" algn="ctr">
              <a:lnSpc>
                <a:spcPct val="100000"/>
              </a:lnSpc>
              <a:spcAft>
                <a:spcPts val="3000"/>
              </a:spcAft>
              <a:buNone/>
              <a:defRPr sz="4000" b="1">
                <a:solidFill>
                  <a:schemeClr val="accent1"/>
                </a:solidFill>
              </a:defRPr>
            </a:lvl1pPr>
            <a:lvl2pPr marL="0" indent="0" algn="ctr">
              <a:lnSpc>
                <a:spcPct val="100000"/>
              </a:lnSpc>
              <a:buNone/>
              <a:defRPr sz="2400" b="0">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vl6pPr algn="ctr">
              <a:defRPr>
                <a:solidFill>
                  <a:schemeClr val="tx1"/>
                </a:solidFill>
              </a:defRPr>
            </a:lvl6pPr>
            <a:lvl7pPr algn="ctr">
              <a:defRPr>
                <a:solidFill>
                  <a:schemeClr val="tx1"/>
                </a:solidFill>
              </a:defRPr>
            </a:lvl7pPr>
            <a:lvl8pPr algn="ctr">
              <a:defRPr>
                <a:solidFill>
                  <a:schemeClr val="tx1"/>
                </a:solidFill>
              </a:defRPr>
            </a:lvl8pPr>
            <a:lvl9pPr algn="ctr">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7" name="Footer">
            <a:extLst>
              <a:ext uri="{FF2B5EF4-FFF2-40B4-BE49-F238E27FC236}">
                <a16:creationId xmlns:a16="http://schemas.microsoft.com/office/drawing/2014/main" id="{A357730D-0BFD-021C-BEE5-05CCBA27F93A}"/>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11" name="SlideNumber">
            <a:extLst>
              <a:ext uri="{FF2B5EF4-FFF2-40B4-BE49-F238E27FC236}">
                <a16:creationId xmlns:a16="http://schemas.microsoft.com/office/drawing/2014/main" id="{5D74306F-F7C9-D096-BCF9-B8200FC92E11}"/>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13" name="TextBox 12">
            <a:extLst>
              <a:ext uri="{FF2B5EF4-FFF2-40B4-BE49-F238E27FC236}">
                <a16:creationId xmlns:a16="http://schemas.microsoft.com/office/drawing/2014/main" id="{90C2B4A8-DDFE-AD23-EDDD-1E1CEDC8AD48}"/>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pic>
        <p:nvPicPr>
          <p:cNvPr id="14" name="Mobius Keyline">
            <a:extLst>
              <a:ext uri="{FF2B5EF4-FFF2-40B4-BE49-F238E27FC236}">
                <a16:creationId xmlns:a16="http://schemas.microsoft.com/office/drawing/2014/main" id="{17A47B2C-7F04-B99F-AA4E-1413DEBAF2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7689" y="0"/>
            <a:ext cx="12209689" cy="6858000"/>
          </a:xfrm>
          <a:prstGeom prst="rect">
            <a:avLst/>
          </a:prstGeom>
        </p:spPr>
      </p:pic>
    </p:spTree>
    <p:extLst>
      <p:ext uri="{BB962C8B-B14F-4D97-AF65-F5344CB8AC3E}">
        <p14:creationId xmlns:p14="http://schemas.microsoft.com/office/powerpoint/2010/main" val="2446256167"/>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Keyline 2">
    <p:spTree>
      <p:nvGrpSpPr>
        <p:cNvPr id="1" name=""/>
        <p:cNvGrpSpPr/>
        <p:nvPr/>
      </p:nvGrpSpPr>
      <p:grpSpPr>
        <a:xfrm>
          <a:off x="0" y="0"/>
          <a:ext cx="0" cy="0"/>
          <a:chOff x="0" y="0"/>
          <a:chExt cx="0" cy="0"/>
        </a:xfrm>
      </p:grpSpPr>
      <p:pic>
        <p:nvPicPr>
          <p:cNvPr id="7" name="Mobius Keyline">
            <a:extLst>
              <a:ext uri="{FF2B5EF4-FFF2-40B4-BE49-F238E27FC236}">
                <a16:creationId xmlns:a16="http://schemas.microsoft.com/office/drawing/2014/main" id="{F0C66DEF-8116-7B6C-7227-E5349204F0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5211" y="0"/>
            <a:ext cx="3359279"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0" y="2306206"/>
            <a:ext cx="7369175" cy="1746250"/>
          </a:xfrm>
          <a:prstGeom prst="rect">
            <a:avLst/>
          </a:prstGeom>
        </p:spPr>
        <p:txBody>
          <a:bodyPr anchor="ctr"/>
          <a:lstStyle>
            <a:lvl1pPr marL="0" indent="0" algn="l">
              <a:lnSpc>
                <a:spcPct val="100000"/>
              </a:lnSpc>
              <a:spcAft>
                <a:spcPts val="3000"/>
              </a:spcAft>
              <a:buNone/>
              <a:defRPr sz="4000" b="1">
                <a:solidFill>
                  <a:schemeClr val="accent1"/>
                </a:solidFill>
              </a:defRPr>
            </a:lvl1pPr>
            <a:lvl2pPr marL="0" indent="0" algn="l">
              <a:lnSpc>
                <a:spcPct val="100000"/>
              </a:lnSpc>
              <a:buNone/>
              <a:defRPr sz="2400" b="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2" name="Footer">
            <a:extLst>
              <a:ext uri="{FF2B5EF4-FFF2-40B4-BE49-F238E27FC236}">
                <a16:creationId xmlns:a16="http://schemas.microsoft.com/office/drawing/2014/main" id="{02F5A268-AE49-292B-0680-9D503C244EFD}"/>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3" name="SlideNumber">
            <a:extLst>
              <a:ext uri="{FF2B5EF4-FFF2-40B4-BE49-F238E27FC236}">
                <a16:creationId xmlns:a16="http://schemas.microsoft.com/office/drawing/2014/main" id="{35DAB2DF-51E4-6393-5912-2B2A3048FD49}"/>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11" name="TextBox 10">
            <a:extLst>
              <a:ext uri="{FF2B5EF4-FFF2-40B4-BE49-F238E27FC236}">
                <a16:creationId xmlns:a16="http://schemas.microsoft.com/office/drawing/2014/main" id="{7C04046A-B0CA-2609-2CF1-796C8F4477B9}"/>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Tree>
    <p:extLst>
      <p:ext uri="{BB962C8B-B14F-4D97-AF65-F5344CB8AC3E}">
        <p14:creationId xmlns:p14="http://schemas.microsoft.com/office/powerpoint/2010/main" val="1348285429"/>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Keyline 3">
    <p:spTree>
      <p:nvGrpSpPr>
        <p:cNvPr id="1" name=""/>
        <p:cNvGrpSpPr/>
        <p:nvPr/>
      </p:nvGrpSpPr>
      <p:grpSpPr>
        <a:xfrm>
          <a:off x="0" y="0"/>
          <a:ext cx="0" cy="0"/>
          <a:chOff x="0" y="0"/>
          <a:chExt cx="0" cy="0"/>
        </a:xfrm>
      </p:grpSpPr>
      <p:pic>
        <p:nvPicPr>
          <p:cNvPr id="3" name="Mobius Keyline">
            <a:extLst>
              <a:ext uri="{FF2B5EF4-FFF2-40B4-BE49-F238E27FC236}">
                <a16:creationId xmlns:a16="http://schemas.microsoft.com/office/drawing/2014/main" id="{2E7DF266-CB71-304D-C3BB-19292CDE14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07329" y="1"/>
            <a:ext cx="7984671"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0" y="2306206"/>
            <a:ext cx="7369175" cy="1746250"/>
          </a:xfrm>
          <a:prstGeom prst="rect">
            <a:avLst/>
          </a:prstGeom>
        </p:spPr>
        <p:txBody>
          <a:bodyPr anchor="ctr"/>
          <a:lstStyle>
            <a:lvl1pPr marL="0" indent="0" algn="l">
              <a:lnSpc>
                <a:spcPct val="100000"/>
              </a:lnSpc>
              <a:spcAft>
                <a:spcPts val="3000"/>
              </a:spcAft>
              <a:buNone/>
              <a:defRPr sz="4000" b="1">
                <a:solidFill>
                  <a:schemeClr val="accent1"/>
                </a:solidFill>
              </a:defRPr>
            </a:lvl1pPr>
            <a:lvl2pPr marL="0" indent="0" algn="l">
              <a:lnSpc>
                <a:spcPct val="100000"/>
              </a:lnSpc>
              <a:buNone/>
              <a:defRPr sz="2400" b="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10" name="Footer">
            <a:extLst>
              <a:ext uri="{FF2B5EF4-FFF2-40B4-BE49-F238E27FC236}">
                <a16:creationId xmlns:a16="http://schemas.microsoft.com/office/drawing/2014/main" id="{F8D03952-91FE-C96E-83F5-B0AFE2333776}"/>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11" name="SlideNumber">
            <a:extLst>
              <a:ext uri="{FF2B5EF4-FFF2-40B4-BE49-F238E27FC236}">
                <a16:creationId xmlns:a16="http://schemas.microsoft.com/office/drawing/2014/main" id="{85CD27B1-2131-ACCE-3E66-3C3EDD91E4AC}"/>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14" name="TextBox 13">
            <a:extLst>
              <a:ext uri="{FF2B5EF4-FFF2-40B4-BE49-F238E27FC236}">
                <a16:creationId xmlns:a16="http://schemas.microsoft.com/office/drawing/2014/main" id="{928DA87A-14E2-3F41-BFDB-E9773701237C}"/>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Tree>
    <p:extLst>
      <p:ext uri="{BB962C8B-B14F-4D97-AF65-F5344CB8AC3E}">
        <p14:creationId xmlns:p14="http://schemas.microsoft.com/office/powerpoint/2010/main" val="3389226832"/>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and Image Keyline">
    <p:spTree>
      <p:nvGrpSpPr>
        <p:cNvPr id="1" name=""/>
        <p:cNvGrpSpPr/>
        <p:nvPr/>
      </p:nvGrpSpPr>
      <p:grpSpPr>
        <a:xfrm>
          <a:off x="0" y="0"/>
          <a:ext cx="0" cy="0"/>
          <a:chOff x="0" y="0"/>
          <a:chExt cx="0" cy="0"/>
        </a:xfrm>
      </p:grpSpPr>
      <p:pic>
        <p:nvPicPr>
          <p:cNvPr id="9" name="Mobius Keyline">
            <a:extLst>
              <a:ext uri="{FF2B5EF4-FFF2-40B4-BE49-F238E27FC236}">
                <a16:creationId xmlns:a16="http://schemas.microsoft.com/office/drawing/2014/main" id="{8730D63F-8AF6-A505-6DCE-2E182F88B3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04345" y="0"/>
            <a:ext cx="8987656"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2" y="1449388"/>
            <a:ext cx="5465761" cy="1746250"/>
          </a:xfrm>
          <a:prstGeom prst="rect">
            <a:avLst/>
          </a:prstGeom>
        </p:spPr>
        <p:txBody>
          <a:bodyPr anchor="t"/>
          <a:lstStyle>
            <a:lvl1pPr marL="0" indent="0" algn="l">
              <a:lnSpc>
                <a:spcPct val="100000"/>
              </a:lnSpc>
              <a:spcAft>
                <a:spcPts val="3000"/>
              </a:spcAft>
              <a:buNone/>
              <a:defRPr sz="4000" b="1">
                <a:solidFill>
                  <a:schemeClr val="accent1"/>
                </a:solidFill>
              </a:defRPr>
            </a:lvl1pPr>
            <a:lvl2pPr marL="0" indent="0" algn="l">
              <a:lnSpc>
                <a:spcPct val="100000"/>
              </a:lnSpc>
              <a:buNone/>
              <a:tabLst/>
              <a:defRPr sz="2400" b="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2" name="Picture Placeholder 5">
            <a:extLst>
              <a:ext uri="{FF2B5EF4-FFF2-40B4-BE49-F238E27FC236}">
                <a16:creationId xmlns:a16="http://schemas.microsoft.com/office/drawing/2014/main" id="{24F5F227-FF59-B8D6-7FCD-45FD510AFFBB}"/>
              </a:ext>
            </a:extLst>
          </p:cNvPr>
          <p:cNvSpPr>
            <a:spLocks noGrp="1"/>
          </p:cNvSpPr>
          <p:nvPr>
            <p:ph type="pic" sz="quarter" idx="20" hasCustomPrompt="1"/>
          </p:nvPr>
        </p:nvSpPr>
        <p:spPr>
          <a:xfrm>
            <a:off x="6559266" y="507999"/>
            <a:ext cx="5139248" cy="5476876"/>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3" name="Footer">
            <a:extLst>
              <a:ext uri="{FF2B5EF4-FFF2-40B4-BE49-F238E27FC236}">
                <a16:creationId xmlns:a16="http://schemas.microsoft.com/office/drawing/2014/main" id="{10EA24C6-6C62-0651-A727-CAD5FA71F875}"/>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4" name="SlideNumber">
            <a:extLst>
              <a:ext uri="{FF2B5EF4-FFF2-40B4-BE49-F238E27FC236}">
                <a16:creationId xmlns:a16="http://schemas.microsoft.com/office/drawing/2014/main" id="{C6B371E3-9F06-08D5-50D7-C8C021D79B9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12" name="TextBox 11">
            <a:extLst>
              <a:ext uri="{FF2B5EF4-FFF2-40B4-BE49-F238E27FC236}">
                <a16:creationId xmlns:a16="http://schemas.microsoft.com/office/drawing/2014/main" id="{3B18CDF7-9B0D-3274-E8F7-6C2F4AB7809D}"/>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Tree>
    <p:extLst>
      <p:ext uri="{BB962C8B-B14F-4D97-AF65-F5344CB8AC3E}">
        <p14:creationId xmlns:p14="http://schemas.microsoft.com/office/powerpoint/2010/main" val="898126348"/>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Warm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1460502" y="2306206"/>
            <a:ext cx="9270998" cy="1746250"/>
          </a:xfrm>
          <a:prstGeom prst="rect">
            <a:avLst/>
          </a:prstGeom>
        </p:spPr>
        <p:txBody>
          <a:bodyPr anchor="ctr"/>
          <a:lstStyle>
            <a:lvl1pPr marL="0" indent="0" algn="ctr">
              <a:lnSpc>
                <a:spcPct val="100000"/>
              </a:lnSpc>
              <a:spcAft>
                <a:spcPts val="3000"/>
              </a:spcAft>
              <a:buNone/>
              <a:defRPr sz="4000" b="1">
                <a:solidFill>
                  <a:schemeClr val="accent1"/>
                </a:solidFill>
              </a:defRPr>
            </a:lvl1pPr>
            <a:lvl2pPr marL="0" indent="0" algn="ctr">
              <a:lnSpc>
                <a:spcPct val="100000"/>
              </a:lnSpc>
              <a:buNone/>
              <a:defRPr sz="2400" b="0">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vl6pPr algn="ctr">
              <a:defRPr>
                <a:solidFill>
                  <a:schemeClr val="tx1"/>
                </a:solidFill>
              </a:defRPr>
            </a:lvl6pPr>
            <a:lvl7pPr algn="ctr">
              <a:defRPr>
                <a:solidFill>
                  <a:schemeClr val="tx1"/>
                </a:solidFill>
              </a:defRPr>
            </a:lvl7pPr>
            <a:lvl8pPr algn="ctr">
              <a:defRPr>
                <a:solidFill>
                  <a:schemeClr val="tx1"/>
                </a:solidFill>
              </a:defRPr>
            </a:lvl8pPr>
            <a:lvl9pPr algn="ctr">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13" name="Footer">
            <a:extLst>
              <a:ext uri="{FF2B5EF4-FFF2-40B4-BE49-F238E27FC236}">
                <a16:creationId xmlns:a16="http://schemas.microsoft.com/office/drawing/2014/main" id="{E9CACF29-22C4-9734-1238-2418E65DC38D}"/>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14" name="SlideNumber">
            <a:extLst>
              <a:ext uri="{FF2B5EF4-FFF2-40B4-BE49-F238E27FC236}">
                <a16:creationId xmlns:a16="http://schemas.microsoft.com/office/drawing/2014/main" id="{71965E44-3F4A-45D1-7D18-9C66ABE69DC7}"/>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16" name="TextBox 15">
            <a:extLst>
              <a:ext uri="{FF2B5EF4-FFF2-40B4-BE49-F238E27FC236}">
                <a16:creationId xmlns:a16="http://schemas.microsoft.com/office/drawing/2014/main" id="{20AA4985-49FA-34F3-3DD0-CD61D8E788B9}"/>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Tree>
    <p:extLst>
      <p:ext uri="{BB962C8B-B14F-4D97-AF65-F5344CB8AC3E}">
        <p14:creationId xmlns:p14="http://schemas.microsoft.com/office/powerpoint/2010/main" val="3578539755"/>
      </p:ext>
    </p:extLst>
  </p:cSld>
  <p:clrMapOvr>
    <a:masterClrMapping/>
  </p:clrMapOvr>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ote Cutout White">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F74A7F45-BF8B-8C99-F081-F997169E6C69}"/>
              </a:ext>
            </a:extLst>
          </p:cNvPr>
          <p:cNvSpPr/>
          <p:nvPr userDrawn="1"/>
        </p:nvSpPr>
        <p:spPr>
          <a:xfrm>
            <a:off x="6559266" y="507998"/>
            <a:ext cx="5139248" cy="5476876"/>
          </a:xfrm>
          <a:custGeom>
            <a:avLst/>
            <a:gdLst>
              <a:gd name="connsiteX0" fmla="*/ 254272 w 5139248"/>
              <a:gd name="connsiteY0" fmla="*/ 0 h 5476876"/>
              <a:gd name="connsiteX1" fmla="*/ 1568165 w 5139248"/>
              <a:gd name="connsiteY1" fmla="*/ 0 h 5476876"/>
              <a:gd name="connsiteX2" fmla="*/ 3571084 w 5139248"/>
              <a:gd name="connsiteY2" fmla="*/ 0 h 5476876"/>
              <a:gd name="connsiteX3" fmla="*/ 4884976 w 5139248"/>
              <a:gd name="connsiteY3" fmla="*/ 0 h 5476876"/>
              <a:gd name="connsiteX4" fmla="*/ 5139248 w 5139248"/>
              <a:gd name="connsiteY4" fmla="*/ 254272 h 5476876"/>
              <a:gd name="connsiteX5" fmla="*/ 5139248 w 5139248"/>
              <a:gd name="connsiteY5" fmla="*/ 1508892 h 5476876"/>
              <a:gd name="connsiteX6" fmla="*/ 5139248 w 5139248"/>
              <a:gd name="connsiteY6" fmla="*/ 3967986 h 5476876"/>
              <a:gd name="connsiteX7" fmla="*/ 5139248 w 5139248"/>
              <a:gd name="connsiteY7" fmla="*/ 5222606 h 5476876"/>
              <a:gd name="connsiteX8" fmla="*/ 4884976 w 5139248"/>
              <a:gd name="connsiteY8" fmla="*/ 5476876 h 5476876"/>
              <a:gd name="connsiteX9" fmla="*/ 3571090 w 5139248"/>
              <a:gd name="connsiteY9" fmla="*/ 5476876 h 5476876"/>
              <a:gd name="connsiteX10" fmla="*/ 3571084 w 5139248"/>
              <a:gd name="connsiteY10" fmla="*/ 5476876 h 5476876"/>
              <a:gd name="connsiteX11" fmla="*/ 1518658 w 5139248"/>
              <a:gd name="connsiteY11" fmla="*/ 5476875 h 5476876"/>
              <a:gd name="connsiteX12" fmla="*/ 0 w 5139248"/>
              <a:gd name="connsiteY12" fmla="*/ 3958218 h 5476876"/>
              <a:gd name="connsiteX13" fmla="*/ 0 w 5139248"/>
              <a:gd name="connsiteY13" fmla="*/ 3260516 h 5476876"/>
              <a:gd name="connsiteX14" fmla="*/ 1 w 5139248"/>
              <a:gd name="connsiteY14" fmla="*/ 3260499 h 5476876"/>
              <a:gd name="connsiteX15" fmla="*/ 1 w 5139248"/>
              <a:gd name="connsiteY15" fmla="*/ 2703617 h 5476876"/>
              <a:gd name="connsiteX16" fmla="*/ 0 w 5139248"/>
              <a:gd name="connsiteY16" fmla="*/ 2703598 h 5476876"/>
              <a:gd name="connsiteX17" fmla="*/ 0 w 5139248"/>
              <a:gd name="connsiteY17" fmla="*/ 2005896 h 5476876"/>
              <a:gd name="connsiteX18" fmla="*/ 1 w 5139248"/>
              <a:gd name="connsiteY18" fmla="*/ 2005879 h 5476876"/>
              <a:gd name="connsiteX19" fmla="*/ 1 w 5139248"/>
              <a:gd name="connsiteY19" fmla="*/ 1508892 h 5476876"/>
              <a:gd name="connsiteX20" fmla="*/ 1 w 5139248"/>
              <a:gd name="connsiteY20" fmla="*/ 254272 h 5476876"/>
              <a:gd name="connsiteX21" fmla="*/ 254272 w 5139248"/>
              <a:gd name="connsiteY21" fmla="*/ 0 h 54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39248" h="5476876">
                <a:moveTo>
                  <a:pt x="254272" y="0"/>
                </a:moveTo>
                <a:lnTo>
                  <a:pt x="1568165" y="0"/>
                </a:lnTo>
                <a:lnTo>
                  <a:pt x="3571084" y="0"/>
                </a:lnTo>
                <a:lnTo>
                  <a:pt x="4884976" y="0"/>
                </a:lnTo>
                <a:cubicBezTo>
                  <a:pt x="5025406" y="0"/>
                  <a:pt x="5139248" y="113842"/>
                  <a:pt x="5139248" y="254272"/>
                </a:cubicBezTo>
                <a:lnTo>
                  <a:pt x="5139248" y="1508892"/>
                </a:lnTo>
                <a:lnTo>
                  <a:pt x="5139248" y="3967986"/>
                </a:lnTo>
                <a:lnTo>
                  <a:pt x="5139248" y="5222606"/>
                </a:lnTo>
                <a:cubicBezTo>
                  <a:pt x="5139248" y="5363035"/>
                  <a:pt x="5025406" y="5476876"/>
                  <a:pt x="4884976" y="5476876"/>
                </a:cubicBezTo>
                <a:lnTo>
                  <a:pt x="3571090" y="5476876"/>
                </a:lnTo>
                <a:lnTo>
                  <a:pt x="3571084" y="5476876"/>
                </a:lnTo>
                <a:lnTo>
                  <a:pt x="1518658" y="5476875"/>
                </a:lnTo>
                <a:cubicBezTo>
                  <a:pt x="679926" y="5476875"/>
                  <a:pt x="0" y="4796950"/>
                  <a:pt x="0" y="3958218"/>
                </a:cubicBezTo>
                <a:lnTo>
                  <a:pt x="0" y="3260516"/>
                </a:lnTo>
                <a:cubicBezTo>
                  <a:pt x="0" y="3260511"/>
                  <a:pt x="1" y="3260505"/>
                  <a:pt x="1" y="3260499"/>
                </a:cubicBezTo>
                <a:lnTo>
                  <a:pt x="1" y="2703617"/>
                </a:lnTo>
                <a:lnTo>
                  <a:pt x="0" y="2703598"/>
                </a:lnTo>
                <a:lnTo>
                  <a:pt x="0" y="2005896"/>
                </a:lnTo>
                <a:cubicBezTo>
                  <a:pt x="0" y="2005891"/>
                  <a:pt x="1" y="2005885"/>
                  <a:pt x="1" y="2005879"/>
                </a:cubicBezTo>
                <a:lnTo>
                  <a:pt x="1" y="1508892"/>
                </a:lnTo>
                <a:lnTo>
                  <a:pt x="1" y="254272"/>
                </a:lnTo>
                <a:cubicBezTo>
                  <a:pt x="1" y="113842"/>
                  <a:pt x="113842" y="0"/>
                  <a:pt x="254272"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a:p>
        </p:txBody>
      </p:sp>
      <p:sp>
        <p:nvSpPr>
          <p:cNvPr id="5" name="Text Placeholder 5">
            <a:extLst>
              <a:ext uri="{FF2B5EF4-FFF2-40B4-BE49-F238E27FC236}">
                <a16:creationId xmlns:a16="http://schemas.microsoft.com/office/drawing/2014/main" id="{47054FC0-2720-B0EF-ACC6-5F82CB5B4C5A}"/>
              </a:ext>
            </a:extLst>
          </p:cNvPr>
          <p:cNvSpPr>
            <a:spLocks noGrp="1"/>
          </p:cNvSpPr>
          <p:nvPr>
            <p:ph type="body" sz="quarter" idx="18" hasCustomPrompt="1"/>
          </p:nvPr>
        </p:nvSpPr>
        <p:spPr>
          <a:xfrm>
            <a:off x="6924675" y="1160463"/>
            <a:ext cx="4468911" cy="3273424"/>
          </a:xfrm>
          <a:prstGeom prst="rect">
            <a:avLst/>
          </a:prstGeom>
        </p:spPr>
        <p:txBody>
          <a:bodyPr anchor="t"/>
          <a:lstStyle>
            <a:lvl1pPr marL="0" indent="0" algn="l">
              <a:lnSpc>
                <a:spcPct val="100000"/>
              </a:lnSpc>
              <a:spcAft>
                <a:spcPts val="3000"/>
              </a:spcAft>
              <a:buNone/>
              <a:defRPr sz="4000" b="1">
                <a:solidFill>
                  <a:schemeClr val="bg1"/>
                </a:solidFill>
              </a:defRPr>
            </a:lvl1pPr>
            <a:lvl2pPr marL="0" indent="0" algn="l">
              <a:lnSpc>
                <a:spcPct val="100000"/>
              </a:lnSpc>
              <a:buNone/>
              <a:defRPr sz="2400" b="0">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en-GB"/>
              <a:t>“Pull quote. Duis </a:t>
            </a:r>
            <a:r>
              <a:rPr lang="en-GB" err="1"/>
              <a:t>ornare</a:t>
            </a:r>
            <a:endParaRPr lang="en-GB"/>
          </a:p>
          <a:p>
            <a:pPr lvl="1"/>
            <a:r>
              <a:rPr lang="en-GB"/>
              <a:t>Subhead over one line</a:t>
            </a:r>
          </a:p>
        </p:txBody>
      </p:sp>
      <p:sp>
        <p:nvSpPr>
          <p:cNvPr id="6" name="Footer">
            <a:extLst>
              <a:ext uri="{FF2B5EF4-FFF2-40B4-BE49-F238E27FC236}">
                <a16:creationId xmlns:a16="http://schemas.microsoft.com/office/drawing/2014/main" id="{898597B5-B6D0-3A18-ECA4-B6F5C1427688}"/>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10" name="SlideNumber">
            <a:extLst>
              <a:ext uri="{FF2B5EF4-FFF2-40B4-BE49-F238E27FC236}">
                <a16:creationId xmlns:a16="http://schemas.microsoft.com/office/drawing/2014/main" id="{40B3694D-983A-6970-280D-730C580F8A84}"/>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a:p>
        </p:txBody>
      </p:sp>
      <p:sp>
        <p:nvSpPr>
          <p:cNvPr id="12" name="TextBox 11">
            <a:extLst>
              <a:ext uri="{FF2B5EF4-FFF2-40B4-BE49-F238E27FC236}">
                <a16:creationId xmlns:a16="http://schemas.microsoft.com/office/drawing/2014/main" id="{37CDB90D-382D-149C-8651-7DCA0C4DC7E0}"/>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Tree>
    <p:extLst>
      <p:ext uri="{BB962C8B-B14F-4D97-AF65-F5344CB8AC3E}">
        <p14:creationId xmlns:p14="http://schemas.microsoft.com/office/powerpoint/2010/main" val="380324"/>
      </p:ext>
    </p:extLst>
  </p:cSld>
  <p:clrMapOvr>
    <a:masterClrMapping/>
  </p:clrMapOvr>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Cutout Purple">
    <p:bg>
      <p:bgPr>
        <a:solidFill>
          <a:schemeClr val="accent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E73CC51-4165-7E08-9616-B2683AB14CF2}"/>
              </a:ext>
            </a:extLst>
          </p:cNvPr>
          <p:cNvSpPr/>
          <p:nvPr userDrawn="1"/>
        </p:nvSpPr>
        <p:spPr>
          <a:xfrm>
            <a:off x="6559266" y="507998"/>
            <a:ext cx="5139248" cy="5476876"/>
          </a:xfrm>
          <a:custGeom>
            <a:avLst/>
            <a:gdLst>
              <a:gd name="connsiteX0" fmla="*/ 254272 w 5139248"/>
              <a:gd name="connsiteY0" fmla="*/ 0 h 5476876"/>
              <a:gd name="connsiteX1" fmla="*/ 1568165 w 5139248"/>
              <a:gd name="connsiteY1" fmla="*/ 0 h 5476876"/>
              <a:gd name="connsiteX2" fmla="*/ 3571084 w 5139248"/>
              <a:gd name="connsiteY2" fmla="*/ 0 h 5476876"/>
              <a:gd name="connsiteX3" fmla="*/ 4884976 w 5139248"/>
              <a:gd name="connsiteY3" fmla="*/ 0 h 5476876"/>
              <a:gd name="connsiteX4" fmla="*/ 5139248 w 5139248"/>
              <a:gd name="connsiteY4" fmla="*/ 254272 h 5476876"/>
              <a:gd name="connsiteX5" fmla="*/ 5139248 w 5139248"/>
              <a:gd name="connsiteY5" fmla="*/ 1508892 h 5476876"/>
              <a:gd name="connsiteX6" fmla="*/ 5139248 w 5139248"/>
              <a:gd name="connsiteY6" fmla="*/ 3967986 h 5476876"/>
              <a:gd name="connsiteX7" fmla="*/ 5139248 w 5139248"/>
              <a:gd name="connsiteY7" fmla="*/ 5222606 h 5476876"/>
              <a:gd name="connsiteX8" fmla="*/ 4884976 w 5139248"/>
              <a:gd name="connsiteY8" fmla="*/ 5476876 h 5476876"/>
              <a:gd name="connsiteX9" fmla="*/ 3571090 w 5139248"/>
              <a:gd name="connsiteY9" fmla="*/ 5476876 h 5476876"/>
              <a:gd name="connsiteX10" fmla="*/ 3571084 w 5139248"/>
              <a:gd name="connsiteY10" fmla="*/ 5476876 h 5476876"/>
              <a:gd name="connsiteX11" fmla="*/ 1518658 w 5139248"/>
              <a:gd name="connsiteY11" fmla="*/ 5476875 h 5476876"/>
              <a:gd name="connsiteX12" fmla="*/ 0 w 5139248"/>
              <a:gd name="connsiteY12" fmla="*/ 3958218 h 5476876"/>
              <a:gd name="connsiteX13" fmla="*/ 0 w 5139248"/>
              <a:gd name="connsiteY13" fmla="*/ 3260516 h 5476876"/>
              <a:gd name="connsiteX14" fmla="*/ 1 w 5139248"/>
              <a:gd name="connsiteY14" fmla="*/ 3260499 h 5476876"/>
              <a:gd name="connsiteX15" fmla="*/ 1 w 5139248"/>
              <a:gd name="connsiteY15" fmla="*/ 2703617 h 5476876"/>
              <a:gd name="connsiteX16" fmla="*/ 0 w 5139248"/>
              <a:gd name="connsiteY16" fmla="*/ 2703598 h 5476876"/>
              <a:gd name="connsiteX17" fmla="*/ 0 w 5139248"/>
              <a:gd name="connsiteY17" fmla="*/ 2005896 h 5476876"/>
              <a:gd name="connsiteX18" fmla="*/ 1 w 5139248"/>
              <a:gd name="connsiteY18" fmla="*/ 2005879 h 5476876"/>
              <a:gd name="connsiteX19" fmla="*/ 1 w 5139248"/>
              <a:gd name="connsiteY19" fmla="*/ 1508892 h 5476876"/>
              <a:gd name="connsiteX20" fmla="*/ 1 w 5139248"/>
              <a:gd name="connsiteY20" fmla="*/ 254272 h 5476876"/>
              <a:gd name="connsiteX21" fmla="*/ 254272 w 5139248"/>
              <a:gd name="connsiteY21" fmla="*/ 0 h 54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39248" h="5476876">
                <a:moveTo>
                  <a:pt x="254272" y="0"/>
                </a:moveTo>
                <a:lnTo>
                  <a:pt x="1568165" y="0"/>
                </a:lnTo>
                <a:lnTo>
                  <a:pt x="3571084" y="0"/>
                </a:lnTo>
                <a:lnTo>
                  <a:pt x="4884976" y="0"/>
                </a:lnTo>
                <a:cubicBezTo>
                  <a:pt x="5025406" y="0"/>
                  <a:pt x="5139248" y="113842"/>
                  <a:pt x="5139248" y="254272"/>
                </a:cubicBezTo>
                <a:lnTo>
                  <a:pt x="5139248" y="1508892"/>
                </a:lnTo>
                <a:lnTo>
                  <a:pt x="5139248" y="3967986"/>
                </a:lnTo>
                <a:lnTo>
                  <a:pt x="5139248" y="5222606"/>
                </a:lnTo>
                <a:cubicBezTo>
                  <a:pt x="5139248" y="5363035"/>
                  <a:pt x="5025406" y="5476876"/>
                  <a:pt x="4884976" y="5476876"/>
                </a:cubicBezTo>
                <a:lnTo>
                  <a:pt x="3571090" y="5476876"/>
                </a:lnTo>
                <a:lnTo>
                  <a:pt x="3571084" y="5476876"/>
                </a:lnTo>
                <a:lnTo>
                  <a:pt x="1518658" y="5476875"/>
                </a:lnTo>
                <a:cubicBezTo>
                  <a:pt x="679926" y="5476875"/>
                  <a:pt x="0" y="4796950"/>
                  <a:pt x="0" y="3958218"/>
                </a:cubicBezTo>
                <a:lnTo>
                  <a:pt x="0" y="3260516"/>
                </a:lnTo>
                <a:cubicBezTo>
                  <a:pt x="0" y="3260511"/>
                  <a:pt x="1" y="3260505"/>
                  <a:pt x="1" y="3260499"/>
                </a:cubicBezTo>
                <a:lnTo>
                  <a:pt x="1" y="2703617"/>
                </a:lnTo>
                <a:lnTo>
                  <a:pt x="0" y="2703598"/>
                </a:lnTo>
                <a:lnTo>
                  <a:pt x="0" y="2005896"/>
                </a:lnTo>
                <a:cubicBezTo>
                  <a:pt x="0" y="2005891"/>
                  <a:pt x="1" y="2005885"/>
                  <a:pt x="1" y="2005879"/>
                </a:cubicBezTo>
                <a:lnTo>
                  <a:pt x="1" y="1508892"/>
                </a:lnTo>
                <a:lnTo>
                  <a:pt x="1" y="254272"/>
                </a:lnTo>
                <a:cubicBezTo>
                  <a:pt x="1" y="113842"/>
                  <a:pt x="113842" y="0"/>
                  <a:pt x="254272"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a:p>
        </p:txBody>
      </p:sp>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6924675" y="1160463"/>
            <a:ext cx="4468911" cy="3273424"/>
          </a:xfrm>
          <a:prstGeom prst="rect">
            <a:avLst/>
          </a:prstGeom>
        </p:spPr>
        <p:txBody>
          <a:bodyPr anchor="t"/>
          <a:lstStyle>
            <a:lvl1pPr marL="0" indent="0" algn="l">
              <a:lnSpc>
                <a:spcPct val="100000"/>
              </a:lnSpc>
              <a:spcAft>
                <a:spcPts val="3000"/>
              </a:spcAft>
              <a:buNone/>
              <a:defRPr sz="4000" b="1">
                <a:solidFill>
                  <a:schemeClr val="accent1"/>
                </a:solidFill>
              </a:defRPr>
            </a:lvl1pPr>
            <a:lvl2pPr marL="0" indent="0" algn="l">
              <a:lnSpc>
                <a:spcPct val="100000"/>
              </a:lnSpc>
              <a:buNone/>
              <a:defRPr sz="2400" b="0">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en-GB"/>
              <a:t>“Pull quote. Duis </a:t>
            </a:r>
            <a:r>
              <a:rPr lang="en-GB" err="1"/>
              <a:t>ornare</a:t>
            </a:r>
            <a:endParaRPr lang="en-GB"/>
          </a:p>
          <a:p>
            <a:pPr lvl="1"/>
            <a:r>
              <a:rPr lang="en-GB"/>
              <a:t>Subhead over one line</a:t>
            </a:r>
          </a:p>
        </p:txBody>
      </p:sp>
      <p:sp>
        <p:nvSpPr>
          <p:cNvPr id="4" name="Footer">
            <a:extLst>
              <a:ext uri="{FF2B5EF4-FFF2-40B4-BE49-F238E27FC236}">
                <a16:creationId xmlns:a16="http://schemas.microsoft.com/office/drawing/2014/main" id="{6A304C9A-1222-1655-0075-32C3AE90B853}"/>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a:p>
        </p:txBody>
      </p:sp>
      <p:sp>
        <p:nvSpPr>
          <p:cNvPr id="5" name="SlideNumber">
            <a:extLst>
              <a:ext uri="{FF2B5EF4-FFF2-40B4-BE49-F238E27FC236}">
                <a16:creationId xmlns:a16="http://schemas.microsoft.com/office/drawing/2014/main" id="{861B2271-AD6C-E2B4-FC98-64DAECEB9EAB}"/>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a:p>
        </p:txBody>
      </p:sp>
      <p:sp>
        <p:nvSpPr>
          <p:cNvPr id="9" name="TextBox 8">
            <a:extLst>
              <a:ext uri="{FF2B5EF4-FFF2-40B4-BE49-F238E27FC236}">
                <a16:creationId xmlns:a16="http://schemas.microsoft.com/office/drawing/2014/main" id="{F232C232-75E1-2998-CB99-B2034CE5D96C}"/>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Tree>
    <p:extLst>
      <p:ext uri="{BB962C8B-B14F-4D97-AF65-F5344CB8AC3E}">
        <p14:creationId xmlns:p14="http://schemas.microsoft.com/office/powerpoint/2010/main" val="1220948418"/>
      </p:ext>
    </p:extLst>
  </p:cSld>
  <p:clrMapOvr>
    <a:overrideClrMapping bg1="dk1" tx1="lt1" bg2="dk2" tx2="lt2" accent1="accent1" accent2="accent2" accent3="accent3" accent4="accent4" accent5="accent5" accent6="accent6" hlink="hlink" folHlink="folHlink"/>
  </p:clrMapOvr>
  <p:hf hd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Back cover white design">
    <p:spTree>
      <p:nvGrpSpPr>
        <p:cNvPr id="1" name=""/>
        <p:cNvGrpSpPr/>
        <p:nvPr/>
      </p:nvGrpSpPr>
      <p:grpSpPr>
        <a:xfrm>
          <a:off x="0" y="0"/>
          <a:ext cx="0" cy="0"/>
          <a:chOff x="0" y="0"/>
          <a:chExt cx="0" cy="0"/>
        </a:xfrm>
      </p:grpSpPr>
      <p:pic>
        <p:nvPicPr>
          <p:cNvPr id="63" name="MobiusKeyline">
            <a:extLst>
              <a:ext uri="{FF2B5EF4-FFF2-40B4-BE49-F238E27FC236}">
                <a16:creationId xmlns:a16="http://schemas.microsoft.com/office/drawing/2014/main" id="{7D67EAAD-C437-545A-C0B9-A138A44A82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93205" y="0"/>
            <a:ext cx="6698796" cy="6858000"/>
          </a:xfrm>
          <a:prstGeom prst="rect">
            <a:avLst/>
          </a:prstGeom>
        </p:spPr>
      </p:pic>
      <p:sp>
        <p:nvSpPr>
          <p:cNvPr id="3" name="Footer">
            <a:extLst>
              <a:ext uri="{FF2B5EF4-FFF2-40B4-BE49-F238E27FC236}">
                <a16:creationId xmlns:a16="http://schemas.microsoft.com/office/drawing/2014/main" id="{5B33727D-F335-3449-D2A9-23CB3BE7B159}"/>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rgbClr val="F0F0F0"/>
                </a:solidFill>
              </a:defRPr>
            </a:lvl1pPr>
          </a:lstStyle>
          <a:p>
            <a:endParaRPr lang="en-GB"/>
          </a:p>
        </p:txBody>
      </p:sp>
      <p:sp>
        <p:nvSpPr>
          <p:cNvPr id="6" name="SlideNumber">
            <a:extLst>
              <a:ext uri="{FF2B5EF4-FFF2-40B4-BE49-F238E27FC236}">
                <a16:creationId xmlns:a16="http://schemas.microsoft.com/office/drawing/2014/main" id="{509FF571-7E16-C841-5998-71BEB21EC6CC}"/>
              </a:ext>
            </a:extLst>
          </p:cNvPr>
          <p:cNvSpPr>
            <a:spLocks noGrp="1"/>
          </p:cNvSpPr>
          <p:nvPr>
            <p:ph type="sldNum" sz="quarter" idx="14"/>
          </p:nvPr>
        </p:nvSpPr>
        <p:spPr>
          <a:xfrm>
            <a:off x="12267673" y="6765667"/>
            <a:ext cx="0" cy="0"/>
          </a:xfrm>
          <a:prstGeom prst="rect">
            <a:avLst/>
          </a:prstGeom>
        </p:spPr>
        <p:txBody>
          <a:bodyPr/>
          <a:lstStyle>
            <a:lvl1pPr algn="l">
              <a:defRPr sz="100">
                <a:solidFill>
                  <a:srgbClr val="F0F0F0"/>
                </a:solidFill>
              </a:defRPr>
            </a:lvl1pPr>
          </a:lstStyle>
          <a:p>
            <a:fld id="{1AB31D9B-80B6-41F8-B283-556E26E6158E}" type="slidenum">
              <a:rPr lang="en-GB"/>
              <a:pPr/>
              <a:t>‹Nº›</a:t>
            </a:fld>
            <a:endParaRPr lang="en-GB"/>
          </a:p>
        </p:txBody>
      </p:sp>
      <p:sp>
        <p:nvSpPr>
          <p:cNvPr id="4" name="Disclaimer">
            <a:extLst>
              <a:ext uri="{FF2B5EF4-FFF2-40B4-BE49-F238E27FC236}">
                <a16:creationId xmlns:a16="http://schemas.microsoft.com/office/drawing/2014/main" id="{3A93C6C6-EDA0-960F-1126-D23438AFC9E3}"/>
              </a:ext>
            </a:extLst>
          </p:cNvPr>
          <p:cNvSpPr txBox="1"/>
          <p:nvPr userDrawn="1"/>
        </p:nvSpPr>
        <p:spPr>
          <a:xfrm>
            <a:off x="508000" y="5518311"/>
            <a:ext cx="7612063" cy="831690"/>
          </a:xfrm>
          <a:prstGeom prst="rect">
            <a:avLst/>
          </a:prstGeom>
        </p:spPr>
        <p:txBody>
          <a:bodyPr vert="horz" wrap="square" lIns="0" tIns="0" rIns="0" bIns="0" rtlCol="0" anchor="b" anchorCtr="0">
            <a:noAutofit/>
          </a:bodyPr>
          <a:lstStyle>
            <a:lvl1pPr defTabSz="736656">
              <a:defRPr sz="800">
                <a:solidFill>
                  <a:schemeClr val="bg1"/>
                </a:solidFill>
              </a:defRPr>
            </a:lvl1pPr>
            <a:lvl2pPr marL="0" indent="0" defTabSz="736656">
              <a:buNone/>
              <a:tabLst/>
              <a:defRPr sz="1400" b="1">
                <a:solidFill>
                  <a:schemeClr val="accent1"/>
                </a:solidFill>
              </a:defRPr>
            </a:lvl2pPr>
            <a:lvl3pPr marL="0" indent="0" defTabSz="901700">
              <a:buNone/>
              <a:defRPr sz="1400" b="1"/>
            </a:lvl3pPr>
            <a:lvl4pPr marL="0" indent="0" defTabSz="736656">
              <a:buNone/>
              <a:defRPr lang="en-GB" sz="1400" b="0" dirty="0"/>
            </a:lvl4pPr>
            <a:lvl5pPr marL="182563" indent="-182563" defTabSz="736656">
              <a:buFont typeface="Arial" panose="020B0604020202020204" pitchFamily="34" charset="0"/>
              <a:buChar char="•"/>
              <a:defRPr sz="1400"/>
            </a:lvl5pPr>
            <a:lvl6pPr marL="358775" indent="-176213" defTabSz="736656">
              <a:buFont typeface="Arial" panose="020B0604020202020204" pitchFamily="34" charset="0"/>
              <a:buChar char="–"/>
              <a:tabLst/>
              <a:defRPr sz="1200"/>
            </a:lvl6pPr>
            <a:lvl7pPr marL="541338" indent="-182563" defTabSz="736656">
              <a:buChar char="–"/>
              <a:defRPr sz="1200" b="0">
                <a:solidFill>
                  <a:schemeClr val="tx1"/>
                </a:solidFill>
              </a:defRPr>
            </a:lvl7pPr>
            <a:lvl8pPr marL="266700" indent="-266700" defTabSz="736656">
              <a:spcAft>
                <a:spcPts val="600"/>
              </a:spcAft>
              <a:buFont typeface="+mj-lt"/>
              <a:buAutoNum type="arabicPeriod"/>
              <a:defRPr sz="1400" b="0">
                <a:solidFill>
                  <a:schemeClr val="tx1"/>
                </a:solidFill>
              </a:defRPr>
            </a:lvl8pPr>
            <a:lvl9pPr marL="541338" indent="-266700" defTabSz="736656">
              <a:buFont typeface="+mj-lt"/>
              <a:buAutoNum type="alphaLcPeriod"/>
              <a:defRPr sz="1400" b="0"/>
            </a:lvl9pPr>
          </a:lstStyle>
          <a:p>
            <a:r>
              <a:rPr lang="en-US">
                <a:solidFill>
                  <a:schemeClr val="tx1"/>
                </a:solidFill>
              </a:rPr>
              <a:t>© 2024 Grant Thornton. All rights reserved.</a:t>
            </a:r>
          </a:p>
          <a:p>
            <a:r>
              <a:rPr lang="en-US">
                <a:solidFill>
                  <a:schemeClr val="tx1"/>
                </a:solidFill>
              </a:rPr>
              <a:t>‘Grant Thornton’ refers to the brand under which the Grant Thornton member firms provide assurance, tax and advisory services to their clients and/or refers to one or more member firms, as the context requires. Grant Thornton International Ltd (GTIL) and the member firms are not a worldwide partnership. GTIL and each member firm is a separate legal entity. Services are delivered by the member firms. GTIL does not provide services to clients. GTIL and its member firms are not agents of, and do not obligate, one another and are not liable for one another’s acts or omissions.</a:t>
            </a:r>
            <a:endParaRPr lang="en-GB">
              <a:solidFill>
                <a:schemeClr val="tx1"/>
              </a:solidFill>
            </a:endParaRPr>
          </a:p>
        </p:txBody>
      </p:sp>
      <p:pic>
        <p:nvPicPr>
          <p:cNvPr id="2" name="GT#standard_16x9_disclaimer">
            <a:extLst>
              <a:ext uri="{FF2B5EF4-FFF2-40B4-BE49-F238E27FC236}">
                <a16:creationId xmlns:a16="http://schemas.microsoft.com/office/drawing/2014/main" id="{27F9C9CF-44EA-B58B-5C99-42B0284EF50E}"/>
              </a:ext>
            </a:extLst>
          </p:cNvPr>
          <p:cNvPicPr>
            <a:picLocks noChangeAspect="1"/>
          </p:cNvPicPr>
          <p:nvPr userDrawn="1"/>
        </p:nvPicPr>
        <p:blipFill>
          <a:blip r:embed="rId4"/>
          <a:srcRect/>
          <a:stretch/>
        </p:blipFill>
        <p:spPr>
          <a:xfrm>
            <a:off x="366184" y="4824451"/>
            <a:ext cx="2350139" cy="750739"/>
          </a:xfrm>
          <a:prstGeom prst="rect">
            <a:avLst/>
          </a:prstGeom>
        </p:spPr>
      </p:pic>
    </p:spTree>
    <p:extLst>
      <p:ext uri="{BB962C8B-B14F-4D97-AF65-F5344CB8AC3E}">
        <p14:creationId xmlns:p14="http://schemas.microsoft.com/office/powerpoint/2010/main" val="2162062859"/>
      </p:ext>
    </p:extLst>
  </p:cSld>
  <p:clrMapOvr>
    <a:masterClrMapping/>
  </p:clrMapOvr>
  <p:hf hd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Back cover purple">
    <p:bg>
      <p:bgPr>
        <a:solidFill>
          <a:schemeClr val="accent1"/>
        </a:solidFill>
        <a:effectLst/>
      </p:bgPr>
    </p:bg>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FB46FDC2-192B-DB63-57D5-6A96767741F3}"/>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00">
                <a:solidFill>
                  <a:schemeClr val="tx1"/>
                </a:solidFill>
              </a:defRPr>
            </a:lvl1pPr>
          </a:lstStyle>
          <a:p>
            <a:endParaRPr lang="en-GB"/>
          </a:p>
        </p:txBody>
      </p:sp>
      <p:sp>
        <p:nvSpPr>
          <p:cNvPr id="7" name="SlideNumber">
            <a:extLst>
              <a:ext uri="{FF2B5EF4-FFF2-40B4-BE49-F238E27FC236}">
                <a16:creationId xmlns:a16="http://schemas.microsoft.com/office/drawing/2014/main" id="{957BEF5D-671B-D3C9-4570-EC0DA44566A3}"/>
              </a:ext>
            </a:extLst>
          </p:cNvPr>
          <p:cNvSpPr>
            <a:spLocks noGrp="1"/>
          </p:cNvSpPr>
          <p:nvPr>
            <p:ph type="sldNum" sz="quarter" idx="14"/>
          </p:nvPr>
        </p:nvSpPr>
        <p:spPr>
          <a:xfrm>
            <a:off x="12267673" y="6765667"/>
            <a:ext cx="0" cy="0"/>
          </a:xfrm>
          <a:prstGeom prst="rect">
            <a:avLst/>
          </a:prstGeom>
        </p:spPr>
        <p:txBody>
          <a:bodyPr/>
          <a:lstStyle>
            <a:lvl1pPr algn="l">
              <a:defRPr sz="100">
                <a:solidFill>
                  <a:schemeClr val="tx1"/>
                </a:solidFill>
              </a:defRPr>
            </a:lvl1pPr>
          </a:lstStyle>
          <a:p>
            <a:fld id="{1AB31D9B-80B6-41F8-B283-556E26E6158E}" type="slidenum">
              <a:rPr lang="en-GB"/>
              <a:pPr/>
              <a:t>‹Nº›</a:t>
            </a:fld>
            <a:endParaRPr lang="en-GB"/>
          </a:p>
        </p:txBody>
      </p:sp>
      <p:sp>
        <p:nvSpPr>
          <p:cNvPr id="8" name="Disclaimer">
            <a:extLst>
              <a:ext uri="{FF2B5EF4-FFF2-40B4-BE49-F238E27FC236}">
                <a16:creationId xmlns:a16="http://schemas.microsoft.com/office/drawing/2014/main" id="{3B4C5FFB-06E3-E117-64B7-4E77139C6665}"/>
              </a:ext>
            </a:extLst>
          </p:cNvPr>
          <p:cNvSpPr txBox="1"/>
          <p:nvPr userDrawn="1"/>
        </p:nvSpPr>
        <p:spPr>
          <a:xfrm>
            <a:off x="508000" y="5518311"/>
            <a:ext cx="7612063" cy="831690"/>
          </a:xfrm>
          <a:prstGeom prst="rect">
            <a:avLst/>
          </a:prstGeom>
        </p:spPr>
        <p:txBody>
          <a:bodyPr vert="horz" wrap="square" lIns="0" tIns="0" rIns="0" bIns="0" rtlCol="0" anchor="b" anchorCtr="0">
            <a:noAutofit/>
          </a:bodyPr>
          <a:lstStyle>
            <a:lvl1pPr defTabSz="736656">
              <a:defRPr sz="800">
                <a:solidFill>
                  <a:schemeClr val="bg1"/>
                </a:solidFill>
              </a:defRPr>
            </a:lvl1pPr>
            <a:lvl2pPr marL="0" indent="0" defTabSz="736656">
              <a:buNone/>
              <a:tabLst/>
              <a:defRPr sz="1400" b="1">
                <a:solidFill>
                  <a:schemeClr val="accent1"/>
                </a:solidFill>
              </a:defRPr>
            </a:lvl2pPr>
            <a:lvl3pPr marL="0" indent="0" defTabSz="901700">
              <a:buNone/>
              <a:defRPr sz="1400" b="1"/>
            </a:lvl3pPr>
            <a:lvl4pPr marL="0" indent="0" defTabSz="736656">
              <a:buNone/>
              <a:defRPr lang="en-GB" sz="1400" b="0" dirty="0"/>
            </a:lvl4pPr>
            <a:lvl5pPr marL="182563" indent="-182563" defTabSz="736656">
              <a:buFont typeface="Arial" panose="020B0604020202020204" pitchFamily="34" charset="0"/>
              <a:buChar char="•"/>
              <a:defRPr sz="1400"/>
            </a:lvl5pPr>
            <a:lvl6pPr marL="358775" indent="-176213" defTabSz="736656">
              <a:buFont typeface="Arial" panose="020B0604020202020204" pitchFamily="34" charset="0"/>
              <a:buChar char="–"/>
              <a:tabLst/>
              <a:defRPr sz="1200"/>
            </a:lvl6pPr>
            <a:lvl7pPr marL="541338" indent="-182563" defTabSz="736656">
              <a:buChar char="–"/>
              <a:defRPr sz="1200" b="0">
                <a:solidFill>
                  <a:schemeClr val="tx1"/>
                </a:solidFill>
              </a:defRPr>
            </a:lvl7pPr>
            <a:lvl8pPr marL="266700" indent="-266700" defTabSz="736656">
              <a:spcAft>
                <a:spcPts val="600"/>
              </a:spcAft>
              <a:buFont typeface="+mj-lt"/>
              <a:buAutoNum type="arabicPeriod"/>
              <a:defRPr sz="1400" b="0">
                <a:solidFill>
                  <a:schemeClr val="tx1"/>
                </a:solidFill>
              </a:defRPr>
            </a:lvl8pPr>
            <a:lvl9pPr marL="541338" indent="-266700" defTabSz="736656">
              <a:buFont typeface="+mj-lt"/>
              <a:buAutoNum type="alphaLcPeriod"/>
              <a:defRPr sz="1400" b="0"/>
            </a:lvl9pPr>
          </a:lstStyle>
          <a:p>
            <a:pPr marL="0" marR="0" lvl="0" indent="0" algn="l"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solidFill>
                  <a:schemeClr val="tx1"/>
                </a:solidFill>
              </a:rPr>
              <a:t>© 2024 Grant Thornton. All rights reserved.</a:t>
            </a:r>
          </a:p>
          <a:p>
            <a:pPr marL="0" marR="0" lvl="0" indent="0" algn="l"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solidFill>
                  <a:schemeClr val="tx1"/>
                </a:solidFill>
              </a:rPr>
              <a:t>‘Grant Thornton’ refers to the brand under which the Grant Thornton member firms provide assurance, tax and advisory services to their clients and/or refers to one or more member firms, as the context requires. Grant Thornton International Ltd (GTIL) and the member firms are not a worldwide partnership. GTIL and each member firm is a separate legal entity. Services are delivered by the member firms. GTIL does not provide services to clients. GTIL and its member firms are not agents of, and do not obligate, one another and are not liable for one another’s acts or omissions.</a:t>
            </a:r>
            <a:endParaRPr lang="en-GB">
              <a:solidFill>
                <a:schemeClr val="tx1"/>
              </a:solidFill>
            </a:endParaRPr>
          </a:p>
        </p:txBody>
      </p:sp>
      <p:pic>
        <p:nvPicPr>
          <p:cNvPr id="3" name="GT#white_16x9_disclaimer">
            <a:extLst>
              <a:ext uri="{FF2B5EF4-FFF2-40B4-BE49-F238E27FC236}">
                <a16:creationId xmlns:a16="http://schemas.microsoft.com/office/drawing/2014/main" id="{FE4BEDA2-3266-471B-ED41-A18A3421A0FA}"/>
              </a:ext>
            </a:extLst>
          </p:cNvPr>
          <p:cNvPicPr>
            <a:picLocks noChangeAspect="1"/>
          </p:cNvPicPr>
          <p:nvPr userDrawn="1"/>
        </p:nvPicPr>
        <p:blipFill>
          <a:blip r:embed="rId2"/>
          <a:srcRect/>
          <a:stretch/>
        </p:blipFill>
        <p:spPr>
          <a:xfrm>
            <a:off x="366181" y="4824450"/>
            <a:ext cx="2350139" cy="750739"/>
          </a:xfrm>
          <a:prstGeom prst="rect">
            <a:avLst/>
          </a:prstGeom>
        </p:spPr>
      </p:pic>
    </p:spTree>
    <p:extLst>
      <p:ext uri="{BB962C8B-B14F-4D97-AF65-F5344CB8AC3E}">
        <p14:creationId xmlns:p14="http://schemas.microsoft.com/office/powerpoint/2010/main" val="625245394"/>
      </p:ext>
    </p:extLst>
  </p:cSld>
  <p:clrMapOvr>
    <a:overrideClrMapping bg1="dk1" tx1="lt1" bg2="dk2" tx2="lt2" accent1="accent1" accent2="accent2" accent3="accent3" accent4="accent4" accent5="accent5" accent6="accent6" hlink="hlink" folHlink="folHlink"/>
  </p:clrMapOvr>
  <p:hf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ase Study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C19C-4A9C-E5A6-3BD0-9833CD29A2ED}"/>
              </a:ext>
            </a:extLst>
          </p:cNvPr>
          <p:cNvSpPr>
            <a:spLocks noGrp="1"/>
          </p:cNvSpPr>
          <p:nvPr>
            <p:ph type="title"/>
          </p:nvPr>
        </p:nvSpPr>
        <p:spPr>
          <a:xfrm>
            <a:off x="508003" y="507999"/>
            <a:ext cx="11175997" cy="468000"/>
          </a:xfrm>
        </p:spPr>
        <p:txBody>
          <a:bodyPr>
            <a:noAutofit/>
          </a:bodyPr>
          <a:lstStyle/>
          <a:p>
            <a:r>
              <a:rPr lang="en-US"/>
              <a:t>Click to edit Master title style</a:t>
            </a:r>
            <a:endParaRPr lang="en-GB"/>
          </a:p>
        </p:txBody>
      </p:sp>
      <p:grpSp>
        <p:nvGrpSpPr>
          <p:cNvPr id="44" name="Group 43">
            <a:extLst>
              <a:ext uri="{FF2B5EF4-FFF2-40B4-BE49-F238E27FC236}">
                <a16:creationId xmlns:a16="http://schemas.microsoft.com/office/drawing/2014/main" id="{BF965F27-5A79-877B-E375-7CBEEBD8DE3B}"/>
              </a:ext>
            </a:extLst>
          </p:cNvPr>
          <p:cNvGrpSpPr/>
          <p:nvPr userDrawn="1"/>
        </p:nvGrpSpPr>
        <p:grpSpPr>
          <a:xfrm>
            <a:off x="4791072" y="2549521"/>
            <a:ext cx="2609857" cy="2609857"/>
            <a:chOff x="4791072" y="2549521"/>
            <a:chExt cx="2609857" cy="2609857"/>
          </a:xfrm>
        </p:grpSpPr>
        <p:sp>
          <p:nvSpPr>
            <p:cNvPr id="14" name="Arc 13">
              <a:extLst>
                <a:ext uri="{FF2B5EF4-FFF2-40B4-BE49-F238E27FC236}">
                  <a16:creationId xmlns:a16="http://schemas.microsoft.com/office/drawing/2014/main" id="{946990D8-DD2D-6562-6A80-B607778B7770}"/>
                </a:ext>
              </a:extLst>
            </p:cNvPr>
            <p:cNvSpPr>
              <a:spLocks noChangeAspect="1"/>
            </p:cNvSpPr>
            <p:nvPr userDrawn="1"/>
          </p:nvSpPr>
          <p:spPr>
            <a:xfrm>
              <a:off x="4791072" y="2549521"/>
              <a:ext cx="2609856" cy="2609856"/>
            </a:xfrm>
            <a:prstGeom prst="arc">
              <a:avLst/>
            </a:prstGeom>
            <a:ln w="304800">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15F2CB52-65AF-39A9-9732-F6E76C79A20C}"/>
                </a:ext>
              </a:extLst>
            </p:cNvPr>
            <p:cNvSpPr>
              <a:spLocks noChangeAspect="1"/>
            </p:cNvSpPr>
            <p:nvPr userDrawn="1"/>
          </p:nvSpPr>
          <p:spPr>
            <a:xfrm rot="10800000">
              <a:off x="4791073" y="2549521"/>
              <a:ext cx="2609856" cy="2609856"/>
            </a:xfrm>
            <a:prstGeom prst="arc">
              <a:avLst/>
            </a:prstGeom>
            <a:ln w="3048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Arc 15">
              <a:extLst>
                <a:ext uri="{FF2B5EF4-FFF2-40B4-BE49-F238E27FC236}">
                  <a16:creationId xmlns:a16="http://schemas.microsoft.com/office/drawing/2014/main" id="{3D4762EA-8D41-E3C2-6E5F-51C691917245}"/>
                </a:ext>
              </a:extLst>
            </p:cNvPr>
            <p:cNvSpPr>
              <a:spLocks noChangeAspect="1"/>
            </p:cNvSpPr>
            <p:nvPr userDrawn="1"/>
          </p:nvSpPr>
          <p:spPr>
            <a:xfrm rot="16200000">
              <a:off x="4791072" y="2549522"/>
              <a:ext cx="2609856" cy="2609856"/>
            </a:xfrm>
            <a:prstGeom prst="arc">
              <a:avLst/>
            </a:prstGeom>
            <a:ln w="304800">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8E48D400-621C-5830-2166-6F57FB4D6665}"/>
                </a:ext>
              </a:extLst>
            </p:cNvPr>
            <p:cNvCxnSpPr>
              <a:cxnSpLocks/>
            </p:cNvCxnSpPr>
            <p:nvPr userDrawn="1"/>
          </p:nvCxnSpPr>
          <p:spPr>
            <a:xfrm flipV="1">
              <a:off x="7042525" y="2581657"/>
              <a:ext cx="326267" cy="326267"/>
            </a:xfrm>
            <a:prstGeom prst="line">
              <a:avLst/>
            </a:prstGeom>
            <a:ln w="317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6A122C2-67C3-55E3-44D1-3FC036C8C54F}"/>
                </a:ext>
              </a:extLst>
            </p:cNvPr>
            <p:cNvCxnSpPr>
              <a:cxnSpLocks/>
            </p:cNvCxnSpPr>
            <p:nvPr userDrawn="1"/>
          </p:nvCxnSpPr>
          <p:spPr>
            <a:xfrm flipV="1">
              <a:off x="4823208" y="4773597"/>
              <a:ext cx="353644" cy="353644"/>
            </a:xfrm>
            <a:prstGeom prst="line">
              <a:avLst/>
            </a:prstGeom>
            <a:ln w="317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FF76FEE-5932-8A3C-2A24-87C88A29E739}"/>
                </a:ext>
              </a:extLst>
            </p:cNvPr>
            <p:cNvCxnSpPr>
              <a:cxnSpLocks/>
            </p:cNvCxnSpPr>
            <p:nvPr userDrawn="1"/>
          </p:nvCxnSpPr>
          <p:spPr>
            <a:xfrm>
              <a:off x="4823208" y="2581657"/>
              <a:ext cx="342217" cy="342217"/>
            </a:xfrm>
            <a:prstGeom prst="line">
              <a:avLst/>
            </a:prstGeom>
            <a:ln w="31750">
              <a:solidFill>
                <a:schemeClr val="accent4"/>
              </a:solidFill>
            </a:ln>
            <a:effectLst/>
          </p:spPr>
          <p:style>
            <a:lnRef idx="2">
              <a:schemeClr val="accent1"/>
            </a:lnRef>
            <a:fillRef idx="0">
              <a:schemeClr val="accent1"/>
            </a:fillRef>
            <a:effectRef idx="1">
              <a:schemeClr val="accent1"/>
            </a:effectRef>
            <a:fontRef idx="minor">
              <a:schemeClr val="tx1"/>
            </a:fontRef>
          </p:style>
        </p:cxnSp>
      </p:grpSp>
      <p:sp>
        <p:nvSpPr>
          <p:cNvPr id="25" name="Text Placeholder 24">
            <a:extLst>
              <a:ext uri="{FF2B5EF4-FFF2-40B4-BE49-F238E27FC236}">
                <a16:creationId xmlns:a16="http://schemas.microsoft.com/office/drawing/2014/main" id="{65421F90-692F-935A-50F8-F3BC1D1129E5}"/>
              </a:ext>
            </a:extLst>
          </p:cNvPr>
          <p:cNvSpPr>
            <a:spLocks noGrp="1"/>
          </p:cNvSpPr>
          <p:nvPr>
            <p:ph type="body" sz="quarter" idx="13"/>
          </p:nvPr>
        </p:nvSpPr>
        <p:spPr>
          <a:xfrm>
            <a:off x="508000" y="1724025"/>
            <a:ext cx="3562350" cy="1227137"/>
          </a:xfrm>
        </p:spPr>
        <p:txBody>
          <a:bodyPr/>
          <a:lstStyle>
            <a:lvl1pPr>
              <a:defRPr>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4">
            <a:extLst>
              <a:ext uri="{FF2B5EF4-FFF2-40B4-BE49-F238E27FC236}">
                <a16:creationId xmlns:a16="http://schemas.microsoft.com/office/drawing/2014/main" id="{8FCE7C87-E6A4-7F43-3289-50A498D52F63}"/>
              </a:ext>
            </a:extLst>
          </p:cNvPr>
          <p:cNvSpPr>
            <a:spLocks noGrp="1"/>
          </p:cNvSpPr>
          <p:nvPr>
            <p:ph type="body" sz="quarter" idx="14"/>
          </p:nvPr>
        </p:nvSpPr>
        <p:spPr>
          <a:xfrm>
            <a:off x="8123610" y="1724025"/>
            <a:ext cx="3560390" cy="1227137"/>
          </a:xfrm>
        </p:spPr>
        <p:txBody>
          <a:bodyPr/>
          <a:lstStyle>
            <a:lvl1pPr>
              <a:defRPr>
                <a:solidFill>
                  <a:schemeClr val="accent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Text Placeholder 24">
            <a:extLst>
              <a:ext uri="{FF2B5EF4-FFF2-40B4-BE49-F238E27FC236}">
                <a16:creationId xmlns:a16="http://schemas.microsoft.com/office/drawing/2014/main" id="{7F11F9E3-154F-3889-2BAC-EF345F9BCDEB}"/>
              </a:ext>
            </a:extLst>
          </p:cNvPr>
          <p:cNvSpPr>
            <a:spLocks noGrp="1"/>
          </p:cNvSpPr>
          <p:nvPr>
            <p:ph type="body" sz="quarter" idx="15"/>
          </p:nvPr>
        </p:nvSpPr>
        <p:spPr>
          <a:xfrm>
            <a:off x="508000" y="4757738"/>
            <a:ext cx="3562350" cy="1227137"/>
          </a:xfrm>
        </p:spPr>
        <p:txBody>
          <a:bodyPr/>
          <a:lstStyle>
            <a:lvl1pPr>
              <a:defRPr>
                <a:solidFill>
                  <a:schemeClr val="accent3"/>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28">
            <a:extLst>
              <a:ext uri="{FF2B5EF4-FFF2-40B4-BE49-F238E27FC236}">
                <a16:creationId xmlns:a16="http://schemas.microsoft.com/office/drawing/2014/main" id="{24CB23A9-D4B1-5E0B-C344-69E1563F1D5E}"/>
              </a:ext>
            </a:extLst>
          </p:cNvPr>
          <p:cNvSpPr>
            <a:spLocks noGrp="1"/>
          </p:cNvSpPr>
          <p:nvPr>
            <p:ph type="body" sz="quarter" idx="16" hasCustomPrompt="1"/>
          </p:nvPr>
        </p:nvSpPr>
        <p:spPr>
          <a:xfrm>
            <a:off x="508000" y="1160463"/>
            <a:ext cx="11176000" cy="288925"/>
          </a:xfrm>
        </p:spPr>
        <p:txBody>
          <a:bodyPr/>
          <a:lstStyle>
            <a:lvl1pPr>
              <a:defRPr b="0">
                <a:solidFill>
                  <a:schemeClr val="accent1"/>
                </a:solidFill>
              </a:defRPr>
            </a:lvl1pPr>
          </a:lstStyle>
          <a:p>
            <a:pPr lvl="0"/>
            <a:r>
              <a:rPr lang="en-GB"/>
              <a:t>Brief project text (1 line)</a:t>
            </a:r>
          </a:p>
        </p:txBody>
      </p:sp>
      <p:sp>
        <p:nvSpPr>
          <p:cNvPr id="31" name="Picture Placeholder 30">
            <a:extLst>
              <a:ext uri="{FF2B5EF4-FFF2-40B4-BE49-F238E27FC236}">
                <a16:creationId xmlns:a16="http://schemas.microsoft.com/office/drawing/2014/main" id="{FB2C6F57-B3B9-A9D0-745A-B7073E365E23}"/>
              </a:ext>
            </a:extLst>
          </p:cNvPr>
          <p:cNvSpPr>
            <a:spLocks noGrp="1" noChangeAspect="1"/>
          </p:cNvSpPr>
          <p:nvPr>
            <p:ph type="pic" sz="quarter" idx="17" hasCustomPrompt="1"/>
          </p:nvPr>
        </p:nvSpPr>
        <p:spPr>
          <a:xfrm>
            <a:off x="4296000" y="2054449"/>
            <a:ext cx="598487" cy="598488"/>
          </a:xfrm>
          <a:prstGeom prst="ellipse">
            <a:avLst/>
          </a:prstGeom>
          <a:noFill/>
        </p:spPr>
        <p:txBody>
          <a:bodyPr anchor="ctr" anchorCtr="0"/>
          <a:lstStyle>
            <a:lvl1pPr algn="ctr">
              <a:defRPr sz="900" b="0"/>
            </a:lvl1pPr>
          </a:lstStyle>
          <a:p>
            <a:r>
              <a:rPr lang="en-GB"/>
              <a:t> </a:t>
            </a:r>
          </a:p>
        </p:txBody>
      </p:sp>
      <p:sp>
        <p:nvSpPr>
          <p:cNvPr id="32" name="Picture Placeholder 30">
            <a:extLst>
              <a:ext uri="{FF2B5EF4-FFF2-40B4-BE49-F238E27FC236}">
                <a16:creationId xmlns:a16="http://schemas.microsoft.com/office/drawing/2014/main" id="{D974B9AC-552B-67A5-A27A-793578A27B46}"/>
              </a:ext>
            </a:extLst>
          </p:cNvPr>
          <p:cNvSpPr>
            <a:spLocks noGrp="1" noChangeAspect="1"/>
          </p:cNvSpPr>
          <p:nvPr>
            <p:ph type="pic" sz="quarter" idx="18" hasCustomPrompt="1"/>
          </p:nvPr>
        </p:nvSpPr>
        <p:spPr>
          <a:xfrm>
            <a:off x="7297513" y="2054449"/>
            <a:ext cx="598487" cy="598488"/>
          </a:xfrm>
          <a:prstGeom prst="ellipse">
            <a:avLst/>
          </a:prstGeom>
          <a:noFill/>
        </p:spPr>
        <p:txBody>
          <a:bodyPr anchor="ctr" anchorCtr="0"/>
          <a:lstStyle>
            <a:lvl1pPr algn="ctr">
              <a:defRPr sz="900" b="0"/>
            </a:lvl1pPr>
          </a:lstStyle>
          <a:p>
            <a:r>
              <a:rPr lang="en-GB"/>
              <a:t> </a:t>
            </a:r>
          </a:p>
        </p:txBody>
      </p:sp>
      <p:sp>
        <p:nvSpPr>
          <p:cNvPr id="33" name="Picture Placeholder 30">
            <a:extLst>
              <a:ext uri="{FF2B5EF4-FFF2-40B4-BE49-F238E27FC236}">
                <a16:creationId xmlns:a16="http://schemas.microsoft.com/office/drawing/2014/main" id="{1E4C3AB5-2042-343F-0E67-00996B467AAC}"/>
              </a:ext>
            </a:extLst>
          </p:cNvPr>
          <p:cNvSpPr>
            <a:spLocks noGrp="1" noChangeAspect="1"/>
          </p:cNvSpPr>
          <p:nvPr>
            <p:ph type="pic" sz="quarter" idx="19" hasCustomPrompt="1"/>
          </p:nvPr>
        </p:nvSpPr>
        <p:spPr>
          <a:xfrm>
            <a:off x="4296000" y="5055961"/>
            <a:ext cx="598487" cy="598488"/>
          </a:xfrm>
          <a:prstGeom prst="ellipse">
            <a:avLst/>
          </a:prstGeom>
          <a:noFill/>
        </p:spPr>
        <p:txBody>
          <a:bodyPr anchor="ctr" anchorCtr="0"/>
          <a:lstStyle>
            <a:lvl1pPr algn="ctr">
              <a:defRPr sz="900" b="0"/>
            </a:lvl1pPr>
          </a:lstStyle>
          <a:p>
            <a:r>
              <a:rPr lang="en-GB"/>
              <a:t> </a:t>
            </a:r>
          </a:p>
        </p:txBody>
      </p:sp>
      <p:sp>
        <p:nvSpPr>
          <p:cNvPr id="5" name="Footer">
            <a:extLst>
              <a:ext uri="{FF2B5EF4-FFF2-40B4-BE49-F238E27FC236}">
                <a16:creationId xmlns:a16="http://schemas.microsoft.com/office/drawing/2014/main" id="{E8C27858-CA17-CB23-A0DC-E204604851B2}"/>
              </a:ext>
            </a:extLst>
          </p:cNvPr>
          <p:cNvSpPr>
            <a:spLocks noGrp="1"/>
          </p:cNvSpPr>
          <p:nvPr>
            <p:ph type="ftr" sz="quarter" idx="20"/>
          </p:nvPr>
        </p:nvSpPr>
        <p:spPr/>
        <p:txBody>
          <a:bodyPr/>
          <a:lstStyle/>
          <a:p>
            <a:endParaRPr lang="en-GB"/>
          </a:p>
        </p:txBody>
      </p:sp>
      <p:sp>
        <p:nvSpPr>
          <p:cNvPr id="7" name="SlideNumber">
            <a:extLst>
              <a:ext uri="{FF2B5EF4-FFF2-40B4-BE49-F238E27FC236}">
                <a16:creationId xmlns:a16="http://schemas.microsoft.com/office/drawing/2014/main" id="{EAB3B1BC-0F8F-B278-0081-6FDCC6568C71}"/>
              </a:ext>
            </a:extLst>
          </p:cNvPr>
          <p:cNvSpPr>
            <a:spLocks noGrp="1"/>
          </p:cNvSpPr>
          <p:nvPr>
            <p:ph type="sldNum" sz="quarter" idx="21"/>
          </p:nvPr>
        </p:nvSpPr>
        <p:spPr/>
        <p:txBody>
          <a:bodyPr/>
          <a:lstStyle/>
          <a:p>
            <a:fld id="{1AB31D9B-80B6-41F8-B283-556E26E6158E}" type="slidenum">
              <a:rPr lang="en-GB"/>
              <a:pPr/>
              <a:t>‹Nº›</a:t>
            </a:fld>
            <a:endParaRPr lang="en-GB"/>
          </a:p>
        </p:txBody>
      </p:sp>
      <p:sp>
        <p:nvSpPr>
          <p:cNvPr id="8" name="ChapterTitle">
            <a:extLst>
              <a:ext uri="{FF2B5EF4-FFF2-40B4-BE49-F238E27FC236}">
                <a16:creationId xmlns:a16="http://schemas.microsoft.com/office/drawing/2014/main" id="{78F0F1DA-B765-8270-838A-A0577EE9A290}"/>
              </a:ext>
            </a:extLst>
          </p:cNvPr>
          <p:cNvSpPr>
            <a:spLocks noGrp="1"/>
          </p:cNvSpPr>
          <p:nvPr>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3" name="Picture Placeholder 30">
            <a:extLst>
              <a:ext uri="{FF2B5EF4-FFF2-40B4-BE49-F238E27FC236}">
                <a16:creationId xmlns:a16="http://schemas.microsoft.com/office/drawing/2014/main" id="{676F2239-7A9A-79C2-89B3-6B11A7BB96FC}"/>
              </a:ext>
            </a:extLst>
          </p:cNvPr>
          <p:cNvSpPr>
            <a:spLocks noGrp="1" noChangeAspect="1"/>
          </p:cNvSpPr>
          <p:nvPr>
            <p:ph type="pic" sz="quarter" idx="22" hasCustomPrompt="1"/>
          </p:nvPr>
        </p:nvSpPr>
        <p:spPr>
          <a:xfrm>
            <a:off x="5421307" y="3179755"/>
            <a:ext cx="1349386" cy="1349388"/>
          </a:xfrm>
          <a:prstGeom prst="ellipse">
            <a:avLst/>
          </a:prstGeom>
          <a:noFill/>
        </p:spPr>
        <p:txBody>
          <a:bodyPr anchor="ctr" anchorCtr="0"/>
          <a:lstStyle>
            <a:lvl1pPr algn="ctr">
              <a:defRPr sz="900" b="0"/>
            </a:lvl1pPr>
          </a:lstStyle>
          <a:p>
            <a:r>
              <a:rPr lang="en-GB"/>
              <a:t> </a:t>
            </a:r>
          </a:p>
        </p:txBody>
      </p:sp>
      <p:sp>
        <p:nvSpPr>
          <p:cNvPr id="11" name="Rectangle 10">
            <a:extLst>
              <a:ext uri="{FF2B5EF4-FFF2-40B4-BE49-F238E27FC236}">
                <a16:creationId xmlns:a16="http://schemas.microsoft.com/office/drawing/2014/main" id="{8341863B-6C29-B457-90E3-C26C15086382}"/>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882752454"/>
      </p:ext>
    </p:extLst>
  </p:cSld>
  <p:clrMapOvr>
    <a:masterClrMapping/>
  </p:clrMapOvr>
  <p:hf hd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54" name="Freeform: Shape 53">
            <a:extLst>
              <a:ext uri="{FF2B5EF4-FFF2-40B4-BE49-F238E27FC236}">
                <a16:creationId xmlns:a16="http://schemas.microsoft.com/office/drawing/2014/main" id="{35EDE53D-8FEB-22A4-C849-B72B9E3B67CA}"/>
              </a:ext>
            </a:extLst>
          </p:cNvPr>
          <p:cNvSpPr/>
          <p:nvPr userDrawn="1"/>
        </p:nvSpPr>
        <p:spPr>
          <a:xfrm>
            <a:off x="0" y="4992708"/>
            <a:ext cx="4192586" cy="1865292"/>
          </a:xfrm>
          <a:custGeom>
            <a:avLst/>
            <a:gdLst>
              <a:gd name="connsiteX0" fmla="*/ 4192586 w 4192586"/>
              <a:gd name="connsiteY0" fmla="*/ 0 h 1865292"/>
              <a:gd name="connsiteX1" fmla="*/ 4192586 w 4192586"/>
              <a:gd name="connsiteY1" fmla="*/ 1865292 h 1865292"/>
              <a:gd name="connsiteX2" fmla="*/ 0 w 4192586"/>
              <a:gd name="connsiteY2" fmla="*/ 1865292 h 1865292"/>
              <a:gd name="connsiteX3" fmla="*/ 0 w 4192586"/>
              <a:gd name="connsiteY3" fmla="*/ 608471 h 1865292"/>
            </a:gdLst>
            <a:ahLst/>
            <a:cxnLst>
              <a:cxn ang="0">
                <a:pos x="connsiteX0" y="connsiteY0"/>
              </a:cxn>
              <a:cxn ang="0">
                <a:pos x="connsiteX1" y="connsiteY1"/>
              </a:cxn>
              <a:cxn ang="0">
                <a:pos x="connsiteX2" y="connsiteY2"/>
              </a:cxn>
              <a:cxn ang="0">
                <a:pos x="connsiteX3" y="connsiteY3"/>
              </a:cxn>
            </a:cxnLst>
            <a:rect l="l" t="t" r="r" b="b"/>
            <a:pathLst>
              <a:path w="4192586" h="1865292">
                <a:moveTo>
                  <a:pt x="4192586" y="0"/>
                </a:moveTo>
                <a:lnTo>
                  <a:pt x="4192586" y="1865292"/>
                </a:lnTo>
                <a:lnTo>
                  <a:pt x="0" y="1865292"/>
                </a:lnTo>
                <a:lnTo>
                  <a:pt x="0" y="608471"/>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2400">
              <a:solidFill>
                <a:schemeClr val="bg1"/>
              </a:solidFill>
            </a:endParaRPr>
          </a:p>
        </p:txBody>
      </p:sp>
      <p:sp>
        <p:nvSpPr>
          <p:cNvPr id="55" name="Freeform: Shape 54">
            <a:extLst>
              <a:ext uri="{FF2B5EF4-FFF2-40B4-BE49-F238E27FC236}">
                <a16:creationId xmlns:a16="http://schemas.microsoft.com/office/drawing/2014/main" id="{3A85C3B5-7723-97A5-3F6D-9FE92B8CFAB6}"/>
              </a:ext>
            </a:extLst>
          </p:cNvPr>
          <p:cNvSpPr/>
          <p:nvPr userDrawn="1"/>
        </p:nvSpPr>
        <p:spPr>
          <a:xfrm>
            <a:off x="4192586" y="4440223"/>
            <a:ext cx="3806819" cy="2417777"/>
          </a:xfrm>
          <a:custGeom>
            <a:avLst/>
            <a:gdLst>
              <a:gd name="connsiteX0" fmla="*/ 3806819 w 3806819"/>
              <a:gd name="connsiteY0" fmla="*/ 0 h 2417777"/>
              <a:gd name="connsiteX1" fmla="*/ 3806819 w 3806819"/>
              <a:gd name="connsiteY1" fmla="*/ 2417777 h 2417777"/>
              <a:gd name="connsiteX2" fmla="*/ 0 w 3806819"/>
              <a:gd name="connsiteY2" fmla="*/ 2417777 h 2417777"/>
              <a:gd name="connsiteX3" fmla="*/ 0 w 3806819"/>
              <a:gd name="connsiteY3" fmla="*/ 552485 h 2417777"/>
            </a:gdLst>
            <a:ahLst/>
            <a:cxnLst>
              <a:cxn ang="0">
                <a:pos x="connsiteX0" y="connsiteY0"/>
              </a:cxn>
              <a:cxn ang="0">
                <a:pos x="connsiteX1" y="connsiteY1"/>
              </a:cxn>
              <a:cxn ang="0">
                <a:pos x="connsiteX2" y="connsiteY2"/>
              </a:cxn>
              <a:cxn ang="0">
                <a:pos x="connsiteX3" y="connsiteY3"/>
              </a:cxn>
            </a:cxnLst>
            <a:rect l="l" t="t" r="r" b="b"/>
            <a:pathLst>
              <a:path w="3806819" h="2417777">
                <a:moveTo>
                  <a:pt x="3806819" y="0"/>
                </a:moveTo>
                <a:lnTo>
                  <a:pt x="3806819" y="2417777"/>
                </a:lnTo>
                <a:lnTo>
                  <a:pt x="0" y="2417777"/>
                </a:lnTo>
                <a:lnTo>
                  <a:pt x="0" y="552485"/>
                </a:lnTo>
                <a:close/>
              </a:path>
            </a:pathLst>
          </a:custGeom>
          <a:solidFill>
            <a:srgbClr val="33B6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2400">
              <a:solidFill>
                <a:schemeClr val="bg1"/>
              </a:solidFill>
            </a:endParaRPr>
          </a:p>
        </p:txBody>
      </p:sp>
      <p:sp>
        <p:nvSpPr>
          <p:cNvPr id="56" name="Freeform: Shape 55">
            <a:extLst>
              <a:ext uri="{FF2B5EF4-FFF2-40B4-BE49-F238E27FC236}">
                <a16:creationId xmlns:a16="http://schemas.microsoft.com/office/drawing/2014/main" id="{63FA2D5C-EA3B-D99F-E807-FBF3ECE73C45}"/>
              </a:ext>
            </a:extLst>
          </p:cNvPr>
          <p:cNvSpPr/>
          <p:nvPr userDrawn="1"/>
        </p:nvSpPr>
        <p:spPr>
          <a:xfrm>
            <a:off x="7999409" y="3831751"/>
            <a:ext cx="4192586" cy="3026249"/>
          </a:xfrm>
          <a:custGeom>
            <a:avLst/>
            <a:gdLst>
              <a:gd name="connsiteX0" fmla="*/ 4192586 w 4192586"/>
              <a:gd name="connsiteY0" fmla="*/ 0 h 3026249"/>
              <a:gd name="connsiteX1" fmla="*/ 4192586 w 4192586"/>
              <a:gd name="connsiteY1" fmla="*/ 3026249 h 3026249"/>
              <a:gd name="connsiteX2" fmla="*/ 0 w 4192586"/>
              <a:gd name="connsiteY2" fmla="*/ 3026249 h 3026249"/>
              <a:gd name="connsiteX3" fmla="*/ 0 w 4192586"/>
              <a:gd name="connsiteY3" fmla="*/ 608472 h 3026249"/>
            </a:gdLst>
            <a:ahLst/>
            <a:cxnLst>
              <a:cxn ang="0">
                <a:pos x="connsiteX0" y="connsiteY0"/>
              </a:cxn>
              <a:cxn ang="0">
                <a:pos x="connsiteX1" y="connsiteY1"/>
              </a:cxn>
              <a:cxn ang="0">
                <a:pos x="connsiteX2" y="connsiteY2"/>
              </a:cxn>
              <a:cxn ang="0">
                <a:pos x="connsiteX3" y="connsiteY3"/>
              </a:cxn>
            </a:cxnLst>
            <a:rect l="l" t="t" r="r" b="b"/>
            <a:pathLst>
              <a:path w="4192586" h="3026249">
                <a:moveTo>
                  <a:pt x="4192586" y="0"/>
                </a:moveTo>
                <a:lnTo>
                  <a:pt x="4192586" y="3026249"/>
                </a:lnTo>
                <a:lnTo>
                  <a:pt x="0" y="3026249"/>
                </a:lnTo>
                <a:lnTo>
                  <a:pt x="0" y="608472"/>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2400">
              <a:solidFill>
                <a:schemeClr val="bg1"/>
              </a:solidFill>
            </a:endParaRPr>
          </a:p>
        </p:txBody>
      </p:sp>
      <p:sp>
        <p:nvSpPr>
          <p:cNvPr id="3" name="Footer">
            <a:extLst>
              <a:ext uri="{FF2B5EF4-FFF2-40B4-BE49-F238E27FC236}">
                <a16:creationId xmlns:a16="http://schemas.microsoft.com/office/drawing/2014/main" id="{A84E94C9-5B31-3D32-C711-5693D4AAB2FC}"/>
              </a:ext>
            </a:extLst>
          </p:cNvPr>
          <p:cNvSpPr>
            <a:spLocks noGrp="1"/>
          </p:cNvSpPr>
          <p:nvPr>
            <p:ph type="ftr" sz="quarter" idx="10"/>
          </p:nvPr>
        </p:nvSpPr>
        <p:spPr/>
        <p:txBody>
          <a:bodyPr/>
          <a:lstStyle/>
          <a:p>
            <a:endParaRPr lang="en-GB"/>
          </a:p>
        </p:txBody>
      </p:sp>
      <p:sp>
        <p:nvSpPr>
          <p:cNvPr id="4" name="SlideNumber">
            <a:extLst>
              <a:ext uri="{FF2B5EF4-FFF2-40B4-BE49-F238E27FC236}">
                <a16:creationId xmlns:a16="http://schemas.microsoft.com/office/drawing/2014/main" id="{48782F56-56E2-A232-1926-372053979E32}"/>
              </a:ext>
            </a:extLst>
          </p:cNvPr>
          <p:cNvSpPr>
            <a:spLocks noGrp="1"/>
          </p:cNvSpPr>
          <p:nvPr>
            <p:ph type="sldNum" sz="quarter" idx="11"/>
          </p:nvPr>
        </p:nvSpPr>
        <p:spPr/>
        <p:txBody>
          <a:bodyPr/>
          <a:lstStyle/>
          <a:p>
            <a:fld id="{1AB31D9B-80B6-41F8-B283-556E26E6158E}" type="slidenum">
              <a:rPr lang="en-GB"/>
              <a:pPr/>
              <a:t>‹Nº›</a:t>
            </a:fld>
            <a:endParaRPr lang="en-GB"/>
          </a:p>
        </p:txBody>
      </p:sp>
      <p:sp>
        <p:nvSpPr>
          <p:cNvPr id="29" name="Text Placeholder 28">
            <a:extLst>
              <a:ext uri="{FF2B5EF4-FFF2-40B4-BE49-F238E27FC236}">
                <a16:creationId xmlns:a16="http://schemas.microsoft.com/office/drawing/2014/main" id="{24CB23A9-D4B1-5E0B-C344-69E1563F1D5E}"/>
              </a:ext>
            </a:extLst>
          </p:cNvPr>
          <p:cNvSpPr>
            <a:spLocks noGrp="1"/>
          </p:cNvSpPr>
          <p:nvPr>
            <p:ph type="body" sz="quarter" idx="16" hasCustomPrompt="1"/>
          </p:nvPr>
        </p:nvSpPr>
        <p:spPr>
          <a:xfrm>
            <a:off x="508000" y="1160463"/>
            <a:ext cx="11176000" cy="288925"/>
          </a:xfrm>
        </p:spPr>
        <p:txBody>
          <a:bodyPr/>
          <a:lstStyle>
            <a:lvl1pPr>
              <a:defRPr b="0">
                <a:solidFill>
                  <a:schemeClr val="accent1"/>
                </a:solidFill>
                <a:latin typeface="+mn-lt"/>
                <a:cs typeface="+mn-cs"/>
              </a:defRPr>
            </a:lvl1pPr>
          </a:lstStyle>
          <a:p>
            <a:pPr lvl="0"/>
            <a:r>
              <a:rPr lang="en-GB"/>
              <a:t>Brief project text (1 line)</a:t>
            </a:r>
          </a:p>
        </p:txBody>
      </p:sp>
      <p:sp>
        <p:nvSpPr>
          <p:cNvPr id="9" name="Text 1">
            <a:extLst>
              <a:ext uri="{FF2B5EF4-FFF2-40B4-BE49-F238E27FC236}">
                <a16:creationId xmlns:a16="http://schemas.microsoft.com/office/drawing/2014/main" id="{9438F8DE-D947-BD34-E6BE-435D884AB192}"/>
              </a:ext>
            </a:extLst>
          </p:cNvPr>
          <p:cNvSpPr>
            <a:spLocks noGrp="1"/>
          </p:cNvSpPr>
          <p:nvPr>
            <p:ph type="body" sz="quarter" idx="12" hasCustomPrompt="1"/>
          </p:nvPr>
        </p:nvSpPr>
        <p:spPr>
          <a:xfrm>
            <a:off x="508001" y="1724025"/>
            <a:ext cx="3562351" cy="1825625"/>
          </a:xfrm>
          <a:prstGeom prst="rect">
            <a:avLst/>
          </a:prstGeom>
        </p:spPr>
        <p:txBody>
          <a:bodyPr vert="horz" wrap="square" lIns="0" tIns="0" rIns="0" bIns="0" rtlCol="0" anchor="t" anchorCtr="0">
            <a:noAutofit/>
          </a:bodyPr>
          <a:lstStyle>
            <a:lvl1pPr>
              <a:defRPr lang="en-US" dirty="0">
                <a:latin typeface="+mn-lt"/>
                <a:cs typeface="+mn-cs"/>
              </a:defRPr>
            </a:lvl1pPr>
            <a:lvl2pPr>
              <a:defRPr lang="en-US" dirty="0">
                <a:latin typeface="+mn-lt"/>
                <a:cs typeface="+mn-cs"/>
              </a:defRPr>
            </a:lvl2pPr>
            <a:lvl3pPr>
              <a:defRPr lang="en-US" dirty="0">
                <a:latin typeface="+mn-lt"/>
                <a:cs typeface="+mn-cs"/>
              </a:defRPr>
            </a:lvl3pPr>
            <a:lvl4pPr>
              <a:defRPr lang="en-US" dirty="0">
                <a:latin typeface="+mn-lt"/>
                <a:cs typeface="+mn-cs"/>
              </a:defRPr>
            </a:lvl4pPr>
            <a:lvl5pPr>
              <a:defRPr lang="en-US" dirty="0">
                <a:latin typeface="+mn-lt"/>
                <a:cs typeface="+mn-cs"/>
              </a:defRPr>
            </a:lvl5pPr>
            <a:lvl6pPr>
              <a:defRPr lang="en-US" dirty="0">
                <a:latin typeface="+mn-lt"/>
                <a:cs typeface="+mn-cs"/>
              </a:defRPr>
            </a:lvl6pPr>
            <a:lvl7pPr>
              <a:defRPr lang="en-US" dirty="0">
                <a:latin typeface="+mn-lt"/>
                <a:cs typeface="+mn-cs"/>
              </a:defRPr>
            </a:lvl7pPr>
            <a:lvl8pPr>
              <a:defRPr lang="en-US" dirty="0">
                <a:latin typeface="+mn-lt"/>
                <a:cs typeface="+mn-cs"/>
              </a:defRPr>
            </a:lvl8pPr>
            <a:lvl9pPr>
              <a:defRPr lang="en-US" dirty="0">
                <a:latin typeface="+mn-lt"/>
                <a:cs typeface="+mn-cs"/>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Text 2">
            <a:extLst>
              <a:ext uri="{FF2B5EF4-FFF2-40B4-BE49-F238E27FC236}">
                <a16:creationId xmlns:a16="http://schemas.microsoft.com/office/drawing/2014/main" id="{6342ABE5-B2E1-754D-C430-9E1B900C8471}"/>
              </a:ext>
            </a:extLst>
          </p:cNvPr>
          <p:cNvSpPr>
            <a:spLocks noGrp="1"/>
          </p:cNvSpPr>
          <p:nvPr>
            <p:ph type="body" sz="quarter" idx="15" hasCustomPrompt="1"/>
          </p:nvPr>
        </p:nvSpPr>
        <p:spPr>
          <a:xfrm>
            <a:off x="4314825" y="1724025"/>
            <a:ext cx="3562351" cy="1825625"/>
          </a:xfrm>
          <a:prstGeom prst="rect">
            <a:avLst/>
          </a:prstGeom>
        </p:spPr>
        <p:txBody>
          <a:bodyPr vert="horz" wrap="square" lIns="0" tIns="0" rIns="0" bIns="0" rtlCol="0" anchor="t" anchorCtr="0">
            <a:noAutofit/>
          </a:bodyPr>
          <a:lstStyle>
            <a:lvl1pPr>
              <a:defRPr lang="en-US" dirty="0">
                <a:latin typeface="+mn-lt"/>
                <a:cs typeface="+mn-cs"/>
              </a:defRPr>
            </a:lvl1pPr>
            <a:lvl2pPr>
              <a:defRPr lang="en-US" dirty="0">
                <a:latin typeface="+mn-lt"/>
                <a:cs typeface="+mn-cs"/>
              </a:defRPr>
            </a:lvl2pPr>
            <a:lvl3pPr>
              <a:defRPr lang="en-US" dirty="0">
                <a:latin typeface="+mn-lt"/>
                <a:cs typeface="+mn-cs"/>
              </a:defRPr>
            </a:lvl3pPr>
            <a:lvl4pPr>
              <a:defRPr lang="en-US" dirty="0">
                <a:latin typeface="+mn-lt"/>
                <a:cs typeface="+mn-cs"/>
              </a:defRPr>
            </a:lvl4pPr>
            <a:lvl5pPr>
              <a:defRPr lang="en-US" dirty="0">
                <a:latin typeface="+mn-lt"/>
                <a:cs typeface="+mn-cs"/>
              </a:defRPr>
            </a:lvl5pPr>
            <a:lvl6pPr>
              <a:defRPr lang="en-US" dirty="0">
                <a:latin typeface="+mn-lt"/>
                <a:cs typeface="+mn-cs"/>
              </a:defRPr>
            </a:lvl6pPr>
            <a:lvl7pPr>
              <a:defRPr lang="en-US" dirty="0">
                <a:latin typeface="+mn-lt"/>
                <a:cs typeface="+mn-cs"/>
              </a:defRPr>
            </a:lvl7pPr>
            <a:lvl8pPr>
              <a:defRPr lang="en-US" dirty="0">
                <a:latin typeface="+mn-lt"/>
                <a:cs typeface="+mn-cs"/>
              </a:defRPr>
            </a:lvl8pPr>
            <a:lvl9pPr>
              <a:defRPr lang="en-US" dirty="0">
                <a:latin typeface="+mn-lt"/>
                <a:cs typeface="+mn-cs"/>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Text 3">
            <a:extLst>
              <a:ext uri="{FF2B5EF4-FFF2-40B4-BE49-F238E27FC236}">
                <a16:creationId xmlns:a16="http://schemas.microsoft.com/office/drawing/2014/main" id="{768AAC90-9B23-7F3F-9D88-F82F30AB6A2F}"/>
              </a:ext>
            </a:extLst>
          </p:cNvPr>
          <p:cNvSpPr>
            <a:spLocks noGrp="1"/>
          </p:cNvSpPr>
          <p:nvPr>
            <p:ph type="body" sz="quarter" idx="17" hasCustomPrompt="1"/>
          </p:nvPr>
        </p:nvSpPr>
        <p:spPr>
          <a:xfrm>
            <a:off x="8121650" y="1724025"/>
            <a:ext cx="3562351" cy="1825625"/>
          </a:xfrm>
          <a:prstGeom prst="rect">
            <a:avLst/>
          </a:prstGeom>
        </p:spPr>
        <p:txBody>
          <a:bodyPr vert="horz" wrap="square" lIns="0" tIns="0" rIns="0" bIns="0" rtlCol="0" anchor="t" anchorCtr="0">
            <a:noAutofit/>
          </a:bodyPr>
          <a:lstStyle>
            <a:lvl1pPr>
              <a:defRPr lang="en-US" dirty="0">
                <a:latin typeface="+mn-lt"/>
                <a:cs typeface="+mn-cs"/>
              </a:defRPr>
            </a:lvl1pPr>
            <a:lvl2pPr>
              <a:defRPr lang="en-US" dirty="0">
                <a:latin typeface="+mn-lt"/>
                <a:cs typeface="+mn-cs"/>
              </a:defRPr>
            </a:lvl2pPr>
            <a:lvl3pPr>
              <a:defRPr lang="en-US" dirty="0">
                <a:latin typeface="+mn-lt"/>
                <a:cs typeface="+mn-cs"/>
              </a:defRPr>
            </a:lvl3pPr>
            <a:lvl4pPr>
              <a:defRPr lang="en-US" dirty="0">
                <a:latin typeface="+mn-lt"/>
                <a:cs typeface="+mn-cs"/>
              </a:defRPr>
            </a:lvl4pPr>
            <a:lvl5pPr>
              <a:defRPr lang="en-US" dirty="0">
                <a:latin typeface="+mn-lt"/>
                <a:cs typeface="+mn-cs"/>
              </a:defRPr>
            </a:lvl5pPr>
            <a:lvl6pPr>
              <a:defRPr lang="en-US" dirty="0">
                <a:latin typeface="+mn-lt"/>
                <a:cs typeface="+mn-cs"/>
              </a:defRPr>
            </a:lvl6pPr>
            <a:lvl7pPr>
              <a:defRPr lang="en-US" dirty="0">
                <a:latin typeface="+mn-lt"/>
                <a:cs typeface="+mn-cs"/>
              </a:defRPr>
            </a:lvl7pPr>
            <a:lvl8pPr>
              <a:defRPr lang="en-US" dirty="0">
                <a:latin typeface="+mn-lt"/>
                <a:cs typeface="+mn-cs"/>
              </a:defRPr>
            </a:lvl8pPr>
            <a:lvl9pPr>
              <a:defRPr lang="en-US" dirty="0">
                <a:latin typeface="+mn-lt"/>
                <a:cs typeface="+mn-cs"/>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cxnSp>
        <p:nvCxnSpPr>
          <p:cNvPr id="12" name="Straight Connector 11">
            <a:extLst>
              <a:ext uri="{FF2B5EF4-FFF2-40B4-BE49-F238E27FC236}">
                <a16:creationId xmlns:a16="http://schemas.microsoft.com/office/drawing/2014/main" id="{DB6D6A41-0C3B-44C2-F60B-9475B14419BC}"/>
              </a:ext>
            </a:extLst>
          </p:cNvPr>
          <p:cNvCxnSpPr>
            <a:cxnSpLocks/>
          </p:cNvCxnSpPr>
          <p:nvPr userDrawn="1"/>
        </p:nvCxnSpPr>
        <p:spPr>
          <a:xfrm flipV="1">
            <a:off x="9902825" y="3456961"/>
            <a:ext cx="0" cy="1131841"/>
          </a:xfrm>
          <a:prstGeom prst="line">
            <a:avLst/>
          </a:prstGeom>
          <a:ln w="38100">
            <a:solidFill>
              <a:schemeClr val="accent4"/>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1E57D1F-437B-4796-03E4-F2267F14D7CA}"/>
              </a:ext>
            </a:extLst>
          </p:cNvPr>
          <p:cNvCxnSpPr>
            <a:cxnSpLocks/>
          </p:cNvCxnSpPr>
          <p:nvPr userDrawn="1"/>
        </p:nvCxnSpPr>
        <p:spPr>
          <a:xfrm flipV="1">
            <a:off x="2289176" y="4633122"/>
            <a:ext cx="0" cy="1131841"/>
          </a:xfrm>
          <a:prstGeom prst="line">
            <a:avLst/>
          </a:prstGeom>
          <a:ln w="38100">
            <a:solidFill>
              <a:schemeClr val="accent5"/>
            </a:solidFill>
            <a:prstDash val="sysDash"/>
          </a:ln>
          <a:effectLst/>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51559168-8C91-2535-5082-BFEF1DCC6497}"/>
              </a:ext>
            </a:extLst>
          </p:cNvPr>
          <p:cNvSpPr/>
          <p:nvPr userDrawn="1"/>
        </p:nvSpPr>
        <p:spPr>
          <a:xfrm>
            <a:off x="9822018" y="3365016"/>
            <a:ext cx="161615" cy="16161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sz="2400">
              <a:solidFill>
                <a:schemeClr val="bg1"/>
              </a:solidFill>
              <a:latin typeface="+mn-lt"/>
              <a:cs typeface="+mn-cs"/>
            </a:endParaRPr>
          </a:p>
        </p:txBody>
      </p:sp>
      <p:cxnSp>
        <p:nvCxnSpPr>
          <p:cNvPr id="22" name="Straight Connector 21">
            <a:extLst>
              <a:ext uri="{FF2B5EF4-FFF2-40B4-BE49-F238E27FC236}">
                <a16:creationId xmlns:a16="http://schemas.microsoft.com/office/drawing/2014/main" id="{6114E1B8-A3F2-63A5-9330-092DF845C799}"/>
              </a:ext>
            </a:extLst>
          </p:cNvPr>
          <p:cNvCxnSpPr>
            <a:cxnSpLocks/>
          </p:cNvCxnSpPr>
          <p:nvPr userDrawn="1"/>
        </p:nvCxnSpPr>
        <p:spPr>
          <a:xfrm flipV="1">
            <a:off x="6096000" y="4051973"/>
            <a:ext cx="0" cy="1131841"/>
          </a:xfrm>
          <a:prstGeom prst="line">
            <a:avLst/>
          </a:prstGeom>
          <a:ln w="38100">
            <a:solidFill>
              <a:srgbClr val="33B6C2"/>
            </a:solidFill>
            <a:prstDash val="sysDash"/>
          </a:ln>
          <a:effectLst/>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C6F51BC2-5EFE-C39B-FD1C-9E0A686FD0A5}"/>
              </a:ext>
            </a:extLst>
          </p:cNvPr>
          <p:cNvSpPr/>
          <p:nvPr userDrawn="1"/>
        </p:nvSpPr>
        <p:spPr>
          <a:xfrm>
            <a:off x="6015193" y="3960028"/>
            <a:ext cx="161615" cy="161615"/>
          </a:xfrm>
          <a:prstGeom prst="ellipse">
            <a:avLst/>
          </a:prstGeom>
          <a:solidFill>
            <a:srgbClr val="33B6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sz="2400">
              <a:solidFill>
                <a:schemeClr val="bg1"/>
              </a:solidFill>
              <a:latin typeface="+mn-lt"/>
              <a:cs typeface="+mn-cs"/>
            </a:endParaRPr>
          </a:p>
        </p:txBody>
      </p:sp>
      <p:sp>
        <p:nvSpPr>
          <p:cNvPr id="30" name="Oval 29">
            <a:extLst>
              <a:ext uri="{FF2B5EF4-FFF2-40B4-BE49-F238E27FC236}">
                <a16:creationId xmlns:a16="http://schemas.microsoft.com/office/drawing/2014/main" id="{A89E5821-C831-3614-9A13-971A0264DD36}"/>
              </a:ext>
            </a:extLst>
          </p:cNvPr>
          <p:cNvSpPr/>
          <p:nvPr userDrawn="1"/>
        </p:nvSpPr>
        <p:spPr>
          <a:xfrm>
            <a:off x="2208369" y="4541177"/>
            <a:ext cx="161615" cy="16161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sz="2400">
              <a:solidFill>
                <a:schemeClr val="bg1"/>
              </a:solidFill>
              <a:latin typeface="+mn-lt"/>
              <a:cs typeface="+mn-cs"/>
            </a:endParaRPr>
          </a:p>
        </p:txBody>
      </p:sp>
      <p:sp>
        <p:nvSpPr>
          <p:cNvPr id="37" name="Text 1">
            <a:extLst>
              <a:ext uri="{FF2B5EF4-FFF2-40B4-BE49-F238E27FC236}">
                <a16:creationId xmlns:a16="http://schemas.microsoft.com/office/drawing/2014/main" id="{FECC0A0E-36C4-68D8-3756-F2E87EDF9F8F}"/>
              </a:ext>
            </a:extLst>
          </p:cNvPr>
          <p:cNvSpPr>
            <a:spLocks noGrp="1"/>
          </p:cNvSpPr>
          <p:nvPr>
            <p:ph type="body" sz="quarter" idx="18" hasCustomPrompt="1"/>
          </p:nvPr>
        </p:nvSpPr>
        <p:spPr>
          <a:xfrm>
            <a:off x="542053" y="6291930"/>
            <a:ext cx="3534648" cy="276136"/>
          </a:xfrm>
          <a:prstGeom prst="rect">
            <a:avLst/>
          </a:prstGeom>
        </p:spPr>
        <p:txBody>
          <a:bodyPr vert="horz" wrap="square" lIns="0" tIns="0" rIns="0" bIns="0" rtlCol="0" anchor="ctr" anchorCtr="0">
            <a:noAutofit/>
          </a:bodyPr>
          <a:lstStyle>
            <a:lvl1pPr algn="ctr">
              <a:defRPr lang="en-US" dirty="0">
                <a:solidFill>
                  <a:schemeClr val="bg1"/>
                </a:solidFill>
                <a:latin typeface="+mn-lt"/>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a:t>Insert text</a:t>
            </a:r>
          </a:p>
        </p:txBody>
      </p:sp>
      <p:sp>
        <p:nvSpPr>
          <p:cNvPr id="38" name="Picture Placeholder 30">
            <a:extLst>
              <a:ext uri="{FF2B5EF4-FFF2-40B4-BE49-F238E27FC236}">
                <a16:creationId xmlns:a16="http://schemas.microsoft.com/office/drawing/2014/main" id="{C8F35B09-D51E-4EA1-101D-207F57C6B46B}"/>
              </a:ext>
            </a:extLst>
          </p:cNvPr>
          <p:cNvSpPr>
            <a:spLocks noGrp="1" noChangeAspect="1"/>
          </p:cNvSpPr>
          <p:nvPr>
            <p:ph type="pic" sz="quarter" idx="19" hasCustomPrompt="1"/>
          </p:nvPr>
        </p:nvSpPr>
        <p:spPr>
          <a:xfrm>
            <a:off x="2010134" y="5557954"/>
            <a:ext cx="598487" cy="598488"/>
          </a:xfrm>
          <a:prstGeom prst="ellipse">
            <a:avLst/>
          </a:prstGeom>
          <a:noFill/>
        </p:spPr>
        <p:txBody>
          <a:bodyPr anchor="ctr" anchorCtr="0"/>
          <a:lstStyle>
            <a:lvl1pPr algn="ctr">
              <a:defRPr sz="900" b="0"/>
            </a:lvl1pPr>
          </a:lstStyle>
          <a:p>
            <a:r>
              <a:rPr lang="en-GB"/>
              <a:t> </a:t>
            </a:r>
          </a:p>
        </p:txBody>
      </p:sp>
      <p:sp>
        <p:nvSpPr>
          <p:cNvPr id="39" name="Text 1">
            <a:extLst>
              <a:ext uri="{FF2B5EF4-FFF2-40B4-BE49-F238E27FC236}">
                <a16:creationId xmlns:a16="http://schemas.microsoft.com/office/drawing/2014/main" id="{714724FB-AC85-6AC2-4B86-BF124F12229F}"/>
              </a:ext>
            </a:extLst>
          </p:cNvPr>
          <p:cNvSpPr>
            <a:spLocks noGrp="1"/>
          </p:cNvSpPr>
          <p:nvPr>
            <p:ph type="body" sz="quarter" idx="20" hasCustomPrompt="1"/>
          </p:nvPr>
        </p:nvSpPr>
        <p:spPr>
          <a:xfrm>
            <a:off x="4328676" y="5984875"/>
            <a:ext cx="3534648" cy="276136"/>
          </a:xfrm>
          <a:prstGeom prst="rect">
            <a:avLst/>
          </a:prstGeom>
        </p:spPr>
        <p:txBody>
          <a:bodyPr vert="horz" wrap="square" lIns="0" tIns="0" rIns="0" bIns="0" rtlCol="0" anchor="ctr" anchorCtr="0">
            <a:noAutofit/>
          </a:bodyPr>
          <a:lstStyle>
            <a:lvl1pPr algn="ctr">
              <a:defRPr lang="en-US" dirty="0">
                <a:solidFill>
                  <a:schemeClr val="bg1"/>
                </a:solidFill>
                <a:latin typeface="+mn-lt"/>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a:t>Insert text</a:t>
            </a:r>
          </a:p>
        </p:txBody>
      </p:sp>
      <p:sp>
        <p:nvSpPr>
          <p:cNvPr id="40" name="Picture Placeholder 30">
            <a:extLst>
              <a:ext uri="{FF2B5EF4-FFF2-40B4-BE49-F238E27FC236}">
                <a16:creationId xmlns:a16="http://schemas.microsoft.com/office/drawing/2014/main" id="{9D353059-6359-59CC-E048-5CC7B581ACAC}"/>
              </a:ext>
            </a:extLst>
          </p:cNvPr>
          <p:cNvSpPr>
            <a:spLocks noGrp="1" noChangeAspect="1"/>
          </p:cNvSpPr>
          <p:nvPr>
            <p:ph type="pic" sz="quarter" idx="21" hasCustomPrompt="1"/>
          </p:nvPr>
        </p:nvSpPr>
        <p:spPr>
          <a:xfrm>
            <a:off x="5796757" y="5250899"/>
            <a:ext cx="598487" cy="598488"/>
          </a:xfrm>
          <a:prstGeom prst="ellipse">
            <a:avLst/>
          </a:prstGeom>
          <a:noFill/>
        </p:spPr>
        <p:txBody>
          <a:bodyPr anchor="ctr" anchorCtr="0"/>
          <a:lstStyle>
            <a:lvl1pPr algn="ctr">
              <a:defRPr sz="900" b="0">
                <a:latin typeface="+mn-lt"/>
                <a:cs typeface="+mn-cs"/>
              </a:defRPr>
            </a:lvl1pPr>
          </a:lstStyle>
          <a:p>
            <a:r>
              <a:rPr lang="en-GB"/>
              <a:t> </a:t>
            </a:r>
          </a:p>
        </p:txBody>
      </p:sp>
      <p:sp>
        <p:nvSpPr>
          <p:cNvPr id="41" name="Text 1">
            <a:extLst>
              <a:ext uri="{FF2B5EF4-FFF2-40B4-BE49-F238E27FC236}">
                <a16:creationId xmlns:a16="http://schemas.microsoft.com/office/drawing/2014/main" id="{F222353E-2403-0426-7B81-C8586203DAD6}"/>
              </a:ext>
            </a:extLst>
          </p:cNvPr>
          <p:cNvSpPr>
            <a:spLocks noGrp="1"/>
          </p:cNvSpPr>
          <p:nvPr>
            <p:ph type="body" sz="quarter" idx="22" hasCustomPrompt="1"/>
          </p:nvPr>
        </p:nvSpPr>
        <p:spPr>
          <a:xfrm>
            <a:off x="8135501" y="5519745"/>
            <a:ext cx="3534648" cy="276136"/>
          </a:xfrm>
          <a:prstGeom prst="rect">
            <a:avLst/>
          </a:prstGeom>
        </p:spPr>
        <p:txBody>
          <a:bodyPr vert="horz" wrap="square" lIns="0" tIns="0" rIns="0" bIns="0" rtlCol="0" anchor="ctr" anchorCtr="0">
            <a:noAutofit/>
          </a:bodyPr>
          <a:lstStyle>
            <a:lvl1pPr algn="ctr">
              <a:defRPr lang="en-US" dirty="0">
                <a:solidFill>
                  <a:schemeClr val="bg1"/>
                </a:solidFill>
                <a:latin typeface="+mn-lt"/>
                <a:cs typeface="+mn-cs"/>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a:t>Insert text</a:t>
            </a:r>
          </a:p>
        </p:txBody>
      </p:sp>
      <p:sp>
        <p:nvSpPr>
          <p:cNvPr id="42" name="Picture Placeholder 30">
            <a:extLst>
              <a:ext uri="{FF2B5EF4-FFF2-40B4-BE49-F238E27FC236}">
                <a16:creationId xmlns:a16="http://schemas.microsoft.com/office/drawing/2014/main" id="{81255A96-B061-F1CB-A5BE-204E5614F633}"/>
              </a:ext>
            </a:extLst>
          </p:cNvPr>
          <p:cNvSpPr>
            <a:spLocks noGrp="1" noChangeAspect="1"/>
          </p:cNvSpPr>
          <p:nvPr>
            <p:ph type="pic" sz="quarter" idx="23" hasCustomPrompt="1"/>
          </p:nvPr>
        </p:nvSpPr>
        <p:spPr>
          <a:xfrm>
            <a:off x="9603582" y="4785769"/>
            <a:ext cx="598487" cy="598488"/>
          </a:xfrm>
          <a:prstGeom prst="ellipse">
            <a:avLst/>
          </a:prstGeom>
          <a:noFill/>
        </p:spPr>
        <p:txBody>
          <a:bodyPr anchor="ctr" anchorCtr="0"/>
          <a:lstStyle>
            <a:lvl1pPr algn="ctr">
              <a:defRPr sz="900" b="0">
                <a:latin typeface="+mn-lt"/>
                <a:cs typeface="+mn-cs"/>
              </a:defRPr>
            </a:lvl1pPr>
          </a:lstStyle>
          <a:p>
            <a:r>
              <a:rPr lang="en-GB"/>
              <a:t> </a:t>
            </a:r>
          </a:p>
        </p:txBody>
      </p:sp>
      <p:sp>
        <p:nvSpPr>
          <p:cNvPr id="5" name="TextBox 4">
            <a:extLst>
              <a:ext uri="{FF2B5EF4-FFF2-40B4-BE49-F238E27FC236}">
                <a16:creationId xmlns:a16="http://schemas.microsoft.com/office/drawing/2014/main" id="{A481F6F6-27AD-BEF0-DF50-96D7ED059530}"/>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t>|</a:t>
            </a:r>
          </a:p>
        </p:txBody>
      </p:sp>
      <p:sp>
        <p:nvSpPr>
          <p:cNvPr id="6" name="ChapterTitle">
            <a:extLst>
              <a:ext uri="{FF2B5EF4-FFF2-40B4-BE49-F238E27FC236}">
                <a16:creationId xmlns:a16="http://schemas.microsoft.com/office/drawing/2014/main" id="{B8ED2A0C-BE52-3040-17CF-75F5FF5D2842}"/>
              </a:ext>
            </a:extLst>
          </p:cNvPr>
          <p:cNvSpPr>
            <a:spLocks noGrp="1"/>
          </p:cNvSpPr>
          <p:nvPr>
            <p:ph type="body" sz="quarter" idx="24"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7" name="Title 6">
            <a:extLst>
              <a:ext uri="{FF2B5EF4-FFF2-40B4-BE49-F238E27FC236}">
                <a16:creationId xmlns:a16="http://schemas.microsoft.com/office/drawing/2014/main" id="{43379F6C-514C-FA17-2A3D-44A6F878B7BC}"/>
              </a:ext>
            </a:extLst>
          </p:cNvPr>
          <p:cNvSpPr>
            <a:spLocks noGrp="1"/>
          </p:cNvSpPr>
          <p:nvPr>
            <p:ph type="title"/>
          </p:nvPr>
        </p:nvSpPr>
        <p:spPr>
          <a:xfrm>
            <a:off x="508003" y="507999"/>
            <a:ext cx="11175997" cy="468000"/>
          </a:xfrm>
        </p:spPr>
        <p:txBody>
          <a:bodyPr>
            <a:noAutofit/>
          </a:bodyPr>
          <a:lstStyle/>
          <a:p>
            <a:r>
              <a:rPr lang="en-US"/>
              <a:t>Click to edit Master title style</a:t>
            </a:r>
            <a:endParaRPr lang="en-GB"/>
          </a:p>
        </p:txBody>
      </p:sp>
      <p:sp>
        <p:nvSpPr>
          <p:cNvPr id="15" name="Rectangle 14">
            <a:extLst>
              <a:ext uri="{FF2B5EF4-FFF2-40B4-BE49-F238E27FC236}">
                <a16:creationId xmlns:a16="http://schemas.microsoft.com/office/drawing/2014/main" id="{45405A68-73B7-56F4-92AB-723975B93633}"/>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3310504918"/>
      </p:ext>
    </p:extLst>
  </p:cSld>
  <p:clrMapOvr>
    <a:masterClrMapping/>
  </p:clrMapOvr>
  <p:hf hd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ase Study 3">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AEB1EE50-957C-162F-AD96-C33DAF54291D}"/>
              </a:ext>
            </a:extLst>
          </p:cNvPr>
          <p:cNvSpPr>
            <a:spLocks noGrp="1" noChangeAspect="1"/>
          </p:cNvSpPr>
          <p:nvPr>
            <p:ph type="pic" sz="quarter" idx="17" hasCustomPrompt="1"/>
          </p:nvPr>
        </p:nvSpPr>
        <p:spPr>
          <a:xfrm>
            <a:off x="-1503779" y="511159"/>
            <a:ext cx="5839200" cy="5839200"/>
          </a:xfrm>
          <a:custGeom>
            <a:avLst/>
            <a:gdLst>
              <a:gd name="connsiteX0" fmla="*/ 3098625 w 6197250"/>
              <a:gd name="connsiteY0" fmla="*/ 0 h 6133766"/>
              <a:gd name="connsiteX1" fmla="*/ 6197250 w 6197250"/>
              <a:gd name="connsiteY1" fmla="*/ 3066883 h 6133766"/>
              <a:gd name="connsiteX2" fmla="*/ 3098625 w 6197250"/>
              <a:gd name="connsiteY2" fmla="*/ 6133766 h 6133766"/>
              <a:gd name="connsiteX3" fmla="*/ 0 w 6197250"/>
              <a:gd name="connsiteY3" fmla="*/ 3066883 h 6133766"/>
              <a:gd name="connsiteX4" fmla="*/ 3098625 w 6197250"/>
              <a:gd name="connsiteY4" fmla="*/ 0 h 6133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7250" h="6133766">
                <a:moveTo>
                  <a:pt x="3098625" y="0"/>
                </a:moveTo>
                <a:cubicBezTo>
                  <a:pt x="4809948" y="0"/>
                  <a:pt x="6197250" y="1373090"/>
                  <a:pt x="6197250" y="3066883"/>
                </a:cubicBezTo>
                <a:cubicBezTo>
                  <a:pt x="6197250" y="4760676"/>
                  <a:pt x="4809948" y="6133766"/>
                  <a:pt x="3098625" y="6133766"/>
                </a:cubicBezTo>
                <a:cubicBezTo>
                  <a:pt x="1387302" y="6133766"/>
                  <a:pt x="0" y="4760676"/>
                  <a:pt x="0" y="3066883"/>
                </a:cubicBezTo>
                <a:cubicBezTo>
                  <a:pt x="0" y="1373090"/>
                  <a:pt x="1387302" y="0"/>
                  <a:pt x="3098625" y="0"/>
                </a:cubicBezTo>
                <a:close/>
              </a:path>
            </a:pathLst>
          </a:custGeom>
          <a:solidFill>
            <a:srgbClr val="F2F0EE"/>
          </a:solidFill>
        </p:spPr>
        <p:txBody>
          <a:bodyPr wrap="square" lIns="1512000" tIns="900000" rIns="828000">
            <a:noAutofit/>
          </a:bodyPr>
          <a:lstStyle>
            <a:lvl1pPr algn="ctr">
              <a:defRPr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a:t>To insert photo, please select placeholder, then access </a:t>
            </a:r>
            <a:r>
              <a:rPr lang="en-GB" err="1"/>
              <a:t>BrandCentral</a:t>
            </a:r>
            <a:r>
              <a:rPr lang="en-GB"/>
              <a:t> through the </a:t>
            </a:r>
            <a:r>
              <a:rPr lang="en-GB" err="1"/>
              <a:t>BrandCentral</a:t>
            </a:r>
            <a:r>
              <a:rPr lang="en-GB"/>
              <a:t> ribbon</a:t>
            </a:r>
          </a:p>
        </p:txBody>
      </p:sp>
      <p:sp>
        <p:nvSpPr>
          <p:cNvPr id="31" name="Text Placeholder 30">
            <a:extLst>
              <a:ext uri="{FF2B5EF4-FFF2-40B4-BE49-F238E27FC236}">
                <a16:creationId xmlns:a16="http://schemas.microsoft.com/office/drawing/2014/main" id="{C8F0366A-2866-1D0A-165A-7B317C0B76CC}"/>
              </a:ext>
            </a:extLst>
          </p:cNvPr>
          <p:cNvSpPr>
            <a:spLocks noGrp="1" noChangeAspect="1"/>
          </p:cNvSpPr>
          <p:nvPr userDrawn="1">
            <p:ph type="body" sz="quarter" idx="27" hasCustomPrompt="1"/>
          </p:nvPr>
        </p:nvSpPr>
        <p:spPr>
          <a:xfrm>
            <a:off x="3583903" y="1741246"/>
            <a:ext cx="1080000" cy="1080000"/>
          </a:xfrm>
          <a:custGeom>
            <a:avLst/>
            <a:gdLst>
              <a:gd name="connsiteX0" fmla="*/ 558390 w 1116780"/>
              <a:gd name="connsiteY0" fmla="*/ 0 h 1060100"/>
              <a:gd name="connsiteX1" fmla="*/ 1116780 w 1116780"/>
              <a:gd name="connsiteY1" fmla="*/ 530050 h 1060100"/>
              <a:gd name="connsiteX2" fmla="*/ 558390 w 1116780"/>
              <a:gd name="connsiteY2" fmla="*/ 1060100 h 1060100"/>
              <a:gd name="connsiteX3" fmla="*/ 0 w 1116780"/>
              <a:gd name="connsiteY3" fmla="*/ 530050 h 1060100"/>
              <a:gd name="connsiteX4" fmla="*/ 558390 w 1116780"/>
              <a:gd name="connsiteY4" fmla="*/ 0 h 106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80" h="1060100">
                <a:moveTo>
                  <a:pt x="558390" y="0"/>
                </a:moveTo>
                <a:cubicBezTo>
                  <a:pt x="866780" y="0"/>
                  <a:pt x="1116780" y="237311"/>
                  <a:pt x="1116780" y="530050"/>
                </a:cubicBezTo>
                <a:cubicBezTo>
                  <a:pt x="1116780" y="822789"/>
                  <a:pt x="866780" y="1060100"/>
                  <a:pt x="558390" y="1060100"/>
                </a:cubicBezTo>
                <a:cubicBezTo>
                  <a:pt x="250000" y="1060100"/>
                  <a:pt x="0" y="822789"/>
                  <a:pt x="0" y="530050"/>
                </a:cubicBezTo>
                <a:cubicBezTo>
                  <a:pt x="0" y="237311"/>
                  <a:pt x="250000" y="0"/>
                  <a:pt x="558390" y="0"/>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GB" sz="2400" b="0" dirty="0">
                <a:solidFill>
                  <a:schemeClr val="bg1"/>
                </a:solidFill>
              </a:defRPr>
            </a:lvl1pPr>
          </a:lstStyle>
          <a:p>
            <a:pPr lvl="0" defTabSz="946862"/>
            <a:r>
              <a:rPr lang="en-GB"/>
              <a:t> </a:t>
            </a:r>
          </a:p>
        </p:txBody>
      </p:sp>
      <p:sp>
        <p:nvSpPr>
          <p:cNvPr id="32" name="Text Placeholder 31">
            <a:extLst>
              <a:ext uri="{FF2B5EF4-FFF2-40B4-BE49-F238E27FC236}">
                <a16:creationId xmlns:a16="http://schemas.microsoft.com/office/drawing/2014/main" id="{59631BC1-3BFD-50A0-7C7E-2190C0D98EFF}"/>
              </a:ext>
            </a:extLst>
          </p:cNvPr>
          <p:cNvSpPr>
            <a:spLocks noGrp="1" noChangeAspect="1"/>
          </p:cNvSpPr>
          <p:nvPr userDrawn="1">
            <p:ph type="body" sz="quarter" idx="28" hasCustomPrompt="1"/>
          </p:nvPr>
        </p:nvSpPr>
        <p:spPr>
          <a:xfrm>
            <a:off x="3795845" y="3249293"/>
            <a:ext cx="1080000" cy="1080000"/>
          </a:xfrm>
          <a:custGeom>
            <a:avLst/>
            <a:gdLst>
              <a:gd name="connsiteX0" fmla="*/ 558390 w 1116780"/>
              <a:gd name="connsiteY0" fmla="*/ 0 h 1060100"/>
              <a:gd name="connsiteX1" fmla="*/ 1116780 w 1116780"/>
              <a:gd name="connsiteY1" fmla="*/ 530050 h 1060100"/>
              <a:gd name="connsiteX2" fmla="*/ 558390 w 1116780"/>
              <a:gd name="connsiteY2" fmla="*/ 1060100 h 1060100"/>
              <a:gd name="connsiteX3" fmla="*/ 0 w 1116780"/>
              <a:gd name="connsiteY3" fmla="*/ 530050 h 1060100"/>
              <a:gd name="connsiteX4" fmla="*/ 558390 w 1116780"/>
              <a:gd name="connsiteY4" fmla="*/ 0 h 106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80" h="1060100">
                <a:moveTo>
                  <a:pt x="558390" y="0"/>
                </a:moveTo>
                <a:cubicBezTo>
                  <a:pt x="866780" y="0"/>
                  <a:pt x="1116780" y="237311"/>
                  <a:pt x="1116780" y="530050"/>
                </a:cubicBezTo>
                <a:cubicBezTo>
                  <a:pt x="1116780" y="822789"/>
                  <a:pt x="866780" y="1060100"/>
                  <a:pt x="558390" y="1060100"/>
                </a:cubicBezTo>
                <a:cubicBezTo>
                  <a:pt x="250000" y="1060100"/>
                  <a:pt x="0" y="822789"/>
                  <a:pt x="0" y="530050"/>
                </a:cubicBezTo>
                <a:cubicBezTo>
                  <a:pt x="0" y="237311"/>
                  <a:pt x="250000" y="0"/>
                  <a:pt x="558390" y="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GB" sz="2400" b="0" dirty="0">
                <a:solidFill>
                  <a:schemeClr val="bg1"/>
                </a:solidFill>
              </a:defRPr>
            </a:lvl1pPr>
          </a:lstStyle>
          <a:p>
            <a:pPr lvl="0" defTabSz="946862"/>
            <a:r>
              <a:rPr lang="en-GB"/>
              <a:t> </a:t>
            </a:r>
          </a:p>
        </p:txBody>
      </p:sp>
      <p:sp>
        <p:nvSpPr>
          <p:cNvPr id="30" name="Text Placeholder 29">
            <a:extLst>
              <a:ext uri="{FF2B5EF4-FFF2-40B4-BE49-F238E27FC236}">
                <a16:creationId xmlns:a16="http://schemas.microsoft.com/office/drawing/2014/main" id="{3B40D4EB-120C-9D84-1639-BC698BA22E50}"/>
              </a:ext>
            </a:extLst>
          </p:cNvPr>
          <p:cNvSpPr>
            <a:spLocks noGrp="1" noChangeAspect="1"/>
          </p:cNvSpPr>
          <p:nvPr userDrawn="1">
            <p:ph type="body" sz="quarter" idx="26" hasCustomPrompt="1"/>
          </p:nvPr>
        </p:nvSpPr>
        <p:spPr>
          <a:xfrm>
            <a:off x="3162148" y="4742190"/>
            <a:ext cx="1080000" cy="1080000"/>
          </a:xfrm>
          <a:custGeom>
            <a:avLst/>
            <a:gdLst>
              <a:gd name="connsiteX0" fmla="*/ 558390 w 1116780"/>
              <a:gd name="connsiteY0" fmla="*/ 0 h 1060100"/>
              <a:gd name="connsiteX1" fmla="*/ 1116780 w 1116780"/>
              <a:gd name="connsiteY1" fmla="*/ 530050 h 1060100"/>
              <a:gd name="connsiteX2" fmla="*/ 558390 w 1116780"/>
              <a:gd name="connsiteY2" fmla="*/ 1060100 h 1060100"/>
              <a:gd name="connsiteX3" fmla="*/ 0 w 1116780"/>
              <a:gd name="connsiteY3" fmla="*/ 530050 h 1060100"/>
              <a:gd name="connsiteX4" fmla="*/ 558390 w 1116780"/>
              <a:gd name="connsiteY4" fmla="*/ 0 h 106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80" h="1060100">
                <a:moveTo>
                  <a:pt x="558390" y="0"/>
                </a:moveTo>
                <a:cubicBezTo>
                  <a:pt x="866780" y="0"/>
                  <a:pt x="1116780" y="237311"/>
                  <a:pt x="1116780" y="530050"/>
                </a:cubicBezTo>
                <a:cubicBezTo>
                  <a:pt x="1116780" y="822789"/>
                  <a:pt x="866780" y="1060100"/>
                  <a:pt x="558390" y="1060100"/>
                </a:cubicBezTo>
                <a:cubicBezTo>
                  <a:pt x="250000" y="1060100"/>
                  <a:pt x="0" y="822789"/>
                  <a:pt x="0" y="530050"/>
                </a:cubicBezTo>
                <a:cubicBezTo>
                  <a:pt x="0" y="237311"/>
                  <a:pt x="250000" y="0"/>
                  <a:pt x="558390"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GB" sz="2400" b="0" dirty="0">
                <a:solidFill>
                  <a:schemeClr val="bg1"/>
                </a:solidFill>
              </a:defRPr>
            </a:lvl1pPr>
          </a:lstStyle>
          <a:p>
            <a:pPr lvl="0" defTabSz="946862"/>
            <a:r>
              <a:rPr lang="en-GB"/>
              <a:t> </a:t>
            </a:r>
          </a:p>
        </p:txBody>
      </p:sp>
      <p:sp>
        <p:nvSpPr>
          <p:cNvPr id="4" name="Footer">
            <a:extLst>
              <a:ext uri="{FF2B5EF4-FFF2-40B4-BE49-F238E27FC236}">
                <a16:creationId xmlns:a16="http://schemas.microsoft.com/office/drawing/2014/main" id="{76F9D32F-58FC-35C1-7177-D4794D6C55AA}"/>
              </a:ext>
            </a:extLst>
          </p:cNvPr>
          <p:cNvSpPr>
            <a:spLocks noGrp="1"/>
          </p:cNvSpPr>
          <p:nvPr userDrawn="1">
            <p:ph type="ftr" sz="quarter" idx="13"/>
          </p:nvPr>
        </p:nvSpPr>
        <p:spPr/>
        <p:txBody>
          <a:bodyPr/>
          <a:lstStyle/>
          <a:p>
            <a:endParaRPr lang="en-GB"/>
          </a:p>
        </p:txBody>
      </p:sp>
      <p:sp>
        <p:nvSpPr>
          <p:cNvPr id="5" name="SlideNumber">
            <a:extLst>
              <a:ext uri="{FF2B5EF4-FFF2-40B4-BE49-F238E27FC236}">
                <a16:creationId xmlns:a16="http://schemas.microsoft.com/office/drawing/2014/main" id="{A87403F4-0649-8638-E5FB-974F7C77D8CD}"/>
              </a:ext>
            </a:extLst>
          </p:cNvPr>
          <p:cNvSpPr>
            <a:spLocks noGrp="1"/>
          </p:cNvSpPr>
          <p:nvPr userDrawn="1">
            <p:ph type="sldNum" sz="quarter" idx="14"/>
          </p:nvPr>
        </p:nvSpPr>
        <p:spPr/>
        <p:txBody>
          <a:bodyPr/>
          <a:lstStyle/>
          <a:p>
            <a:fld id="{1AB31D9B-80B6-41F8-B283-556E26E6158E}" type="slidenum">
              <a:rPr lang="en-GB"/>
              <a:pPr/>
              <a:t>‹Nº›</a:t>
            </a:fld>
            <a:endParaRPr lang="en-GB"/>
          </a:p>
        </p:txBody>
      </p:sp>
      <p:sp>
        <p:nvSpPr>
          <p:cNvPr id="20" name="Picture Placeholder 30">
            <a:extLst>
              <a:ext uri="{FF2B5EF4-FFF2-40B4-BE49-F238E27FC236}">
                <a16:creationId xmlns:a16="http://schemas.microsoft.com/office/drawing/2014/main" id="{91F1E0DA-BB17-F40B-00E3-EBAB549C2D6D}"/>
              </a:ext>
            </a:extLst>
          </p:cNvPr>
          <p:cNvSpPr>
            <a:spLocks noGrp="1" noChangeAspect="1"/>
          </p:cNvSpPr>
          <p:nvPr userDrawn="1">
            <p:ph type="pic" sz="quarter" idx="19"/>
          </p:nvPr>
        </p:nvSpPr>
        <p:spPr>
          <a:xfrm>
            <a:off x="3718837" y="1876180"/>
            <a:ext cx="810132" cy="810133"/>
          </a:xfrm>
          <a:prstGeom prst="ellipse">
            <a:avLst/>
          </a:prstGeom>
          <a:noFill/>
        </p:spPr>
        <p:txBody>
          <a:bodyPr/>
          <a:lstStyle>
            <a:lvl1pPr algn="ctr">
              <a:defRPr sz="900" b="0">
                <a:solidFill>
                  <a:schemeClr val="bg1"/>
                </a:solidFill>
              </a:defRPr>
            </a:lvl1pPr>
          </a:lstStyle>
          <a:p>
            <a:r>
              <a:rPr lang="en-US"/>
              <a:t>Click icon to add picture</a:t>
            </a:r>
            <a:endParaRPr lang="en-GB"/>
          </a:p>
        </p:txBody>
      </p:sp>
      <p:sp>
        <p:nvSpPr>
          <p:cNvPr id="21" name="Picture Placeholder 30">
            <a:extLst>
              <a:ext uri="{FF2B5EF4-FFF2-40B4-BE49-F238E27FC236}">
                <a16:creationId xmlns:a16="http://schemas.microsoft.com/office/drawing/2014/main" id="{542AF4CB-CE23-E77E-BD6B-7D9469145E61}"/>
              </a:ext>
            </a:extLst>
          </p:cNvPr>
          <p:cNvSpPr>
            <a:spLocks noGrp="1" noChangeAspect="1"/>
          </p:cNvSpPr>
          <p:nvPr userDrawn="1">
            <p:ph type="pic" sz="quarter" idx="20"/>
          </p:nvPr>
        </p:nvSpPr>
        <p:spPr>
          <a:xfrm>
            <a:off x="3930779" y="3384227"/>
            <a:ext cx="810132" cy="810133"/>
          </a:xfrm>
          <a:prstGeom prst="ellipse">
            <a:avLst/>
          </a:prstGeom>
          <a:noFill/>
        </p:spPr>
        <p:txBody>
          <a:bodyPr/>
          <a:lstStyle>
            <a:lvl1pPr algn="ctr">
              <a:defRPr sz="900" b="0">
                <a:solidFill>
                  <a:schemeClr val="bg1"/>
                </a:solidFill>
              </a:defRPr>
            </a:lvl1pPr>
          </a:lstStyle>
          <a:p>
            <a:r>
              <a:rPr lang="en-US"/>
              <a:t>Click icon to add picture</a:t>
            </a:r>
            <a:endParaRPr lang="en-GB"/>
          </a:p>
        </p:txBody>
      </p:sp>
      <p:sp>
        <p:nvSpPr>
          <p:cNvPr id="22" name="Picture Placeholder 30">
            <a:extLst>
              <a:ext uri="{FF2B5EF4-FFF2-40B4-BE49-F238E27FC236}">
                <a16:creationId xmlns:a16="http://schemas.microsoft.com/office/drawing/2014/main" id="{530E2F33-8E91-92F8-6E13-133C353A31B7}"/>
              </a:ext>
            </a:extLst>
          </p:cNvPr>
          <p:cNvSpPr>
            <a:spLocks noGrp="1" noChangeAspect="1"/>
          </p:cNvSpPr>
          <p:nvPr userDrawn="1">
            <p:ph type="pic" sz="quarter" idx="21"/>
          </p:nvPr>
        </p:nvSpPr>
        <p:spPr>
          <a:xfrm>
            <a:off x="3297082" y="4877124"/>
            <a:ext cx="810132" cy="810133"/>
          </a:xfrm>
          <a:prstGeom prst="ellipse">
            <a:avLst/>
          </a:prstGeom>
          <a:noFill/>
        </p:spPr>
        <p:txBody>
          <a:bodyPr/>
          <a:lstStyle>
            <a:lvl1pPr algn="ctr">
              <a:defRPr sz="900" b="0">
                <a:solidFill>
                  <a:schemeClr val="bg1"/>
                </a:solidFill>
              </a:defRPr>
            </a:lvl1pPr>
          </a:lstStyle>
          <a:p>
            <a:r>
              <a:rPr lang="en-US"/>
              <a:t>Click icon to add picture</a:t>
            </a:r>
            <a:endParaRPr lang="en-GB"/>
          </a:p>
        </p:txBody>
      </p:sp>
      <p:sp>
        <p:nvSpPr>
          <p:cNvPr id="24" name="Text Placeholder 23">
            <a:extLst>
              <a:ext uri="{FF2B5EF4-FFF2-40B4-BE49-F238E27FC236}">
                <a16:creationId xmlns:a16="http://schemas.microsoft.com/office/drawing/2014/main" id="{D229E4DE-FC8B-2C3B-6934-B0698C2BA26B}"/>
              </a:ext>
            </a:extLst>
          </p:cNvPr>
          <p:cNvSpPr>
            <a:spLocks noGrp="1"/>
          </p:cNvSpPr>
          <p:nvPr userDrawn="1">
            <p:ph type="body" sz="quarter" idx="22" hasCustomPrompt="1"/>
          </p:nvPr>
        </p:nvSpPr>
        <p:spPr>
          <a:xfrm>
            <a:off x="5021263" y="1724025"/>
            <a:ext cx="4759325" cy="1227600"/>
          </a:xfrm>
        </p:spPr>
        <p:txBody>
          <a:bodyPr/>
          <a:lstStyle>
            <a:lvl1pPr>
              <a:defRPr>
                <a:latin typeface="+mn-lt"/>
                <a:cs typeface="+mn-cs"/>
              </a:defRPr>
            </a:lvl1pPr>
            <a:lvl2pPr>
              <a:defRPr>
                <a:latin typeface="+mn-lt"/>
                <a:cs typeface="+mn-cs"/>
              </a:defRPr>
            </a:lvl2pPr>
            <a:lvl3pPr>
              <a:defRPr>
                <a:latin typeface="+mn-lt"/>
                <a:cs typeface="+mn-cs"/>
              </a:defRPr>
            </a:lvl3pPr>
            <a:lvl4pPr>
              <a:defRPr>
                <a:latin typeface="+mn-lt"/>
                <a:cs typeface="+mn-cs"/>
              </a:defRPr>
            </a:lvl4pPr>
            <a:lvl5pPr>
              <a:defRPr>
                <a:latin typeface="+mn-lt"/>
                <a:cs typeface="+mn-cs"/>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5" name="Text Placeholder 23">
            <a:extLst>
              <a:ext uri="{FF2B5EF4-FFF2-40B4-BE49-F238E27FC236}">
                <a16:creationId xmlns:a16="http://schemas.microsoft.com/office/drawing/2014/main" id="{66CB4756-BC3C-4822-8FE2-05741D3F5586}"/>
              </a:ext>
            </a:extLst>
          </p:cNvPr>
          <p:cNvSpPr>
            <a:spLocks noGrp="1"/>
          </p:cNvSpPr>
          <p:nvPr userDrawn="1">
            <p:ph type="body" sz="quarter" idx="23" hasCustomPrompt="1"/>
          </p:nvPr>
        </p:nvSpPr>
        <p:spPr>
          <a:xfrm>
            <a:off x="5273559" y="3240650"/>
            <a:ext cx="4507029" cy="1227600"/>
          </a:xfrm>
        </p:spPr>
        <p:txBody>
          <a:bodyPr/>
          <a:lstStyle>
            <a:lvl1pPr>
              <a:defRPr>
                <a:latin typeface="+mn-lt"/>
                <a:cs typeface="+mn-cs"/>
              </a:defRPr>
            </a:lvl1pPr>
            <a:lvl2pPr>
              <a:defRPr>
                <a:latin typeface="+mn-lt"/>
                <a:cs typeface="+mn-cs"/>
              </a:defRPr>
            </a:lvl2pPr>
            <a:lvl3pPr>
              <a:defRPr>
                <a:latin typeface="+mn-lt"/>
                <a:cs typeface="+mn-cs"/>
              </a:defRPr>
            </a:lvl3pPr>
            <a:lvl4pPr>
              <a:defRPr>
                <a:latin typeface="+mn-lt"/>
                <a:cs typeface="+mn-cs"/>
              </a:defRPr>
            </a:lvl4pPr>
            <a:lvl5pPr>
              <a:defRPr>
                <a:latin typeface="+mn-lt"/>
                <a:cs typeface="+mn-cs"/>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6" name="Text Placeholder 23">
            <a:extLst>
              <a:ext uri="{FF2B5EF4-FFF2-40B4-BE49-F238E27FC236}">
                <a16:creationId xmlns:a16="http://schemas.microsoft.com/office/drawing/2014/main" id="{1936F4DD-FDD8-D168-DF45-A0468F99EE98}"/>
              </a:ext>
            </a:extLst>
          </p:cNvPr>
          <p:cNvSpPr>
            <a:spLocks noGrp="1"/>
          </p:cNvSpPr>
          <p:nvPr userDrawn="1">
            <p:ph type="body" sz="quarter" idx="24" hasCustomPrompt="1"/>
          </p:nvPr>
        </p:nvSpPr>
        <p:spPr>
          <a:xfrm>
            <a:off x="4634472" y="4757275"/>
            <a:ext cx="5146116" cy="1227600"/>
          </a:xfrm>
        </p:spPr>
        <p:txBody>
          <a:bodyPr/>
          <a:lstStyle>
            <a:lvl1pPr>
              <a:defRPr>
                <a:latin typeface="+mn-lt"/>
                <a:cs typeface="+mn-cs"/>
              </a:defRPr>
            </a:lvl1pPr>
            <a:lvl2pPr>
              <a:defRPr>
                <a:latin typeface="+mn-lt"/>
                <a:cs typeface="+mn-cs"/>
              </a:defRPr>
            </a:lvl2pPr>
            <a:lvl3pPr>
              <a:defRPr>
                <a:latin typeface="+mn-lt"/>
                <a:cs typeface="+mn-cs"/>
              </a:defRPr>
            </a:lvl3pPr>
            <a:lvl4pPr>
              <a:defRPr>
                <a:latin typeface="+mn-lt"/>
                <a:cs typeface="+mn-cs"/>
              </a:defRPr>
            </a:lvl4pPr>
            <a:lvl5pPr>
              <a:defRPr>
                <a:latin typeface="+mn-lt"/>
                <a:cs typeface="+mn-cs"/>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ChapterTitle">
            <a:extLst>
              <a:ext uri="{FF2B5EF4-FFF2-40B4-BE49-F238E27FC236}">
                <a16:creationId xmlns:a16="http://schemas.microsoft.com/office/drawing/2014/main" id="{008E5686-4513-B379-E8D4-864509366218}"/>
              </a:ext>
            </a:extLst>
          </p:cNvPr>
          <p:cNvSpPr>
            <a:spLocks noGrp="1"/>
          </p:cNvSpPr>
          <p:nvPr userDrawn="1">
            <p:ph type="body" sz="quarter" idx="12"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7" name="Title 6">
            <a:extLst>
              <a:ext uri="{FF2B5EF4-FFF2-40B4-BE49-F238E27FC236}">
                <a16:creationId xmlns:a16="http://schemas.microsoft.com/office/drawing/2014/main" id="{D74084C4-9883-A64D-1A40-2BF601AACDB2}"/>
              </a:ext>
            </a:extLst>
          </p:cNvPr>
          <p:cNvSpPr>
            <a:spLocks noGrp="1"/>
          </p:cNvSpPr>
          <p:nvPr userDrawn="1">
            <p:ph type="title"/>
          </p:nvPr>
        </p:nvSpPr>
        <p:spPr>
          <a:xfrm>
            <a:off x="4313235" y="507999"/>
            <a:ext cx="7370765" cy="468000"/>
          </a:xfrm>
        </p:spPr>
        <p:txBody>
          <a:bodyPr>
            <a:noAutofit/>
          </a:bodyPr>
          <a:lstStyle/>
          <a:p>
            <a:r>
              <a:rPr lang="en-US"/>
              <a:t>Click to edit Master title style</a:t>
            </a:r>
            <a:endParaRPr lang="en-GB"/>
          </a:p>
        </p:txBody>
      </p:sp>
      <p:sp>
        <p:nvSpPr>
          <p:cNvPr id="6" name="Text Placeholder 28">
            <a:extLst>
              <a:ext uri="{FF2B5EF4-FFF2-40B4-BE49-F238E27FC236}">
                <a16:creationId xmlns:a16="http://schemas.microsoft.com/office/drawing/2014/main" id="{07E6E15D-9ECE-38AE-B6DE-9296C4EEA38C}"/>
              </a:ext>
            </a:extLst>
          </p:cNvPr>
          <p:cNvSpPr>
            <a:spLocks noGrp="1"/>
          </p:cNvSpPr>
          <p:nvPr userDrawn="1">
            <p:ph type="body" sz="quarter" idx="16" hasCustomPrompt="1"/>
          </p:nvPr>
        </p:nvSpPr>
        <p:spPr>
          <a:xfrm>
            <a:off x="4313235" y="1160463"/>
            <a:ext cx="7370762" cy="288925"/>
          </a:xfrm>
        </p:spPr>
        <p:txBody>
          <a:bodyPr/>
          <a:lstStyle>
            <a:lvl1pPr>
              <a:defRPr b="0">
                <a:solidFill>
                  <a:schemeClr val="accent1"/>
                </a:solidFill>
                <a:latin typeface="+mn-lt"/>
                <a:cs typeface="+mn-cs"/>
              </a:defRPr>
            </a:lvl1pPr>
          </a:lstStyle>
          <a:p>
            <a:pPr lvl="0"/>
            <a:r>
              <a:rPr lang="en-GB"/>
              <a:t>Brief project text (1 line)</a:t>
            </a:r>
          </a:p>
        </p:txBody>
      </p:sp>
      <p:sp>
        <p:nvSpPr>
          <p:cNvPr id="2" name="Rectangle 1">
            <a:extLst>
              <a:ext uri="{FF2B5EF4-FFF2-40B4-BE49-F238E27FC236}">
                <a16:creationId xmlns:a16="http://schemas.microsoft.com/office/drawing/2014/main" id="{239D1E2D-16DC-EAF9-84CD-C2BA22820CBD}"/>
              </a:ext>
            </a:extLst>
          </p:cNvPr>
          <p:cNvSpPr/>
          <p:nvPr userDrawn="1"/>
        </p:nvSpPr>
        <p:spPr>
          <a:xfrm>
            <a:off x="12318023"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a:solidFill>
                  <a:schemeClr val="bg1"/>
                </a:solidFill>
              </a:rPr>
              <a:t>NOTE:</a:t>
            </a:r>
            <a:br>
              <a:rPr lang="en-GB" sz="1600" noProof="0">
                <a:solidFill>
                  <a:schemeClr val="bg1"/>
                </a:solidFill>
              </a:rPr>
            </a:br>
            <a:r>
              <a:rPr lang="en-GB" sz="1600" noProof="0">
                <a:solidFill>
                  <a:schemeClr val="bg1"/>
                </a:solidFill>
              </a:rPr>
              <a:t>To change icons, select the icon, open the icon library and choose your icon. Select Insert or Replace</a:t>
            </a:r>
            <a:endParaRPr lang="en-GB" sz="1600" b="1" noProof="0">
              <a:solidFill>
                <a:schemeClr val="bg1"/>
              </a:solidFill>
            </a:endParaRPr>
          </a:p>
        </p:txBody>
      </p:sp>
    </p:spTree>
    <p:extLst>
      <p:ext uri="{BB962C8B-B14F-4D97-AF65-F5344CB8AC3E}">
        <p14:creationId xmlns:p14="http://schemas.microsoft.com/office/powerpoint/2010/main" val="3429830271"/>
      </p:ext>
    </p:extLst>
  </p:cSld>
  <p:clrMapOvr>
    <a:masterClrMapping/>
  </p:clrMapOvr>
  <p:hf hd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ase Study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C19C-4A9C-E5A6-3BD0-9833CD29A2ED}"/>
              </a:ext>
            </a:extLst>
          </p:cNvPr>
          <p:cNvSpPr>
            <a:spLocks noGrp="1"/>
          </p:cNvSpPr>
          <p:nvPr>
            <p:ph type="title"/>
          </p:nvPr>
        </p:nvSpPr>
        <p:spPr>
          <a:xfrm>
            <a:off x="508004" y="507999"/>
            <a:ext cx="5465761" cy="468000"/>
          </a:xfrm>
        </p:spPr>
        <p:txBody>
          <a:bodyPr>
            <a:noAutofit/>
          </a:bodyPr>
          <a:lstStyle/>
          <a:p>
            <a:r>
              <a:rPr lang="en-US" noProof="0"/>
              <a:t>Click to edit Master title style</a:t>
            </a:r>
            <a:endParaRPr lang="en-GB" noProof="0"/>
          </a:p>
        </p:txBody>
      </p:sp>
      <p:sp>
        <p:nvSpPr>
          <p:cNvPr id="3" name="Footer">
            <a:extLst>
              <a:ext uri="{FF2B5EF4-FFF2-40B4-BE49-F238E27FC236}">
                <a16:creationId xmlns:a16="http://schemas.microsoft.com/office/drawing/2014/main" id="{A84E94C9-5B31-3D32-C711-5693D4AAB2FC}"/>
              </a:ext>
            </a:extLst>
          </p:cNvPr>
          <p:cNvSpPr>
            <a:spLocks noGrp="1"/>
          </p:cNvSpPr>
          <p:nvPr>
            <p:ph type="ftr" sz="quarter" idx="10"/>
          </p:nvPr>
        </p:nvSpPr>
        <p:spPr/>
        <p:txBody>
          <a:bodyPr/>
          <a:lstStyle/>
          <a:p>
            <a:endParaRPr lang="en-GB" noProof="0"/>
          </a:p>
        </p:txBody>
      </p:sp>
      <p:sp>
        <p:nvSpPr>
          <p:cNvPr id="4" name="SlideNumber">
            <a:extLst>
              <a:ext uri="{FF2B5EF4-FFF2-40B4-BE49-F238E27FC236}">
                <a16:creationId xmlns:a16="http://schemas.microsoft.com/office/drawing/2014/main" id="{48782F56-56E2-A232-1926-372053979E32}"/>
              </a:ext>
            </a:extLst>
          </p:cNvPr>
          <p:cNvSpPr>
            <a:spLocks noGrp="1"/>
          </p:cNvSpPr>
          <p:nvPr>
            <p:ph type="sldNum" sz="quarter" idx="11"/>
          </p:nvPr>
        </p:nvSpPr>
        <p:spPr/>
        <p:txBody>
          <a:bodyPr/>
          <a:lstStyle/>
          <a:p>
            <a:fld id="{1AB31D9B-80B6-41F8-B283-556E26E6158E}" type="slidenum">
              <a:rPr lang="en-GB" noProof="0"/>
              <a:pPr/>
              <a:t>‹Nº›</a:t>
            </a:fld>
            <a:endParaRPr lang="en-GB" noProof="0"/>
          </a:p>
        </p:txBody>
      </p:sp>
      <p:sp>
        <p:nvSpPr>
          <p:cNvPr id="29" name="Text Placeholder 28">
            <a:extLst>
              <a:ext uri="{FF2B5EF4-FFF2-40B4-BE49-F238E27FC236}">
                <a16:creationId xmlns:a16="http://schemas.microsoft.com/office/drawing/2014/main" id="{24CB23A9-D4B1-5E0B-C344-69E1563F1D5E}"/>
              </a:ext>
            </a:extLst>
          </p:cNvPr>
          <p:cNvSpPr>
            <a:spLocks noGrp="1"/>
          </p:cNvSpPr>
          <p:nvPr>
            <p:ph type="body" sz="quarter" idx="16" hasCustomPrompt="1"/>
          </p:nvPr>
        </p:nvSpPr>
        <p:spPr>
          <a:xfrm>
            <a:off x="508000" y="1160463"/>
            <a:ext cx="5465763" cy="288925"/>
          </a:xfrm>
        </p:spPr>
        <p:txBody>
          <a:bodyPr/>
          <a:lstStyle>
            <a:lvl1pPr>
              <a:defRPr b="0">
                <a:solidFill>
                  <a:schemeClr val="accent1"/>
                </a:solidFill>
              </a:defRPr>
            </a:lvl1pPr>
          </a:lstStyle>
          <a:p>
            <a:pPr lvl="0"/>
            <a:r>
              <a:rPr lang="en-GB" noProof="0"/>
              <a:t>Brief project text (1 line)</a:t>
            </a:r>
          </a:p>
        </p:txBody>
      </p:sp>
      <p:sp>
        <p:nvSpPr>
          <p:cNvPr id="9" name="Text 1">
            <a:extLst>
              <a:ext uri="{FF2B5EF4-FFF2-40B4-BE49-F238E27FC236}">
                <a16:creationId xmlns:a16="http://schemas.microsoft.com/office/drawing/2014/main" id="{9438F8DE-D947-BD34-E6BE-435D884AB192}"/>
              </a:ext>
            </a:extLst>
          </p:cNvPr>
          <p:cNvSpPr>
            <a:spLocks noGrp="1"/>
          </p:cNvSpPr>
          <p:nvPr>
            <p:ph type="body" sz="quarter" idx="12" hasCustomPrompt="1"/>
          </p:nvPr>
        </p:nvSpPr>
        <p:spPr>
          <a:xfrm>
            <a:off x="508001" y="1724025"/>
            <a:ext cx="5465762" cy="885825"/>
          </a:xfrm>
          <a:prstGeom prst="rect">
            <a:avLst/>
          </a:prstGeom>
        </p:spPr>
        <p:txBody>
          <a:bodyPr vert="horz" wrap="square" lIns="0" tIns="0" rIns="0" bIns="0" rtlCol="0" anchor="t" anchorCtr="0">
            <a:noAutofit/>
          </a:bodyPr>
          <a:lstStyle>
            <a:lvl1pPr>
              <a:defRPr lang="en-US" dirty="0">
                <a:solidFill>
                  <a:schemeClr val="accent1"/>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7" name="Text Placeholder 28">
            <a:extLst>
              <a:ext uri="{FF2B5EF4-FFF2-40B4-BE49-F238E27FC236}">
                <a16:creationId xmlns:a16="http://schemas.microsoft.com/office/drawing/2014/main" id="{BDBBD050-0048-DE33-6E49-BA1ED5B810E0}"/>
              </a:ext>
            </a:extLst>
          </p:cNvPr>
          <p:cNvSpPr>
            <a:spLocks noGrp="1"/>
          </p:cNvSpPr>
          <p:nvPr>
            <p:ph type="body" sz="quarter" idx="17" hasCustomPrompt="1"/>
          </p:nvPr>
        </p:nvSpPr>
        <p:spPr>
          <a:xfrm>
            <a:off x="6216649" y="1160463"/>
            <a:ext cx="5465763" cy="288925"/>
          </a:xfrm>
        </p:spPr>
        <p:txBody>
          <a:bodyPr/>
          <a:lstStyle>
            <a:lvl1pPr>
              <a:defRPr b="0">
                <a:solidFill>
                  <a:schemeClr val="accent1"/>
                </a:solidFill>
              </a:defRPr>
            </a:lvl1pPr>
          </a:lstStyle>
          <a:p>
            <a:pPr lvl="0"/>
            <a:r>
              <a:rPr lang="en-GB" noProof="0"/>
              <a:t>Brief project text (1 line)</a:t>
            </a:r>
          </a:p>
        </p:txBody>
      </p:sp>
      <p:sp>
        <p:nvSpPr>
          <p:cNvPr id="8" name="Text 1">
            <a:extLst>
              <a:ext uri="{FF2B5EF4-FFF2-40B4-BE49-F238E27FC236}">
                <a16:creationId xmlns:a16="http://schemas.microsoft.com/office/drawing/2014/main" id="{33422B32-2675-A7FF-D3E1-7EEA96F63CA5}"/>
              </a:ext>
            </a:extLst>
          </p:cNvPr>
          <p:cNvSpPr>
            <a:spLocks noGrp="1"/>
          </p:cNvSpPr>
          <p:nvPr>
            <p:ph type="body" sz="quarter" idx="18" hasCustomPrompt="1"/>
          </p:nvPr>
        </p:nvSpPr>
        <p:spPr>
          <a:xfrm>
            <a:off x="6216650" y="1724025"/>
            <a:ext cx="5465762" cy="885825"/>
          </a:xfrm>
          <a:prstGeom prst="rect">
            <a:avLst/>
          </a:prstGeom>
        </p:spPr>
        <p:txBody>
          <a:bodyPr vert="horz" wrap="square" lIns="0" tIns="0" rIns="0" bIns="0" rtlCol="0" anchor="t" anchorCtr="0">
            <a:noAutofit/>
          </a:bodyPr>
          <a:lstStyle>
            <a:lvl1pPr>
              <a:defRPr lang="en-US" dirty="0">
                <a:solidFill>
                  <a:schemeClr val="accent1"/>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14" name="Text Placeholder 28">
            <a:extLst>
              <a:ext uri="{FF2B5EF4-FFF2-40B4-BE49-F238E27FC236}">
                <a16:creationId xmlns:a16="http://schemas.microsoft.com/office/drawing/2014/main" id="{D42C45AB-49D0-C226-F459-9DE4265B82D4}"/>
              </a:ext>
            </a:extLst>
          </p:cNvPr>
          <p:cNvSpPr>
            <a:spLocks noGrp="1"/>
          </p:cNvSpPr>
          <p:nvPr>
            <p:ph type="body" sz="quarter" idx="19" hasCustomPrompt="1"/>
          </p:nvPr>
        </p:nvSpPr>
        <p:spPr>
          <a:xfrm>
            <a:off x="6216649" y="508000"/>
            <a:ext cx="5465763" cy="468000"/>
          </a:xfrm>
        </p:spPr>
        <p:txBody>
          <a:bodyPr/>
          <a:lstStyle>
            <a:lvl1pPr>
              <a:lnSpc>
                <a:spcPct val="85000"/>
              </a:lnSpc>
              <a:defRPr sz="3000" b="1">
                <a:solidFill>
                  <a:schemeClr val="accent1"/>
                </a:solidFill>
                <a:latin typeface="+mn-lt"/>
              </a:defRPr>
            </a:lvl1pPr>
          </a:lstStyle>
          <a:p>
            <a:pPr lvl="0"/>
            <a:r>
              <a:rPr lang="en-GB" noProof="0"/>
              <a:t>Brief project text (1 line)</a:t>
            </a:r>
          </a:p>
        </p:txBody>
      </p:sp>
      <p:sp>
        <p:nvSpPr>
          <p:cNvPr id="18" name="Text 1">
            <a:extLst>
              <a:ext uri="{FF2B5EF4-FFF2-40B4-BE49-F238E27FC236}">
                <a16:creationId xmlns:a16="http://schemas.microsoft.com/office/drawing/2014/main" id="{AF33C83B-F3C3-7E92-743F-6269145F3931}"/>
              </a:ext>
            </a:extLst>
          </p:cNvPr>
          <p:cNvSpPr>
            <a:spLocks noGrp="1"/>
          </p:cNvSpPr>
          <p:nvPr>
            <p:ph type="body" sz="quarter" idx="20" hasCustomPrompt="1"/>
          </p:nvPr>
        </p:nvSpPr>
        <p:spPr>
          <a:xfrm>
            <a:off x="508001" y="2933700"/>
            <a:ext cx="5465762" cy="885825"/>
          </a:xfrm>
          <a:prstGeom prst="rect">
            <a:avLst/>
          </a:prstGeom>
        </p:spPr>
        <p:txBody>
          <a:bodyPr vert="horz" wrap="square" lIns="0" tIns="0" rIns="0" bIns="0" rtlCol="0" anchor="t" anchorCtr="0">
            <a:noAutofit/>
          </a:bodyPr>
          <a:lstStyle>
            <a:lvl1pPr>
              <a:defRPr lang="en-US" dirty="0">
                <a:solidFill>
                  <a:schemeClr val="accent2"/>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19" name="Text 1">
            <a:extLst>
              <a:ext uri="{FF2B5EF4-FFF2-40B4-BE49-F238E27FC236}">
                <a16:creationId xmlns:a16="http://schemas.microsoft.com/office/drawing/2014/main" id="{408C7835-4806-406A-0194-EC5BDA5BD41D}"/>
              </a:ext>
            </a:extLst>
          </p:cNvPr>
          <p:cNvSpPr>
            <a:spLocks noGrp="1"/>
          </p:cNvSpPr>
          <p:nvPr>
            <p:ph type="body" sz="quarter" idx="21" hasCustomPrompt="1"/>
          </p:nvPr>
        </p:nvSpPr>
        <p:spPr>
          <a:xfrm>
            <a:off x="6216650" y="2933700"/>
            <a:ext cx="5465762" cy="885825"/>
          </a:xfrm>
          <a:prstGeom prst="rect">
            <a:avLst/>
          </a:prstGeom>
        </p:spPr>
        <p:txBody>
          <a:bodyPr vert="horz" wrap="square" lIns="0" tIns="0" rIns="0" bIns="0" rtlCol="0" anchor="t" anchorCtr="0">
            <a:noAutofit/>
          </a:bodyPr>
          <a:lstStyle>
            <a:lvl1pPr>
              <a:defRPr lang="en-US" dirty="0">
                <a:solidFill>
                  <a:schemeClr val="accent2"/>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21" name="Text 1">
            <a:extLst>
              <a:ext uri="{FF2B5EF4-FFF2-40B4-BE49-F238E27FC236}">
                <a16:creationId xmlns:a16="http://schemas.microsoft.com/office/drawing/2014/main" id="{693D8DD9-023D-B006-EBBB-11CE38655FC5}"/>
              </a:ext>
            </a:extLst>
          </p:cNvPr>
          <p:cNvSpPr>
            <a:spLocks noGrp="1"/>
          </p:cNvSpPr>
          <p:nvPr>
            <p:ph type="body" sz="quarter" idx="22" hasCustomPrompt="1"/>
          </p:nvPr>
        </p:nvSpPr>
        <p:spPr>
          <a:xfrm>
            <a:off x="508001" y="4792157"/>
            <a:ext cx="5465762" cy="885825"/>
          </a:xfrm>
          <a:prstGeom prst="rect">
            <a:avLst/>
          </a:prstGeom>
        </p:spPr>
        <p:txBody>
          <a:bodyPr vert="horz" wrap="square" lIns="0" tIns="0" rIns="0" bIns="0" rtlCol="0" anchor="t" anchorCtr="0">
            <a:noAutofit/>
          </a:bodyPr>
          <a:lstStyle>
            <a:lvl1pPr>
              <a:defRPr lang="en-US" dirty="0">
                <a:solidFill>
                  <a:schemeClr val="accent3"/>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24" name="Text 1">
            <a:extLst>
              <a:ext uri="{FF2B5EF4-FFF2-40B4-BE49-F238E27FC236}">
                <a16:creationId xmlns:a16="http://schemas.microsoft.com/office/drawing/2014/main" id="{D539F2F4-697E-D2F1-FD08-1C9C031C6AF8}"/>
              </a:ext>
            </a:extLst>
          </p:cNvPr>
          <p:cNvSpPr>
            <a:spLocks noGrp="1"/>
          </p:cNvSpPr>
          <p:nvPr>
            <p:ph type="body" sz="quarter" idx="23" hasCustomPrompt="1"/>
          </p:nvPr>
        </p:nvSpPr>
        <p:spPr>
          <a:xfrm>
            <a:off x="6216650" y="4792157"/>
            <a:ext cx="5465762" cy="885825"/>
          </a:xfrm>
          <a:prstGeom prst="rect">
            <a:avLst/>
          </a:prstGeom>
        </p:spPr>
        <p:txBody>
          <a:bodyPr vert="horz" wrap="square" lIns="0" tIns="0" rIns="0" bIns="0" rtlCol="0" anchor="t" anchorCtr="0">
            <a:noAutofit/>
          </a:bodyPr>
          <a:lstStyle>
            <a:lvl1pPr>
              <a:defRPr lang="en-US" dirty="0">
                <a:solidFill>
                  <a:schemeClr val="accent3"/>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5" name="ChapterTitle">
            <a:extLst>
              <a:ext uri="{FF2B5EF4-FFF2-40B4-BE49-F238E27FC236}">
                <a16:creationId xmlns:a16="http://schemas.microsoft.com/office/drawing/2014/main" id="{8CCD3E80-C3C8-CF29-CE0D-395CC8F023E5}"/>
              </a:ext>
            </a:extLst>
          </p:cNvPr>
          <p:cNvSpPr>
            <a:spLocks noGrp="1"/>
          </p:cNvSpPr>
          <p:nvPr>
            <p:ph type="body" sz="quarter" idx="24" hasCustomPrompt="1"/>
          </p:nvPr>
        </p:nvSpPr>
        <p:spPr>
          <a:xfrm>
            <a:off x="508000"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noProof="0"/>
              <a:t>Chapter title (optional)</a:t>
            </a:r>
          </a:p>
        </p:txBody>
      </p:sp>
    </p:spTree>
    <p:extLst>
      <p:ext uri="{BB962C8B-B14F-4D97-AF65-F5344CB8AC3E}">
        <p14:creationId xmlns:p14="http://schemas.microsoft.com/office/powerpoint/2010/main" val="1175298073"/>
      </p:ext>
    </p:extLst>
  </p:cSld>
  <p:clrMapOvr>
    <a:masterClrMapping/>
  </p:clrMapOvr>
  <p:hf hd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5C62C0-7061-CDE7-E59D-ED9CE70FF625}"/>
              </a:ext>
            </a:extLst>
          </p:cNvPr>
          <p:cNvSpPr>
            <a:spLocks noGrp="1"/>
          </p:cNvSpPr>
          <p:nvPr>
            <p:ph type="ctrTitle"/>
          </p:nvPr>
        </p:nvSpPr>
        <p:spPr>
          <a:xfrm>
            <a:off x="286328" y="2551401"/>
            <a:ext cx="8608290" cy="1404072"/>
          </a:xfrm>
        </p:spPr>
        <p:txBody>
          <a:bodyPr anchor="b">
            <a:normAutofit/>
          </a:bodyPr>
          <a:lstStyle>
            <a:lvl1pPr algn="l">
              <a:defRPr sz="4800" b="1">
                <a:latin typeface="Montserrat" panose="00000500000000000000" pitchFamily="50" charset="0"/>
              </a:defRPr>
            </a:lvl1pPr>
          </a:lstStyle>
          <a:p>
            <a:r>
              <a:rPr lang="es-ES" dirty="0"/>
              <a:t>Haga clic para modificar el estilo de título</a:t>
            </a:r>
            <a:endParaRPr lang="es-CO" dirty="0"/>
          </a:p>
        </p:txBody>
      </p:sp>
      <p:sp>
        <p:nvSpPr>
          <p:cNvPr id="3" name="Subtítulo 2">
            <a:extLst>
              <a:ext uri="{FF2B5EF4-FFF2-40B4-BE49-F238E27FC236}">
                <a16:creationId xmlns:a16="http://schemas.microsoft.com/office/drawing/2014/main" id="{7406FB26-FF15-E946-31A0-D4F618B92ABF}"/>
              </a:ext>
            </a:extLst>
          </p:cNvPr>
          <p:cNvSpPr>
            <a:spLocks noGrp="1"/>
          </p:cNvSpPr>
          <p:nvPr>
            <p:ph type="subTitle" idx="1"/>
          </p:nvPr>
        </p:nvSpPr>
        <p:spPr>
          <a:xfrm>
            <a:off x="286328" y="4146982"/>
            <a:ext cx="8608290" cy="434253"/>
          </a:xfrm>
        </p:spPr>
        <p:txBody>
          <a:bodyPr>
            <a:normAutofit/>
          </a:bodyPr>
          <a:lstStyle>
            <a:lvl1pPr marL="0" indent="0" algn="l">
              <a:buNone/>
              <a:defRPr sz="2000">
                <a:latin typeface="Montserrat" panose="000005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s-CO" dirty="0"/>
          </a:p>
        </p:txBody>
      </p:sp>
      <p:sp>
        <p:nvSpPr>
          <p:cNvPr id="7" name="Marcador de número de diapositiva 4">
            <a:extLst>
              <a:ext uri="{FF2B5EF4-FFF2-40B4-BE49-F238E27FC236}">
                <a16:creationId xmlns:a16="http://schemas.microsoft.com/office/drawing/2014/main" id="{6B9819C6-85CE-F03F-0553-1EC342D4A91B}"/>
              </a:ext>
            </a:extLst>
          </p:cNvPr>
          <p:cNvSpPr>
            <a:spLocks noGrp="1"/>
          </p:cNvSpPr>
          <p:nvPr>
            <p:ph type="sldNum" sz="quarter" idx="12"/>
          </p:nvPr>
        </p:nvSpPr>
        <p:spPr>
          <a:xfrm>
            <a:off x="9267825" y="6118225"/>
            <a:ext cx="2743200" cy="365125"/>
          </a:xfrm>
        </p:spPr>
        <p:txBody>
          <a:bodyPr/>
          <a:lstStyle>
            <a:lvl1pPr>
              <a:defRPr b="1">
                <a:solidFill>
                  <a:schemeClr val="tx1"/>
                </a:solidFill>
              </a:defRPr>
            </a:lvl1pPr>
          </a:lstStyle>
          <a:p>
            <a:r>
              <a:rPr lang="es-CO"/>
              <a:t>Su marca aquí</a:t>
            </a:r>
            <a:endParaRPr lang="es-CO" dirty="0"/>
          </a:p>
        </p:txBody>
      </p:sp>
    </p:spTree>
    <p:extLst>
      <p:ext uri="{BB962C8B-B14F-4D97-AF65-F5344CB8AC3E}">
        <p14:creationId xmlns:p14="http://schemas.microsoft.com/office/powerpoint/2010/main" val="42232136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38A947-5B38-45DD-B02E-B5E8B656D78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12F9B686-36C9-48DD-9C30-D842D0DFCFFF}"/>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BC5AA611-F83C-44EA-B43C-4C4A10CEBD1C}"/>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5" name="Marcador de pie de página 4">
            <a:extLst>
              <a:ext uri="{FF2B5EF4-FFF2-40B4-BE49-F238E27FC236}">
                <a16:creationId xmlns:a16="http://schemas.microsoft.com/office/drawing/2014/main" id="{4EDDB6C8-94F6-49FC-AC72-A39EE96058E9}"/>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2DA3FDF7-49DF-47AA-9B33-43D176FB4A30}"/>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38513834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1807EC-5AF5-4010-832D-B2F076AD765F}"/>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9E325ED-2744-441A-8E7C-101559D47BF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2BC3A70-404E-4A9D-802C-C157AE9A6CF9}"/>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5" name="Marcador de pie de página 4">
            <a:extLst>
              <a:ext uri="{FF2B5EF4-FFF2-40B4-BE49-F238E27FC236}">
                <a16:creationId xmlns:a16="http://schemas.microsoft.com/office/drawing/2014/main" id="{0FA9116D-EBC5-4E9B-AE43-067443C49563}"/>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A328C395-B7EC-48FB-84A4-F7B011C841E4}"/>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40794624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C7C370-F0DC-4627-A10E-5B955BDE85FD}"/>
              </a:ext>
            </a:extLst>
          </p:cNvPr>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5B4A8A3-9A08-4864-86AE-2646B7239106}"/>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056EA1D-D5E1-4004-A4E6-28C981748A17}"/>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5" name="Marcador de pie de página 4">
            <a:extLst>
              <a:ext uri="{FF2B5EF4-FFF2-40B4-BE49-F238E27FC236}">
                <a16:creationId xmlns:a16="http://schemas.microsoft.com/office/drawing/2014/main" id="{07484150-D3A4-4EF1-8669-A312F76B940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34CCC9C0-9AB9-4066-AEBB-7E7083D6CDB7}"/>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334478718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4B27D7-2CF1-4230-88D7-85140997A5C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F57C38C-7AD6-4290-8ABB-27825E3FEAE6}"/>
              </a:ext>
            </a:extLst>
          </p:cNvPr>
          <p:cNvSpPr>
            <a:spLocks noGrp="1"/>
          </p:cNvSpPr>
          <p:nvPr>
            <p:ph sz="half" idx="1"/>
          </p:nvPr>
        </p:nvSpPr>
        <p:spPr>
          <a:xfrm>
            <a:off x="838200" y="1825625"/>
            <a:ext cx="5181600" cy="435133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2711AA1D-1B8C-4311-AF83-58EC1CBCCA83}"/>
              </a:ext>
            </a:extLst>
          </p:cNvPr>
          <p:cNvSpPr>
            <a:spLocks noGrp="1"/>
          </p:cNvSpPr>
          <p:nvPr>
            <p:ph sz="half" idx="2"/>
          </p:nvPr>
        </p:nvSpPr>
        <p:spPr>
          <a:xfrm>
            <a:off x="6172200" y="1825625"/>
            <a:ext cx="5181600" cy="435133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F6514527-83BC-4F0B-A1D4-8E9DE5BDC158}"/>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6" name="Marcador de pie de página 5">
            <a:extLst>
              <a:ext uri="{FF2B5EF4-FFF2-40B4-BE49-F238E27FC236}">
                <a16:creationId xmlns:a16="http://schemas.microsoft.com/office/drawing/2014/main" id="{2351C5F2-F7C2-465A-A135-0ADB97449C77}"/>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A3A764B7-5F45-4F51-8472-6BA9454F4ABD}"/>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37812109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EE77FC-AA10-4C70-BCB3-6019C5D40A3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6CA01F88-E171-430C-9650-A870F0CA56A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7761AD2-C081-4A6D-9DAC-0F902EE5D982}"/>
              </a:ext>
            </a:extLst>
          </p:cNvPr>
          <p:cNvSpPr>
            <a:spLocks noGrp="1"/>
          </p:cNvSpPr>
          <p:nvPr>
            <p:ph sz="half" idx="2"/>
          </p:nvPr>
        </p:nvSpPr>
        <p:spPr>
          <a:xfrm>
            <a:off x="839789"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728DADA7-BA43-47A0-B44C-25DA98AE37C7}"/>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25279E-3E7E-40C3-853A-885FE63A3197}"/>
              </a:ext>
            </a:extLst>
          </p:cNvPr>
          <p:cNvSpPr>
            <a:spLocks noGrp="1"/>
          </p:cNvSpPr>
          <p:nvPr>
            <p:ph sz="quarter" idx="4"/>
          </p:nvPr>
        </p:nvSpPr>
        <p:spPr>
          <a:xfrm>
            <a:off x="6172201"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978BEBD8-9BA3-4EAA-8A7F-ADFB32A5F81B}"/>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8" name="Marcador de pie de página 7">
            <a:extLst>
              <a:ext uri="{FF2B5EF4-FFF2-40B4-BE49-F238E27FC236}">
                <a16:creationId xmlns:a16="http://schemas.microsoft.com/office/drawing/2014/main" id="{0F7EF7B2-2590-44FC-9A8B-65C2FF68EF3E}"/>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5112C31F-6A88-4ED6-8B0A-848A6865E19A}"/>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926655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015AD1-034E-437E-A70E-9C052761091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64FB9743-AB62-4A56-9878-6DE37CB27E38}"/>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4" name="Marcador de pie de página 3">
            <a:extLst>
              <a:ext uri="{FF2B5EF4-FFF2-40B4-BE49-F238E27FC236}">
                <a16:creationId xmlns:a16="http://schemas.microsoft.com/office/drawing/2014/main" id="{C1B5260F-A58F-4364-9078-998F359D01E6}"/>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9D527B8D-093E-463F-B832-9F468E19211D}"/>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60408763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684EC3A-8AFE-4CC7-9921-A1AC9C015FDB}"/>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3" name="Marcador de pie de página 2">
            <a:extLst>
              <a:ext uri="{FF2B5EF4-FFF2-40B4-BE49-F238E27FC236}">
                <a16:creationId xmlns:a16="http://schemas.microsoft.com/office/drawing/2014/main" id="{F2BE3C47-2AA9-4ABB-9E50-5A127EC5C994}"/>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20EE7A00-2BD6-4D88-B351-EF8EF748FEF0}"/>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8926346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C9493E-4ED9-47DE-8E05-735180487E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FBDA946-8A32-4CF1-8102-7A248CFFA25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311E3AA7-8FD9-436C-8AC9-8726738F1A4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71EDCE8-66B5-4137-9E8C-DEE97BF64817}"/>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6" name="Marcador de pie de página 5">
            <a:extLst>
              <a:ext uri="{FF2B5EF4-FFF2-40B4-BE49-F238E27FC236}">
                <a16:creationId xmlns:a16="http://schemas.microsoft.com/office/drawing/2014/main" id="{251B7CC9-8F03-4EB1-8615-2F69BE336E57}"/>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7B2D0875-44C1-453C-8B2F-D5026BF5E1DA}"/>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26186615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3F189C-14FD-47E7-BC22-74B2C7D80D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239D7D6-4614-48F8-B849-C11F7D633A05}"/>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Marcador de texto 3">
            <a:extLst>
              <a:ext uri="{FF2B5EF4-FFF2-40B4-BE49-F238E27FC236}">
                <a16:creationId xmlns:a16="http://schemas.microsoft.com/office/drawing/2014/main" id="{AF80FB2A-C323-4577-902A-D9A85980415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8EFF1A6-91AA-4EFE-8B26-8A06F8E0420C}"/>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6" name="Marcador de pie de página 5">
            <a:extLst>
              <a:ext uri="{FF2B5EF4-FFF2-40B4-BE49-F238E27FC236}">
                <a16:creationId xmlns:a16="http://schemas.microsoft.com/office/drawing/2014/main" id="{40959CFA-7FBF-4244-8469-5A7244E7A209}"/>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F98D8D7C-E151-4870-AB7F-5C2143FFD36F}"/>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29848439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5FEEF-C46D-4EC4-B82F-17FBB928055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8D46A84-FC31-466C-BF38-FAE46B61EB9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3FCAD89-7572-4229-8D16-702171301E22}"/>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5" name="Marcador de pie de página 4">
            <a:extLst>
              <a:ext uri="{FF2B5EF4-FFF2-40B4-BE49-F238E27FC236}">
                <a16:creationId xmlns:a16="http://schemas.microsoft.com/office/drawing/2014/main" id="{40BED36A-7E2C-489E-8D8D-8806F81B683E}"/>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3AA8A974-1285-4A9B-A318-1997AE8A6441}"/>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4817186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EC16409-2EEE-4A9B-B9AC-69DE7FADFB4A}"/>
              </a:ext>
            </a:extLst>
          </p:cNvPr>
          <p:cNvSpPr>
            <a:spLocks noGrp="1"/>
          </p:cNvSpPr>
          <p:nvPr>
            <p:ph type="title" orient="vert"/>
          </p:nvPr>
        </p:nvSpPr>
        <p:spPr>
          <a:xfrm>
            <a:off x="8724901" y="365126"/>
            <a:ext cx="2628900" cy="5811839"/>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8A90FFFE-F646-4C5A-BA31-A4189A3034A6}"/>
              </a:ext>
            </a:extLst>
          </p:cNvPr>
          <p:cNvSpPr>
            <a:spLocks noGrp="1"/>
          </p:cNvSpPr>
          <p:nvPr>
            <p:ph type="body" orient="vert" idx="1"/>
          </p:nvPr>
        </p:nvSpPr>
        <p:spPr>
          <a:xfrm>
            <a:off x="838201" y="365126"/>
            <a:ext cx="7734300" cy="581183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E062A7A8-8766-4CD1-B11F-460B563C4DDD}"/>
              </a:ext>
            </a:extLst>
          </p:cNvPr>
          <p:cNvSpPr>
            <a:spLocks noGrp="1"/>
          </p:cNvSpPr>
          <p:nvPr>
            <p:ph type="dt" sz="half" idx="10"/>
          </p:nvPr>
        </p:nvSpPr>
        <p:spPr/>
        <p:txBody>
          <a:bodyPr/>
          <a:lstStyle/>
          <a:p>
            <a:fld id="{FBE74D01-464A-45F7-9846-0875BE843B8D}" type="datetimeFigureOut">
              <a:rPr lang="en-US" smtClean="0"/>
              <a:t>3/18/2025</a:t>
            </a:fld>
            <a:endParaRPr lang="en-US" dirty="0"/>
          </a:p>
        </p:txBody>
      </p:sp>
      <p:sp>
        <p:nvSpPr>
          <p:cNvPr id="5" name="Marcador de pie de página 4">
            <a:extLst>
              <a:ext uri="{FF2B5EF4-FFF2-40B4-BE49-F238E27FC236}">
                <a16:creationId xmlns:a16="http://schemas.microsoft.com/office/drawing/2014/main" id="{08CF97E9-1368-4A07-A238-3A37797E213D}"/>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D76CF0BD-46EF-41B2-9100-35014C274FCA}"/>
              </a:ext>
            </a:extLst>
          </p:cNvPr>
          <p:cNvSpPr>
            <a:spLocks noGrp="1"/>
          </p:cNvSpPr>
          <p:nvPr>
            <p:ph type="sldNum" sz="quarter" idx="12"/>
          </p:nvPr>
        </p:nvSpPr>
        <p:spPr/>
        <p:txBody>
          <a:bodyPr/>
          <a:lstStyle/>
          <a:p>
            <a:fld id="{50819230-68EC-40F2-BD37-B31BD9F7F95C}" type="slidenum">
              <a:rPr lang="en-US" smtClean="0"/>
              <a:t>‹Nº›</a:t>
            </a:fld>
            <a:endParaRPr lang="en-US" dirty="0"/>
          </a:p>
        </p:txBody>
      </p:sp>
    </p:spTree>
    <p:extLst>
      <p:ext uri="{BB962C8B-B14F-4D97-AF65-F5344CB8AC3E}">
        <p14:creationId xmlns:p14="http://schemas.microsoft.com/office/powerpoint/2010/main" val="14976960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Title - N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08496" y="6527424"/>
            <a:ext cx="222341" cy="186475"/>
          </a:xfrm>
        </p:spPr>
        <p:txBody>
          <a:bodyPr/>
          <a:lstStyle>
            <a:lvl1pPr>
              <a:defRPr>
                <a:solidFill>
                  <a:schemeClr val="bg1">
                    <a:lumMod val="50000"/>
                  </a:schemeClr>
                </a:solidFill>
              </a:defRPr>
            </a:lvl1p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727107" y="472690"/>
            <a:ext cx="10696548" cy="940188"/>
          </a:xfrm>
          <a:prstGeom prst="rect">
            <a:avLst/>
          </a:prstGeom>
        </p:spPr>
        <p:txBody>
          <a:bodyPr vert="horz" lIns="0" rIns="0"/>
          <a:lstStyle>
            <a:lvl1pPr algn="l" rtl="0">
              <a:lnSpc>
                <a:spcPts val="4533"/>
              </a:lnSpc>
              <a:defRPr sz="3999" b="1">
                <a:solidFill>
                  <a:srgbClr val="4F2D7F"/>
                </a:solidFill>
                <a:latin typeface="+mn-lt"/>
              </a:defRPr>
            </a:lvl1pPr>
          </a:lstStyle>
          <a:p>
            <a:pPr rtl="0">
              <a:lnSpc>
                <a:spcPts val="3400"/>
              </a:lnSpc>
            </a:pPr>
            <a:r>
              <a:rPr lang="en-US"/>
              <a:t>Click here to add title</a:t>
            </a:r>
          </a:p>
        </p:txBody>
      </p:sp>
      <p:sp>
        <p:nvSpPr>
          <p:cNvPr id="7" name="Copyright"/>
          <p:cNvSpPr txBox="1"/>
          <p:nvPr userDrawn="1"/>
        </p:nvSpPr>
        <p:spPr>
          <a:xfrm>
            <a:off x="942011" y="6519351"/>
            <a:ext cx="3888932" cy="215444"/>
          </a:xfrm>
          <a:prstGeom prst="rect">
            <a:avLst/>
          </a:prstGeom>
          <a:noFill/>
        </p:spPr>
        <p:txBody>
          <a:bodyPr wrap="square" lIns="0" rIns="0" rtlCol="0">
            <a:spAutoFit/>
          </a:bodyPr>
          <a:lstStyle/>
          <a:p>
            <a:r>
              <a:rPr lang="en-GB" sz="800" b="0" dirty="0">
                <a:solidFill>
                  <a:schemeClr val="tx1"/>
                </a:solidFill>
              </a:rPr>
              <a:t>© 2022 Grant Thornton International Ltd. All rights reserved.</a:t>
            </a:r>
          </a:p>
        </p:txBody>
      </p:sp>
      <p:cxnSp>
        <p:nvCxnSpPr>
          <p:cNvPr id="8" name="Straight Connector 9"/>
          <p:cNvCxnSpPr/>
          <p:nvPr userDrawn="1"/>
        </p:nvCxnSpPr>
        <p:spPr>
          <a:xfrm>
            <a:off x="727104" y="6462980"/>
            <a:ext cx="3447677" cy="2981"/>
          </a:xfrm>
          <a:prstGeom prst="line">
            <a:avLst/>
          </a:prstGeom>
          <a:ln w="19050">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2" name="Logo">
            <a:extLst>
              <a:ext uri="{FF2B5EF4-FFF2-40B4-BE49-F238E27FC236}">
                <a16:creationId xmlns:a16="http://schemas.microsoft.com/office/drawing/2014/main" id="{3F7276A4-61B0-4193-89A9-B67997EA4D3B}"/>
              </a:ext>
            </a:extLst>
          </p:cNvPr>
          <p:cNvPicPr>
            <a:picLocks noChangeAspect="1"/>
          </p:cNvPicPr>
          <p:nvPr userDrawn="1"/>
        </p:nvPicPr>
        <p:blipFill rotWithShape="1">
          <a:blip r:embed="rId2"/>
          <a:srcRect l="6662" t="18152" r="5512" b="20773"/>
          <a:stretch/>
        </p:blipFill>
        <p:spPr>
          <a:xfrm>
            <a:off x="10066244" y="6425226"/>
            <a:ext cx="1516267" cy="297508"/>
          </a:xfrm>
          <a:prstGeom prst="rect">
            <a:avLst/>
          </a:prstGeom>
        </p:spPr>
      </p:pic>
    </p:spTree>
    <p:extLst>
      <p:ext uri="{BB962C8B-B14F-4D97-AF65-F5344CB8AC3E}">
        <p14:creationId xmlns:p14="http://schemas.microsoft.com/office/powerpoint/2010/main" val="21714594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Divider - 2 Purpl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 name="Straight Connector 4"/>
          <p:cNvCxnSpPr/>
          <p:nvPr userDrawn="1"/>
        </p:nvCxnSpPr>
        <p:spPr>
          <a:xfrm>
            <a:off x="625830" y="6517112"/>
            <a:ext cx="3501673" cy="0"/>
          </a:xfrm>
          <a:prstGeom prst="line">
            <a:avLst/>
          </a:prstGeom>
          <a:ln w="19050" cap="rnd">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itle 13"/>
          <p:cNvSpPr>
            <a:spLocks noGrp="1"/>
          </p:cNvSpPr>
          <p:nvPr>
            <p:ph type="title" hasCustomPrompt="1"/>
          </p:nvPr>
        </p:nvSpPr>
        <p:spPr>
          <a:xfrm>
            <a:off x="624417" y="3492501"/>
            <a:ext cx="10943163" cy="2092743"/>
          </a:xfrm>
          <a:prstGeom prst="rect">
            <a:avLst/>
          </a:prstGeom>
        </p:spPr>
        <p:txBody>
          <a:bodyPr vert="horz" lIns="0" rIns="0"/>
          <a:lstStyle>
            <a:lvl1pPr algn="l" rtl="0">
              <a:lnSpc>
                <a:spcPts val="4533"/>
              </a:lnSpc>
              <a:defRPr sz="3999" b="1">
                <a:solidFill>
                  <a:srgbClr val="FFFFFF"/>
                </a:solidFill>
                <a:latin typeface="+mn-lt"/>
              </a:defRPr>
            </a:lvl1pPr>
          </a:lstStyle>
          <a:p>
            <a:pPr rtl="0">
              <a:lnSpc>
                <a:spcPts val="3400"/>
              </a:lnSpc>
            </a:pPr>
            <a:r>
              <a:rPr lang="en-US"/>
              <a:t>Click here to add title</a:t>
            </a:r>
            <a:br>
              <a:rPr lang="en-US"/>
            </a:br>
            <a:r>
              <a:rPr lang="en-US"/>
              <a:t>on two decks</a:t>
            </a:r>
          </a:p>
        </p:txBody>
      </p:sp>
      <p:sp>
        <p:nvSpPr>
          <p:cNvPr id="8" name="Text Placeholder 3"/>
          <p:cNvSpPr>
            <a:spLocks noGrp="1"/>
          </p:cNvSpPr>
          <p:nvPr>
            <p:ph type="body" sz="quarter" idx="13" hasCustomPrompt="1"/>
          </p:nvPr>
        </p:nvSpPr>
        <p:spPr>
          <a:xfrm>
            <a:off x="624421" y="1604434"/>
            <a:ext cx="10943167" cy="852593"/>
          </a:xfrm>
          <a:prstGeom prst="rect">
            <a:avLst/>
          </a:prstGeom>
        </p:spPr>
        <p:txBody>
          <a:bodyPr vert="horz" lIns="0" tIns="0" rIns="0" bIns="0" anchor="b" anchorCtr="0"/>
          <a:lstStyle>
            <a:lvl1pPr marL="0" indent="0">
              <a:lnSpc>
                <a:spcPts val="5332"/>
              </a:lnSpc>
              <a:spcBef>
                <a:spcPts val="0"/>
              </a:spcBef>
              <a:buNone/>
              <a:defRPr sz="4799" b="1">
                <a:solidFill>
                  <a:schemeClr val="bg1"/>
                </a:solidFill>
              </a:defRPr>
            </a:lvl1pPr>
            <a:lvl2pPr marL="609387" indent="0">
              <a:buNone/>
              <a:defRPr/>
            </a:lvl2pPr>
            <a:lvl3pPr marL="1218774" indent="0">
              <a:buNone/>
              <a:defRPr/>
            </a:lvl3pPr>
            <a:lvl4pPr marL="1828161" indent="0">
              <a:buNone/>
              <a:defRPr/>
            </a:lvl4pPr>
            <a:lvl5pPr marL="2437547" indent="0">
              <a:buNone/>
              <a:defRPr/>
            </a:lvl5pPr>
          </a:lstStyle>
          <a:p>
            <a:pPr lvl="0"/>
            <a:r>
              <a:rPr lang="en-US"/>
              <a:t>Click to edit Master title style</a:t>
            </a:r>
          </a:p>
        </p:txBody>
      </p:sp>
      <p:sp>
        <p:nvSpPr>
          <p:cNvPr id="9" name="Copyright"/>
          <p:cNvSpPr txBox="1"/>
          <p:nvPr userDrawn="1"/>
        </p:nvSpPr>
        <p:spPr>
          <a:xfrm>
            <a:off x="654957" y="6540806"/>
            <a:ext cx="3215833" cy="246221"/>
          </a:xfrm>
          <a:prstGeom prst="rect">
            <a:avLst/>
          </a:prstGeom>
          <a:noFill/>
        </p:spPr>
        <p:txBody>
          <a:bodyPr wrap="square" lIns="0" rIns="0" rtlCol="0" anchor="ctr" anchorCtr="0">
            <a:noAutofit/>
          </a:bodyPr>
          <a:lstStyle/>
          <a:p>
            <a:pPr algn="l"/>
            <a:r>
              <a:rPr lang="en-US" sz="800" dirty="0">
                <a:solidFill>
                  <a:schemeClr val="bg1"/>
                </a:solidFill>
              </a:rPr>
              <a:t>©2025 Grant Thornton International Ltd. All rights reserved.</a:t>
            </a:r>
            <a:endParaRPr lang="en-GB" sz="800" dirty="0">
              <a:solidFill>
                <a:schemeClr val="bg1"/>
              </a:solidFill>
            </a:endParaRPr>
          </a:p>
        </p:txBody>
      </p:sp>
      <p:sp>
        <p:nvSpPr>
          <p:cNvPr id="2" name="Slide Number Placeholder 2">
            <a:extLst>
              <a:ext uri="{FF2B5EF4-FFF2-40B4-BE49-F238E27FC236}">
                <a16:creationId xmlns:a16="http://schemas.microsoft.com/office/drawing/2014/main" id="{992020EC-A93C-32D8-4B36-5CF0A8B8C767}"/>
              </a:ext>
            </a:extLst>
          </p:cNvPr>
          <p:cNvSpPr txBox="1">
            <a:spLocks/>
          </p:cNvSpPr>
          <p:nvPr userDrawn="1"/>
        </p:nvSpPr>
        <p:spPr>
          <a:xfrm>
            <a:off x="410155" y="6540241"/>
            <a:ext cx="244800" cy="244724"/>
          </a:xfrm>
          <a:prstGeom prst="rect">
            <a:avLst/>
          </a:prstGeom>
        </p:spPr>
        <p:txBody>
          <a:bodyPr vert="horz" lIns="0" tIns="0" rIns="0" bIns="0" rtlCol="0" anchor="ctr"/>
          <a:lstStyle>
            <a:defPPr>
              <a:defRPr lang="en-US"/>
            </a:defPPr>
            <a:lvl1pPr algn="l" rtl="0" fontAlgn="base">
              <a:spcBef>
                <a:spcPct val="0"/>
              </a:spcBef>
              <a:spcAft>
                <a:spcPct val="0"/>
              </a:spcAft>
              <a:defRPr lang="en-US" sz="600" b="1" kern="1200" smtClean="0">
                <a:solidFill>
                  <a:schemeClr val="tx1"/>
                </a:solidFill>
                <a:latin typeface="+mn-lt"/>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marL="0" marR="0" lvl="0" indent="0" algn="l" defTabSz="1218774" rtl="0" eaLnBrk="1" fontAlgn="base" latinLnBrk="0" hangingPunct="1">
              <a:lnSpc>
                <a:spcPct val="100000"/>
              </a:lnSpc>
              <a:spcBef>
                <a:spcPct val="0"/>
              </a:spcBef>
              <a:spcAft>
                <a:spcPct val="0"/>
              </a:spcAft>
              <a:buClrTx/>
              <a:buSzTx/>
              <a:buFontTx/>
              <a:buNone/>
              <a:tabLst/>
              <a:defRPr/>
            </a:pPr>
            <a:fld id="{8917037F-13F4-43B6-99FF-D710FE0C4777}" type="slidenum">
              <a:rPr kumimoji="0" lang="en-GB" sz="800" b="1" i="0" u="none" strike="noStrike" kern="1200" cap="none" spc="0" normalizeH="0" baseline="0" noProof="0" smtClean="0">
                <a:ln>
                  <a:noFill/>
                </a:ln>
                <a:solidFill>
                  <a:schemeClr val="bg1"/>
                </a:solidFill>
                <a:effectLst/>
                <a:uLnTx/>
                <a:uFillTx/>
                <a:latin typeface="Arial"/>
                <a:ea typeface="+mn-ea"/>
                <a:cs typeface="+mn-cs"/>
              </a:rPr>
              <a:pPr marL="0" marR="0" lvl="0" indent="0" algn="l" defTabSz="1218774" rtl="0" eaLnBrk="1" fontAlgn="base" latinLnBrk="0" hangingPunct="1">
                <a:lnSpc>
                  <a:spcPct val="100000"/>
                </a:lnSpc>
                <a:spcBef>
                  <a:spcPct val="0"/>
                </a:spcBef>
                <a:spcAft>
                  <a:spcPct val="0"/>
                </a:spcAft>
                <a:buClrTx/>
                <a:buSzTx/>
                <a:buFontTx/>
                <a:buNone/>
                <a:tabLst/>
                <a:defRPr/>
              </a:pPr>
              <a:t>‹Nº›</a:t>
            </a:fld>
            <a:endParaRPr kumimoji="0" lang="en-GB" sz="800" b="1"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6658741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3_Title + curved photo">
    <p:spTree>
      <p:nvGrpSpPr>
        <p:cNvPr id="1" name=""/>
        <p:cNvGrpSpPr/>
        <p:nvPr/>
      </p:nvGrpSpPr>
      <p:grpSpPr>
        <a:xfrm>
          <a:off x="0" y="0"/>
          <a:ext cx="0" cy="0"/>
          <a:chOff x="0" y="0"/>
          <a:chExt cx="0" cy="0"/>
        </a:xfrm>
      </p:grpSpPr>
      <p:sp>
        <p:nvSpPr>
          <p:cNvPr id="7" name="Text Placeholder 3"/>
          <p:cNvSpPr>
            <a:spLocks noGrp="1"/>
          </p:cNvSpPr>
          <p:nvPr>
            <p:ph type="body" sz="quarter" idx="13" hasCustomPrompt="1"/>
          </p:nvPr>
        </p:nvSpPr>
        <p:spPr>
          <a:xfrm>
            <a:off x="630780" y="1936045"/>
            <a:ext cx="4970949" cy="1896955"/>
          </a:xfrm>
          <a:prstGeom prst="rect">
            <a:avLst/>
          </a:prstGeom>
        </p:spPr>
        <p:txBody>
          <a:bodyPr vert="horz" lIns="0" tIns="0" rIns="0" bIns="0"/>
          <a:lstStyle>
            <a:lvl1pPr marL="0" indent="0">
              <a:lnSpc>
                <a:spcPts val="5332"/>
              </a:lnSpc>
              <a:spcBef>
                <a:spcPts val="0"/>
              </a:spcBef>
              <a:buNone/>
              <a:defRPr sz="3999" b="1">
                <a:solidFill>
                  <a:srgbClr val="4F2D7F"/>
                </a:solidFill>
              </a:defRPr>
            </a:lvl1pPr>
            <a:lvl2pPr marL="609387" indent="0">
              <a:buNone/>
              <a:defRPr/>
            </a:lvl2pPr>
            <a:lvl3pPr marL="1218774" indent="0">
              <a:buNone/>
              <a:defRPr/>
            </a:lvl3pPr>
            <a:lvl4pPr marL="1828161" indent="0">
              <a:buNone/>
              <a:defRPr/>
            </a:lvl4pPr>
            <a:lvl5pPr marL="2437547" indent="0">
              <a:buNone/>
              <a:defRPr/>
            </a:lvl5pPr>
          </a:lstStyle>
          <a:p>
            <a:pPr lvl="0"/>
            <a:r>
              <a:rPr lang="en-US"/>
              <a:t>Click here to add </a:t>
            </a:r>
            <a:br>
              <a:rPr lang="en-US"/>
            </a:br>
            <a:r>
              <a:rPr lang="en-US"/>
              <a:t>title on this </a:t>
            </a:r>
            <a:r>
              <a:rPr lang="en-US" err="1"/>
              <a:t>slideQQAAA</a:t>
            </a:r>
            <a:endParaRPr lang="en-US"/>
          </a:p>
        </p:txBody>
      </p:sp>
      <p:sp>
        <p:nvSpPr>
          <p:cNvPr id="8" name="Text Placeholder 21"/>
          <p:cNvSpPr>
            <a:spLocks noGrp="1"/>
          </p:cNvSpPr>
          <p:nvPr>
            <p:ph type="body" sz="quarter" idx="10" hasCustomPrompt="1"/>
          </p:nvPr>
        </p:nvSpPr>
        <p:spPr>
          <a:xfrm>
            <a:off x="630783" y="4294143"/>
            <a:ext cx="4970948" cy="410939"/>
          </a:xfrm>
          <a:prstGeom prst="rect">
            <a:avLst/>
          </a:prstGeom>
        </p:spPr>
        <p:txBody>
          <a:bodyPr vert="horz" lIns="0"/>
          <a:lstStyle>
            <a:lvl1pPr marL="0" indent="0">
              <a:buNone/>
              <a:defRPr sz="2667" b="1">
                <a:solidFill>
                  <a:srgbClr val="00A7B5"/>
                </a:solidFill>
              </a:defRPr>
            </a:lvl1pPr>
          </a:lstStyle>
          <a:p>
            <a:pPr lvl="0"/>
            <a:r>
              <a:rPr lang="en-US"/>
              <a:t>Click to add name</a:t>
            </a:r>
          </a:p>
        </p:txBody>
      </p:sp>
      <p:sp>
        <p:nvSpPr>
          <p:cNvPr id="9" name="Text Placeholder 21"/>
          <p:cNvSpPr>
            <a:spLocks noGrp="1"/>
          </p:cNvSpPr>
          <p:nvPr>
            <p:ph type="body" sz="quarter" idx="11" hasCustomPrompt="1"/>
          </p:nvPr>
        </p:nvSpPr>
        <p:spPr>
          <a:xfrm>
            <a:off x="630783" y="4803471"/>
            <a:ext cx="4970948" cy="410939"/>
          </a:xfrm>
          <a:prstGeom prst="rect">
            <a:avLst/>
          </a:prstGeom>
        </p:spPr>
        <p:txBody>
          <a:bodyPr vert="horz" lIns="0"/>
          <a:lstStyle>
            <a:lvl1pPr marL="0" indent="0">
              <a:buNone/>
              <a:defRPr sz="2399" baseline="0">
                <a:solidFill>
                  <a:srgbClr val="00A7B5"/>
                </a:solidFill>
              </a:defRPr>
            </a:lvl1pPr>
          </a:lstStyle>
          <a:p>
            <a:pPr lvl="0"/>
            <a:r>
              <a:rPr lang="en-US"/>
              <a:t>Click to add position or firm</a:t>
            </a:r>
          </a:p>
        </p:txBody>
      </p:sp>
      <p:pic>
        <p:nvPicPr>
          <p:cNvPr id="2" name="Imagen 1">
            <a:extLst>
              <a:ext uri="{FF2B5EF4-FFF2-40B4-BE49-F238E27FC236}">
                <a16:creationId xmlns:a16="http://schemas.microsoft.com/office/drawing/2014/main" id="{EE394EC0-0156-48D2-8D4B-9034D777CB77}"/>
              </a:ext>
            </a:extLst>
          </p:cNvPr>
          <p:cNvPicPr/>
          <p:nvPr userDrawn="1"/>
        </p:nvPicPr>
        <p:blipFill>
          <a:blip r:embed="rId2"/>
          <a:stretch>
            <a:fillRect/>
          </a:stretch>
        </p:blipFill>
        <p:spPr>
          <a:xfrm>
            <a:off x="615587" y="586223"/>
            <a:ext cx="2628900" cy="591820"/>
          </a:xfrm>
          <a:prstGeom prst="rect">
            <a:avLst/>
          </a:prstGeom>
        </p:spPr>
      </p:pic>
      <p:pic>
        <p:nvPicPr>
          <p:cNvPr id="3" name="MobiusKeyline">
            <a:extLst>
              <a:ext uri="{FF2B5EF4-FFF2-40B4-BE49-F238E27FC236}">
                <a16:creationId xmlns:a16="http://schemas.microsoft.com/office/drawing/2014/main" id="{3B9D995A-4DD8-5285-3FAA-EA3E1251A9D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493206" y="0"/>
            <a:ext cx="6698796" cy="6858000"/>
          </a:xfrm>
          <a:prstGeom prst="rect">
            <a:avLst/>
          </a:prstGeom>
        </p:spPr>
      </p:pic>
    </p:spTree>
    <p:extLst>
      <p:ext uri="{BB962C8B-B14F-4D97-AF65-F5344CB8AC3E}">
        <p14:creationId xmlns:p14="http://schemas.microsoft.com/office/powerpoint/2010/main" val="11792188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 No content">
    <p:spTree>
      <p:nvGrpSpPr>
        <p:cNvPr id="1" name=""/>
        <p:cNvGrpSpPr/>
        <p:nvPr/>
      </p:nvGrpSpPr>
      <p:grpSpPr>
        <a:xfrm>
          <a:off x="0" y="0"/>
          <a:ext cx="0" cy="0"/>
          <a:chOff x="0" y="0"/>
          <a:chExt cx="0" cy="0"/>
        </a:xfrm>
      </p:grpSpPr>
      <p:sp>
        <p:nvSpPr>
          <p:cNvPr id="4" name="Title 13"/>
          <p:cNvSpPr>
            <a:spLocks noGrp="1"/>
          </p:cNvSpPr>
          <p:nvPr>
            <p:ph type="title" hasCustomPrompt="1"/>
          </p:nvPr>
        </p:nvSpPr>
        <p:spPr>
          <a:xfrm>
            <a:off x="727106" y="472689"/>
            <a:ext cx="10696548" cy="940188"/>
          </a:xfrm>
          <a:prstGeom prst="rect">
            <a:avLst/>
          </a:prstGeom>
        </p:spPr>
        <p:txBody>
          <a:bodyPr vert="horz" lIns="0" rIns="0"/>
          <a:lstStyle>
            <a:lvl1pPr algn="l" rtl="0">
              <a:lnSpc>
                <a:spcPts val="4533"/>
              </a:lnSpc>
              <a:defRPr sz="3999" b="1">
                <a:solidFill>
                  <a:srgbClr val="4F2D7F"/>
                </a:solidFill>
                <a:latin typeface="+mn-lt"/>
              </a:defRPr>
            </a:lvl1pPr>
          </a:lstStyle>
          <a:p>
            <a:pPr rtl="0">
              <a:lnSpc>
                <a:spcPts val="3400"/>
              </a:lnSpc>
            </a:pPr>
            <a:r>
              <a:rPr lang="en-US"/>
              <a:t>Click here to add title</a:t>
            </a:r>
          </a:p>
        </p:txBody>
      </p:sp>
      <p:sp>
        <p:nvSpPr>
          <p:cNvPr id="9" name="Copyright">
            <a:extLst>
              <a:ext uri="{FF2B5EF4-FFF2-40B4-BE49-F238E27FC236}">
                <a16:creationId xmlns:a16="http://schemas.microsoft.com/office/drawing/2014/main" id="{12BFE101-A95E-404A-8EB1-6A66C2DB3E7D}"/>
              </a:ext>
            </a:extLst>
          </p:cNvPr>
          <p:cNvSpPr txBox="1"/>
          <p:nvPr userDrawn="1"/>
        </p:nvSpPr>
        <p:spPr>
          <a:xfrm>
            <a:off x="629330" y="6538821"/>
            <a:ext cx="3215833" cy="246145"/>
          </a:xfrm>
          <a:prstGeom prst="rect">
            <a:avLst/>
          </a:prstGeom>
          <a:noFill/>
        </p:spPr>
        <p:txBody>
          <a:bodyPr wrap="square" lIns="0" rIns="0" rtlCol="0" anchor="ctr" anchorCtr="0">
            <a:noAutofit/>
          </a:bodyPr>
          <a:lstStyle/>
          <a:p>
            <a:pPr algn="l"/>
            <a:r>
              <a:rPr lang="en-GB" sz="800" dirty="0">
                <a:solidFill>
                  <a:schemeClr val="tx1"/>
                </a:solidFill>
              </a:rPr>
              <a:t>©2025 Grant Thornton International Ltd. All rights reserved.</a:t>
            </a:r>
          </a:p>
        </p:txBody>
      </p:sp>
      <p:cxnSp>
        <p:nvCxnSpPr>
          <p:cNvPr id="10" name="Straight Connector 7">
            <a:extLst>
              <a:ext uri="{FF2B5EF4-FFF2-40B4-BE49-F238E27FC236}">
                <a16:creationId xmlns:a16="http://schemas.microsoft.com/office/drawing/2014/main" id="{C6A17E99-BAB5-4E22-8593-B69EB14F8DCB}"/>
              </a:ext>
            </a:extLst>
          </p:cNvPr>
          <p:cNvCxnSpPr/>
          <p:nvPr userDrawn="1"/>
        </p:nvCxnSpPr>
        <p:spPr>
          <a:xfrm>
            <a:off x="625829" y="6515101"/>
            <a:ext cx="3501673" cy="0"/>
          </a:xfrm>
          <a:prstGeom prst="line">
            <a:avLst/>
          </a:prstGeom>
          <a:ln w="19050" cap="rnd">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11" name="Imagen 10">
            <a:extLst>
              <a:ext uri="{FF2B5EF4-FFF2-40B4-BE49-F238E27FC236}">
                <a16:creationId xmlns:a16="http://schemas.microsoft.com/office/drawing/2014/main" id="{F125EC15-75C8-47C1-BBF3-FECD9986E980}"/>
              </a:ext>
            </a:extLst>
          </p:cNvPr>
          <p:cNvPicPr/>
          <p:nvPr userDrawn="1"/>
        </p:nvPicPr>
        <p:blipFill rotWithShape="1">
          <a:blip r:embed="rId2" cstate="print">
            <a:clrChange>
              <a:clrFrom>
                <a:srgbClr val="FFFEFD"/>
              </a:clrFrom>
              <a:clrTo>
                <a:srgbClr val="FFFEFD">
                  <a:alpha val="0"/>
                </a:srgbClr>
              </a:clrTo>
            </a:clrChange>
            <a:extLst>
              <a:ext uri="{28A0092B-C50C-407E-A947-70E740481C1C}">
                <a14:useLocalDpi xmlns:a14="http://schemas.microsoft.com/office/drawing/2010/main" val="0"/>
              </a:ext>
            </a:extLst>
          </a:blip>
          <a:srcRect l="10172" t="41148" r="37924" b="40149"/>
          <a:stretch/>
        </p:blipFill>
        <p:spPr bwMode="auto">
          <a:xfrm>
            <a:off x="9661173" y="6329860"/>
            <a:ext cx="1905000" cy="385115"/>
          </a:xfrm>
          <a:prstGeom prst="rect">
            <a:avLst/>
          </a:prstGeom>
          <a:ln>
            <a:noFill/>
          </a:ln>
          <a:extLst>
            <a:ext uri="{53640926-AAD7-44D8-BBD7-CCE9431645EC}">
              <a14:shadowObscured xmlns:a14="http://schemas.microsoft.com/office/drawing/2010/main"/>
            </a:ext>
          </a:extLst>
        </p:spPr>
      </p:pic>
      <p:sp>
        <p:nvSpPr>
          <p:cNvPr id="12" name="Slide Number Placeholder 2">
            <a:extLst>
              <a:ext uri="{FF2B5EF4-FFF2-40B4-BE49-F238E27FC236}">
                <a16:creationId xmlns:a16="http://schemas.microsoft.com/office/drawing/2014/main" id="{CCFAA80C-8B14-4235-B82C-6F09E6A832D9}"/>
              </a:ext>
            </a:extLst>
          </p:cNvPr>
          <p:cNvSpPr txBox="1">
            <a:spLocks/>
          </p:cNvSpPr>
          <p:nvPr userDrawn="1"/>
        </p:nvSpPr>
        <p:spPr>
          <a:xfrm>
            <a:off x="410155" y="6540241"/>
            <a:ext cx="244800" cy="244724"/>
          </a:xfrm>
          <a:prstGeom prst="rect">
            <a:avLst/>
          </a:prstGeom>
        </p:spPr>
        <p:txBody>
          <a:bodyPr vert="horz" lIns="0" tIns="0" rIns="0" bIns="0" rtlCol="0" anchor="ctr"/>
          <a:lstStyle>
            <a:defPPr>
              <a:defRPr lang="en-US"/>
            </a:defPPr>
            <a:lvl1pPr algn="l" rtl="0" fontAlgn="base">
              <a:spcBef>
                <a:spcPct val="0"/>
              </a:spcBef>
              <a:spcAft>
                <a:spcPct val="0"/>
              </a:spcAft>
              <a:defRPr lang="en-US" sz="600" b="1" kern="1200" smtClean="0">
                <a:solidFill>
                  <a:schemeClr val="tx1"/>
                </a:solidFill>
                <a:latin typeface="+mn-lt"/>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marL="0" marR="0" lvl="0" indent="0" algn="l" defTabSz="1218774" rtl="0" eaLnBrk="1" fontAlgn="base" latinLnBrk="0" hangingPunct="1">
              <a:lnSpc>
                <a:spcPct val="100000"/>
              </a:lnSpc>
              <a:spcBef>
                <a:spcPct val="0"/>
              </a:spcBef>
              <a:spcAft>
                <a:spcPct val="0"/>
              </a:spcAft>
              <a:buClrTx/>
              <a:buSzTx/>
              <a:buFontTx/>
              <a:buNone/>
              <a:tabLst/>
              <a:defRPr/>
            </a:pPr>
            <a:fld id="{8917037F-13F4-43B6-99FF-D710FE0C4777}" type="slidenum">
              <a:rPr kumimoji="0" lang="en-GB" sz="800" b="1" i="0" u="none" strike="noStrike" kern="1200" cap="none" spc="0" normalizeH="0" baseline="0" noProof="0" smtClean="0">
                <a:ln>
                  <a:noFill/>
                </a:ln>
                <a:solidFill>
                  <a:prstClr val="black"/>
                </a:solidFill>
                <a:effectLst/>
                <a:uLnTx/>
                <a:uFillTx/>
                <a:latin typeface="Arial"/>
                <a:ea typeface="+mn-ea"/>
                <a:cs typeface="+mn-cs"/>
              </a:rPr>
              <a:pPr marL="0" marR="0" lvl="0" indent="0" algn="l" defTabSz="1218774" rtl="0" eaLnBrk="1" fontAlgn="base" latinLnBrk="0" hangingPunct="1">
                <a:lnSpc>
                  <a:spcPct val="100000"/>
                </a:lnSpc>
                <a:spcBef>
                  <a:spcPct val="0"/>
                </a:spcBef>
                <a:spcAft>
                  <a:spcPct val="0"/>
                </a:spcAft>
                <a:buClrTx/>
                <a:buSzTx/>
                <a:buFontTx/>
                <a:buNone/>
                <a:tabLst/>
                <a:defRPr/>
              </a:pPr>
              <a:t>‹Nº›</a:t>
            </a:fld>
            <a:endParaRPr kumimoji="0" lang="en-GB" sz="800" b="1" i="0" u="none" strike="noStrike" kern="1200" cap="none" spc="0" normalizeH="0" baseline="0" noProof="0">
              <a:ln>
                <a:noFill/>
              </a:ln>
              <a:solidFill>
                <a:prstClr val="black"/>
              </a:solidFill>
              <a:effectLst/>
              <a:uLnTx/>
              <a:uFillTx/>
              <a:latin typeface="Arial"/>
              <a:ea typeface="+mn-ea"/>
              <a:cs typeface="+mn-cs"/>
            </a:endParaRPr>
          </a:p>
        </p:txBody>
      </p:sp>
      <p:pic>
        <p:nvPicPr>
          <p:cNvPr id="2" name="MobiusKeyline">
            <a:extLst>
              <a:ext uri="{FF2B5EF4-FFF2-40B4-BE49-F238E27FC236}">
                <a16:creationId xmlns:a16="http://schemas.microsoft.com/office/drawing/2014/main" id="{0A1424D4-3572-C935-63E4-904BAB879E1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493206" y="0"/>
            <a:ext cx="6698796" cy="6858000"/>
          </a:xfrm>
          <a:prstGeom prst="rect">
            <a:avLst/>
          </a:prstGeom>
        </p:spPr>
      </p:pic>
    </p:spTree>
    <p:extLst>
      <p:ext uri="{BB962C8B-B14F-4D97-AF65-F5344CB8AC3E}">
        <p14:creationId xmlns:p14="http://schemas.microsoft.com/office/powerpoint/2010/main" val="13870036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4831043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5801539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 Bullet list">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F2D329F-B195-7147-49B7-6ECA4D78375E}"/>
              </a:ext>
            </a:extLst>
          </p:cNvPr>
          <p:cNvSpPr/>
          <p:nvPr userDrawn="1"/>
        </p:nvSpPr>
        <p:spPr>
          <a:xfrm>
            <a:off x="9525000" y="6172200"/>
            <a:ext cx="2286000" cy="685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800"/>
          </a:p>
        </p:txBody>
      </p:sp>
      <p:sp>
        <p:nvSpPr>
          <p:cNvPr id="2" name="Picture Placeholder 5">
            <a:extLst>
              <a:ext uri="{FF2B5EF4-FFF2-40B4-BE49-F238E27FC236}">
                <a16:creationId xmlns:a16="http://schemas.microsoft.com/office/drawing/2014/main" id="{477041A5-2D25-4CEE-FC3A-17144481FC23}"/>
              </a:ext>
            </a:extLst>
          </p:cNvPr>
          <p:cNvSpPr>
            <a:spLocks noGrp="1"/>
          </p:cNvSpPr>
          <p:nvPr>
            <p:ph type="pic" sz="quarter" idx="20" hasCustomPrompt="1"/>
          </p:nvPr>
        </p:nvSpPr>
        <p:spPr>
          <a:xfrm>
            <a:off x="6216653" y="507999"/>
            <a:ext cx="5481863" cy="5842000"/>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dirty="0"/>
            </a:lvl1pPr>
            <a:lvl2pPr algn="ctr">
              <a:defRPr lang="en-GB" b="0" dirty="0"/>
            </a:lvl2pPr>
            <a:lvl3pPr algn="ctr">
              <a:defRPr lang="en-GB" b="0" dirty="0"/>
            </a:lvl3pPr>
            <a:lvl4pPr algn="ctr">
              <a:defRPr lang="en-GB" b="0" dirty="0"/>
            </a:lvl4pPr>
            <a:lvl5pPr algn="ctr">
              <a:defRPr lang="en-GB" b="0" dirty="0"/>
            </a:lvl5pPr>
            <a:lvl6pPr algn="ctr">
              <a:defRPr lang="en-GB" b="0" dirty="0"/>
            </a:lvl6pPr>
            <a:lvl7pPr algn="ctr">
              <a:defRPr lang="en-GB" b="0" dirty="0"/>
            </a:lvl7pPr>
            <a:lvl8pPr algn="ctr">
              <a:defRPr lang="en-GB" b="0" dirty="0"/>
            </a:lvl8pPr>
            <a:lvl9pPr algn="ctr">
              <a:defRPr lang="en-GB" b="0" dirty="0"/>
            </a:lvl9pPr>
          </a:lstStyle>
          <a:p>
            <a:r>
              <a:rPr lang="en-GB" dirty="0" err="1"/>
              <a:t>Adjuntar</a:t>
            </a:r>
            <a:r>
              <a:rPr lang="en-GB" dirty="0"/>
              <a:t> </a:t>
            </a:r>
            <a:r>
              <a:rPr lang="en-GB" dirty="0" err="1"/>
              <a:t>foto</a:t>
            </a:r>
            <a:endParaRPr lang="en-GB" dirty="0"/>
          </a:p>
        </p:txBody>
      </p:sp>
      <p:pic>
        <p:nvPicPr>
          <p:cNvPr id="3" name="GT#standard_16x9_top">
            <a:extLst>
              <a:ext uri="{FF2B5EF4-FFF2-40B4-BE49-F238E27FC236}">
                <a16:creationId xmlns:a16="http://schemas.microsoft.com/office/drawing/2014/main" id="{222EFDA5-1E90-5B49-047D-D848C685A248}"/>
              </a:ext>
            </a:extLst>
          </p:cNvPr>
          <p:cNvPicPr>
            <a:picLocks noChangeAspect="1"/>
          </p:cNvPicPr>
          <p:nvPr userDrawn="1"/>
        </p:nvPicPr>
        <p:blipFill>
          <a:blip r:embed="rId2"/>
          <a:srcRect/>
          <a:stretch/>
        </p:blipFill>
        <p:spPr>
          <a:xfrm>
            <a:off x="266191" y="134406"/>
            <a:ext cx="3675628" cy="1174159"/>
          </a:xfrm>
          <a:prstGeom prst="rect">
            <a:avLst/>
          </a:prstGeom>
        </p:spPr>
      </p:pic>
    </p:spTree>
    <p:extLst>
      <p:ext uri="{BB962C8B-B14F-4D97-AF65-F5344CB8AC3E}">
        <p14:creationId xmlns:p14="http://schemas.microsoft.com/office/powerpoint/2010/main" val="20266491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Title + Bullet list">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45355BC6-BF94-706F-5B24-DB2A6BCA24C3}"/>
              </a:ext>
            </a:extLst>
          </p:cNvPr>
          <p:cNvSpPr>
            <a:spLocks noGrp="1"/>
          </p:cNvSpPr>
          <p:nvPr>
            <p:ph type="pic" sz="quarter" idx="16" hasCustomPrompt="1"/>
          </p:nvPr>
        </p:nvSpPr>
        <p:spPr>
          <a:xfrm>
            <a:off x="6216647" y="0"/>
            <a:ext cx="5975352" cy="6858000"/>
          </a:xfrm>
          <a:custGeom>
            <a:avLst/>
            <a:gdLst>
              <a:gd name="connsiteX0" fmla="*/ 0 w 5975352"/>
              <a:gd name="connsiteY0" fmla="*/ 0 h 6858000"/>
              <a:gd name="connsiteX1" fmla="*/ 1493839 w 5975352"/>
              <a:gd name="connsiteY1" fmla="*/ 0 h 6858000"/>
              <a:gd name="connsiteX2" fmla="*/ 4481513 w 5975352"/>
              <a:gd name="connsiteY2" fmla="*/ 0 h 6858000"/>
              <a:gd name="connsiteX3" fmla="*/ 5975352 w 5975352"/>
              <a:gd name="connsiteY3" fmla="*/ 0 h 6858000"/>
              <a:gd name="connsiteX4" fmla="*/ 5975352 w 5975352"/>
              <a:gd name="connsiteY4" fmla="*/ 6858000 h 6858000"/>
              <a:gd name="connsiteX5" fmla="*/ 4481513 w 5975352"/>
              <a:gd name="connsiteY5" fmla="*/ 6858000 h 6858000"/>
              <a:gd name="connsiteX6" fmla="*/ 3069464 w 5975352"/>
              <a:gd name="connsiteY6" fmla="*/ 6858000 h 6858000"/>
              <a:gd name="connsiteX7" fmla="*/ 1575625 w 5975352"/>
              <a:gd name="connsiteY7" fmla="*/ 6858000 h 6858000"/>
              <a:gd name="connsiteX8" fmla="*/ 0 w 5975352"/>
              <a:gd name="connsiteY8" fmla="*/ 52823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5352" h="6858000">
                <a:moveTo>
                  <a:pt x="0" y="0"/>
                </a:moveTo>
                <a:lnTo>
                  <a:pt x="1493839" y="0"/>
                </a:lnTo>
                <a:lnTo>
                  <a:pt x="4481513" y="0"/>
                </a:lnTo>
                <a:lnTo>
                  <a:pt x="5975352" y="0"/>
                </a:lnTo>
                <a:lnTo>
                  <a:pt x="5975352" y="6858000"/>
                </a:lnTo>
                <a:lnTo>
                  <a:pt x="4481513" y="6858000"/>
                </a:lnTo>
                <a:lnTo>
                  <a:pt x="3069464" y="6858000"/>
                </a:lnTo>
                <a:lnTo>
                  <a:pt x="1575625" y="6858000"/>
                </a:lnTo>
                <a:cubicBezTo>
                  <a:pt x="705431" y="6858000"/>
                  <a:pt x="0" y="6152569"/>
                  <a:pt x="0" y="5282375"/>
                </a:cubicBezTo>
                <a:close/>
              </a:path>
            </a:pathLst>
          </a:custGeom>
          <a:solidFill>
            <a:schemeClr val="bg2"/>
          </a:solidFill>
        </p:spPr>
        <p:txBody>
          <a:bodyPr wrap="square">
            <a:noAutofit/>
          </a:bodyPr>
          <a:lstStyle>
            <a:lvl1pPr algn="ctr">
              <a:defRPr lang="en-GB" b="0" dirty="0"/>
            </a:lvl1pPr>
            <a:lvl2pPr algn="ctr">
              <a:defRPr lang="en-GB" b="0" dirty="0"/>
            </a:lvl2pPr>
            <a:lvl3pPr algn="ctr">
              <a:defRPr lang="en-GB" b="0" dirty="0"/>
            </a:lvl3pPr>
            <a:lvl4pPr algn="ctr">
              <a:defRPr lang="en-GB" b="0" dirty="0"/>
            </a:lvl4pPr>
            <a:lvl5pPr algn="ctr">
              <a:defRPr lang="en-GB" b="0" dirty="0"/>
            </a:lvl5pPr>
            <a:lvl6pPr algn="ctr">
              <a:defRPr lang="en-GB" b="0" dirty="0"/>
            </a:lvl6pPr>
            <a:lvl7pPr algn="ctr">
              <a:defRPr lang="en-GB" b="0" dirty="0"/>
            </a:lvl7pPr>
            <a:lvl8pPr algn="ctr">
              <a:defRPr lang="en-GB" b="0" dirty="0"/>
            </a:lvl8pPr>
            <a:lvl9pPr algn="ctr">
              <a:defRPr lang="en-GB" b="0" dirty="0"/>
            </a:lvl9pPr>
          </a:lstStyle>
          <a:p>
            <a:r>
              <a:rPr lang="en-GB" dirty="0" err="1"/>
              <a:t>Adjuntar</a:t>
            </a:r>
            <a:r>
              <a:rPr lang="en-GB" dirty="0"/>
              <a:t> </a:t>
            </a:r>
            <a:r>
              <a:rPr lang="en-GB" dirty="0" err="1"/>
              <a:t>foto</a:t>
            </a:r>
            <a:endParaRPr lang="en-GB" dirty="0"/>
          </a:p>
        </p:txBody>
      </p:sp>
    </p:spTree>
    <p:extLst>
      <p:ext uri="{BB962C8B-B14F-4D97-AF65-F5344CB8AC3E}">
        <p14:creationId xmlns:p14="http://schemas.microsoft.com/office/powerpoint/2010/main" val="37892342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Title + Bullet list">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F2D329F-B195-7147-49B7-6ECA4D78375E}"/>
              </a:ext>
            </a:extLst>
          </p:cNvPr>
          <p:cNvSpPr/>
          <p:nvPr userDrawn="1"/>
        </p:nvSpPr>
        <p:spPr>
          <a:xfrm>
            <a:off x="9525000" y="6172200"/>
            <a:ext cx="2286000" cy="685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800"/>
          </a:p>
        </p:txBody>
      </p:sp>
      <p:sp>
        <p:nvSpPr>
          <p:cNvPr id="5" name="Freeform: Shape 1">
            <a:extLst>
              <a:ext uri="{FF2B5EF4-FFF2-40B4-BE49-F238E27FC236}">
                <a16:creationId xmlns:a16="http://schemas.microsoft.com/office/drawing/2014/main" id="{1FC325EC-6C58-BE78-871D-E50241B03D36}"/>
              </a:ext>
            </a:extLst>
          </p:cNvPr>
          <p:cNvSpPr/>
          <p:nvPr userDrawn="1"/>
        </p:nvSpPr>
        <p:spPr>
          <a:xfrm>
            <a:off x="6559267" y="507999"/>
            <a:ext cx="5139248" cy="5476876"/>
          </a:xfrm>
          <a:custGeom>
            <a:avLst/>
            <a:gdLst>
              <a:gd name="connsiteX0" fmla="*/ 254272 w 5139248"/>
              <a:gd name="connsiteY0" fmla="*/ 0 h 5476876"/>
              <a:gd name="connsiteX1" fmla="*/ 1568165 w 5139248"/>
              <a:gd name="connsiteY1" fmla="*/ 0 h 5476876"/>
              <a:gd name="connsiteX2" fmla="*/ 3571084 w 5139248"/>
              <a:gd name="connsiteY2" fmla="*/ 0 h 5476876"/>
              <a:gd name="connsiteX3" fmla="*/ 4884976 w 5139248"/>
              <a:gd name="connsiteY3" fmla="*/ 0 h 5476876"/>
              <a:gd name="connsiteX4" fmla="*/ 5139248 w 5139248"/>
              <a:gd name="connsiteY4" fmla="*/ 254272 h 5476876"/>
              <a:gd name="connsiteX5" fmla="*/ 5139248 w 5139248"/>
              <a:gd name="connsiteY5" fmla="*/ 1508892 h 5476876"/>
              <a:gd name="connsiteX6" fmla="*/ 5139248 w 5139248"/>
              <a:gd name="connsiteY6" fmla="*/ 3967986 h 5476876"/>
              <a:gd name="connsiteX7" fmla="*/ 5139248 w 5139248"/>
              <a:gd name="connsiteY7" fmla="*/ 5222606 h 5476876"/>
              <a:gd name="connsiteX8" fmla="*/ 4884976 w 5139248"/>
              <a:gd name="connsiteY8" fmla="*/ 5476876 h 5476876"/>
              <a:gd name="connsiteX9" fmla="*/ 3571090 w 5139248"/>
              <a:gd name="connsiteY9" fmla="*/ 5476876 h 5476876"/>
              <a:gd name="connsiteX10" fmla="*/ 3571084 w 5139248"/>
              <a:gd name="connsiteY10" fmla="*/ 5476876 h 5476876"/>
              <a:gd name="connsiteX11" fmla="*/ 1518658 w 5139248"/>
              <a:gd name="connsiteY11" fmla="*/ 5476875 h 5476876"/>
              <a:gd name="connsiteX12" fmla="*/ 0 w 5139248"/>
              <a:gd name="connsiteY12" fmla="*/ 3958218 h 5476876"/>
              <a:gd name="connsiteX13" fmla="*/ 0 w 5139248"/>
              <a:gd name="connsiteY13" fmla="*/ 3260516 h 5476876"/>
              <a:gd name="connsiteX14" fmla="*/ 1 w 5139248"/>
              <a:gd name="connsiteY14" fmla="*/ 3260499 h 5476876"/>
              <a:gd name="connsiteX15" fmla="*/ 1 w 5139248"/>
              <a:gd name="connsiteY15" fmla="*/ 2703617 h 5476876"/>
              <a:gd name="connsiteX16" fmla="*/ 0 w 5139248"/>
              <a:gd name="connsiteY16" fmla="*/ 2703598 h 5476876"/>
              <a:gd name="connsiteX17" fmla="*/ 0 w 5139248"/>
              <a:gd name="connsiteY17" fmla="*/ 2005896 h 5476876"/>
              <a:gd name="connsiteX18" fmla="*/ 1 w 5139248"/>
              <a:gd name="connsiteY18" fmla="*/ 2005879 h 5476876"/>
              <a:gd name="connsiteX19" fmla="*/ 1 w 5139248"/>
              <a:gd name="connsiteY19" fmla="*/ 1508892 h 5476876"/>
              <a:gd name="connsiteX20" fmla="*/ 1 w 5139248"/>
              <a:gd name="connsiteY20" fmla="*/ 254272 h 5476876"/>
              <a:gd name="connsiteX21" fmla="*/ 254272 w 5139248"/>
              <a:gd name="connsiteY21" fmla="*/ 0 h 54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39248" h="5476876">
                <a:moveTo>
                  <a:pt x="254272" y="0"/>
                </a:moveTo>
                <a:lnTo>
                  <a:pt x="1568165" y="0"/>
                </a:lnTo>
                <a:lnTo>
                  <a:pt x="3571084" y="0"/>
                </a:lnTo>
                <a:lnTo>
                  <a:pt x="4884976" y="0"/>
                </a:lnTo>
                <a:cubicBezTo>
                  <a:pt x="5025406" y="0"/>
                  <a:pt x="5139248" y="113842"/>
                  <a:pt x="5139248" y="254272"/>
                </a:cubicBezTo>
                <a:lnTo>
                  <a:pt x="5139248" y="1508892"/>
                </a:lnTo>
                <a:lnTo>
                  <a:pt x="5139248" y="3967986"/>
                </a:lnTo>
                <a:lnTo>
                  <a:pt x="5139248" y="5222606"/>
                </a:lnTo>
                <a:cubicBezTo>
                  <a:pt x="5139248" y="5363035"/>
                  <a:pt x="5025406" y="5476876"/>
                  <a:pt x="4884976" y="5476876"/>
                </a:cubicBezTo>
                <a:lnTo>
                  <a:pt x="3571090" y="5476876"/>
                </a:lnTo>
                <a:lnTo>
                  <a:pt x="3571084" y="5476876"/>
                </a:lnTo>
                <a:lnTo>
                  <a:pt x="1518658" y="5476875"/>
                </a:lnTo>
                <a:cubicBezTo>
                  <a:pt x="679926" y="5476875"/>
                  <a:pt x="0" y="4796950"/>
                  <a:pt x="0" y="3958218"/>
                </a:cubicBezTo>
                <a:lnTo>
                  <a:pt x="0" y="3260516"/>
                </a:lnTo>
                <a:cubicBezTo>
                  <a:pt x="0" y="3260511"/>
                  <a:pt x="1" y="3260505"/>
                  <a:pt x="1" y="3260499"/>
                </a:cubicBezTo>
                <a:lnTo>
                  <a:pt x="1" y="2703617"/>
                </a:lnTo>
                <a:lnTo>
                  <a:pt x="0" y="2703598"/>
                </a:lnTo>
                <a:lnTo>
                  <a:pt x="0" y="2005896"/>
                </a:lnTo>
                <a:cubicBezTo>
                  <a:pt x="0" y="2005891"/>
                  <a:pt x="1" y="2005885"/>
                  <a:pt x="1" y="2005879"/>
                </a:cubicBezTo>
                <a:lnTo>
                  <a:pt x="1" y="1508892"/>
                </a:lnTo>
                <a:lnTo>
                  <a:pt x="1" y="254272"/>
                </a:lnTo>
                <a:cubicBezTo>
                  <a:pt x="1" y="113842"/>
                  <a:pt x="113842" y="0"/>
                  <a:pt x="254272"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1800"/>
          </a:p>
        </p:txBody>
      </p:sp>
      <p:sp>
        <p:nvSpPr>
          <p:cNvPr id="6" name="Text Placeholder 5">
            <a:extLst>
              <a:ext uri="{FF2B5EF4-FFF2-40B4-BE49-F238E27FC236}">
                <a16:creationId xmlns:a16="http://schemas.microsoft.com/office/drawing/2014/main" id="{D164926C-8BAF-5B56-332D-A03F6FDA286D}"/>
              </a:ext>
            </a:extLst>
          </p:cNvPr>
          <p:cNvSpPr>
            <a:spLocks noGrp="1"/>
          </p:cNvSpPr>
          <p:nvPr>
            <p:ph type="body" sz="quarter" idx="18" hasCustomPrompt="1"/>
          </p:nvPr>
        </p:nvSpPr>
        <p:spPr>
          <a:xfrm>
            <a:off x="6924677" y="1160463"/>
            <a:ext cx="4468911" cy="3273424"/>
          </a:xfrm>
          <a:prstGeom prst="rect">
            <a:avLst/>
          </a:prstGeom>
        </p:spPr>
        <p:txBody>
          <a:bodyPr anchor="t"/>
          <a:lstStyle>
            <a:lvl1pPr marL="0" indent="0" algn="l">
              <a:lnSpc>
                <a:spcPct val="100000"/>
              </a:lnSpc>
              <a:spcAft>
                <a:spcPts val="3000"/>
              </a:spcAft>
              <a:buNone/>
              <a:defRPr sz="4000" b="1">
                <a:solidFill>
                  <a:schemeClr val="bg1"/>
                </a:solidFill>
              </a:defRPr>
            </a:lvl1pPr>
            <a:lvl2pPr marL="0" indent="0" algn="l">
              <a:lnSpc>
                <a:spcPct val="100000"/>
              </a:lnSpc>
              <a:buNone/>
              <a:defRPr sz="2400" b="0">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en-GB" dirty="0" err="1"/>
              <a:t>Texto</a:t>
            </a:r>
            <a:endParaRPr lang="en-GB" dirty="0"/>
          </a:p>
        </p:txBody>
      </p:sp>
    </p:spTree>
    <p:extLst>
      <p:ext uri="{BB962C8B-B14F-4D97-AF65-F5344CB8AC3E}">
        <p14:creationId xmlns:p14="http://schemas.microsoft.com/office/powerpoint/2010/main" val="113439737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Gradient Core Purple-Dark Purple">
    <p:bg>
      <p:bgPr>
        <a:gradFill>
          <a:gsLst>
            <a:gs pos="0">
              <a:srgbClr val="4F2D7F"/>
            </a:gs>
            <a:gs pos="38000">
              <a:srgbClr val="4D2B7C"/>
            </a:gs>
            <a:gs pos="61000">
              <a:srgbClr val="472774"/>
            </a:gs>
            <a:gs pos="80000">
              <a:srgbClr val="3D2065"/>
            </a:gs>
            <a:gs pos="96000">
              <a:srgbClr val="2F1651"/>
            </a:gs>
            <a:gs pos="100000">
              <a:srgbClr val="2B144C"/>
            </a:gs>
          </a:gsLst>
          <a:lin ang="189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75555C9-8AE1-B7EA-1B7E-A038640CD6AC}"/>
              </a:ext>
            </a:extLst>
          </p:cNvPr>
          <p:cNvSpPr txBox="1"/>
          <p:nvPr userDrawn="1"/>
        </p:nvSpPr>
        <p:spPr>
          <a:xfrm>
            <a:off x="11385286" y="6480903"/>
            <a:ext cx="27251"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a:solidFill>
                  <a:schemeClr val="tx1"/>
                </a:solidFill>
              </a:rPr>
              <a:t>|</a:t>
            </a:r>
          </a:p>
        </p:txBody>
      </p:sp>
      <p:sp>
        <p:nvSpPr>
          <p:cNvPr id="2" name="Copyright">
            <a:extLst>
              <a:ext uri="{FF2B5EF4-FFF2-40B4-BE49-F238E27FC236}">
                <a16:creationId xmlns:a16="http://schemas.microsoft.com/office/drawing/2014/main" id="{F4A28AC9-0687-550D-9973-BEAB13081869}"/>
              </a:ext>
            </a:extLst>
          </p:cNvPr>
          <p:cNvSpPr txBox="1"/>
          <p:nvPr userDrawn="1"/>
        </p:nvSpPr>
        <p:spPr>
          <a:xfrm>
            <a:off x="629330" y="6538821"/>
            <a:ext cx="3215833" cy="246145"/>
          </a:xfrm>
          <a:prstGeom prst="rect">
            <a:avLst/>
          </a:prstGeom>
          <a:noFill/>
        </p:spPr>
        <p:txBody>
          <a:bodyPr wrap="square" lIns="0" rIns="0" rtlCol="0" anchor="ctr" anchorCtr="0">
            <a:noAutofit/>
          </a:bodyPr>
          <a:lstStyle/>
          <a:p>
            <a:pPr algn="l"/>
            <a:r>
              <a:rPr lang="en-GB" sz="800" dirty="0">
                <a:solidFill>
                  <a:schemeClr val="tx1"/>
                </a:solidFill>
              </a:rPr>
              <a:t>©2025 Grant Thornton International Ltd. All rights reserved.</a:t>
            </a:r>
          </a:p>
        </p:txBody>
      </p:sp>
      <p:cxnSp>
        <p:nvCxnSpPr>
          <p:cNvPr id="4" name="Straight Connector 7">
            <a:extLst>
              <a:ext uri="{FF2B5EF4-FFF2-40B4-BE49-F238E27FC236}">
                <a16:creationId xmlns:a16="http://schemas.microsoft.com/office/drawing/2014/main" id="{A5A9D098-700A-4552-6C3E-C7C533818946}"/>
              </a:ext>
            </a:extLst>
          </p:cNvPr>
          <p:cNvCxnSpPr/>
          <p:nvPr userDrawn="1"/>
        </p:nvCxnSpPr>
        <p:spPr>
          <a:xfrm>
            <a:off x="625829" y="6515101"/>
            <a:ext cx="3501673" cy="0"/>
          </a:xfrm>
          <a:prstGeom prst="line">
            <a:avLst/>
          </a:prstGeom>
          <a:ln w="19050" cap="rnd">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2">
            <a:extLst>
              <a:ext uri="{FF2B5EF4-FFF2-40B4-BE49-F238E27FC236}">
                <a16:creationId xmlns:a16="http://schemas.microsoft.com/office/drawing/2014/main" id="{933BF515-B04A-E25F-BA5C-82382B4DA03E}"/>
              </a:ext>
            </a:extLst>
          </p:cNvPr>
          <p:cNvSpPr txBox="1">
            <a:spLocks/>
          </p:cNvSpPr>
          <p:nvPr userDrawn="1"/>
        </p:nvSpPr>
        <p:spPr>
          <a:xfrm>
            <a:off x="410155" y="6540241"/>
            <a:ext cx="244800" cy="244724"/>
          </a:xfrm>
          <a:prstGeom prst="rect">
            <a:avLst/>
          </a:prstGeom>
        </p:spPr>
        <p:txBody>
          <a:bodyPr vert="horz" lIns="0" tIns="0" rIns="0" bIns="0" rtlCol="0" anchor="ctr"/>
          <a:lstStyle>
            <a:defPPr>
              <a:defRPr lang="en-US"/>
            </a:defPPr>
            <a:lvl1pPr algn="l" rtl="0" fontAlgn="base">
              <a:spcBef>
                <a:spcPct val="0"/>
              </a:spcBef>
              <a:spcAft>
                <a:spcPct val="0"/>
              </a:spcAft>
              <a:defRPr lang="en-US" sz="600" b="1" kern="1200" smtClean="0">
                <a:solidFill>
                  <a:schemeClr val="tx1"/>
                </a:solidFill>
                <a:latin typeface="+mn-lt"/>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marL="0" marR="0" lvl="0" indent="0" algn="l" defTabSz="1218774" rtl="0" eaLnBrk="1" fontAlgn="base" latinLnBrk="0" hangingPunct="1">
              <a:lnSpc>
                <a:spcPct val="100000"/>
              </a:lnSpc>
              <a:spcBef>
                <a:spcPct val="0"/>
              </a:spcBef>
              <a:spcAft>
                <a:spcPct val="0"/>
              </a:spcAft>
              <a:buClrTx/>
              <a:buSzTx/>
              <a:buFontTx/>
              <a:buNone/>
              <a:tabLst/>
              <a:defRPr/>
            </a:pPr>
            <a:fld id="{8917037F-13F4-43B6-99FF-D710FE0C4777}" type="slidenum">
              <a:rPr kumimoji="0" lang="en-GB" sz="800" b="1" i="0" u="none" strike="noStrike" kern="1200" cap="none" spc="0" normalizeH="0" baseline="0" noProof="0" smtClean="0">
                <a:ln>
                  <a:noFill/>
                </a:ln>
                <a:solidFill>
                  <a:schemeClr val="tx1"/>
                </a:solidFill>
                <a:effectLst/>
                <a:uLnTx/>
                <a:uFillTx/>
                <a:latin typeface="Arial"/>
                <a:ea typeface="+mn-ea"/>
                <a:cs typeface="+mn-cs"/>
              </a:rPr>
              <a:pPr marL="0" marR="0" lvl="0" indent="0" algn="l" defTabSz="1218774" rtl="0" eaLnBrk="1" fontAlgn="base" latinLnBrk="0" hangingPunct="1">
                <a:lnSpc>
                  <a:spcPct val="100000"/>
                </a:lnSpc>
                <a:spcBef>
                  <a:spcPct val="0"/>
                </a:spcBef>
                <a:spcAft>
                  <a:spcPct val="0"/>
                </a:spcAft>
                <a:buClrTx/>
                <a:buSzTx/>
                <a:buFontTx/>
                <a:buNone/>
                <a:tabLst/>
                <a:defRPr/>
              </a:pPr>
              <a:t>‹Nº›</a:t>
            </a:fld>
            <a:endParaRPr kumimoji="0" lang="en-GB" sz="800" b="1" i="0" u="none" strike="noStrike" kern="1200" cap="none" spc="0" normalizeH="0" baseline="0" noProof="0" dirty="0">
              <a:ln>
                <a:noFill/>
              </a:ln>
              <a:solidFill>
                <a:schemeClr val="tx1"/>
              </a:solidFill>
              <a:effectLst/>
              <a:uLnTx/>
              <a:uFillTx/>
              <a:latin typeface="Arial"/>
              <a:ea typeface="+mn-ea"/>
              <a:cs typeface="+mn-cs"/>
            </a:endParaRPr>
          </a:p>
        </p:txBody>
      </p:sp>
      <p:sp>
        <p:nvSpPr>
          <p:cNvPr id="7" name="Rectángulo 6">
            <a:extLst>
              <a:ext uri="{FF2B5EF4-FFF2-40B4-BE49-F238E27FC236}">
                <a16:creationId xmlns:a16="http://schemas.microsoft.com/office/drawing/2014/main" id="{1BB80A40-BC9D-3B74-ADA6-81443013D8B8}"/>
              </a:ext>
            </a:extLst>
          </p:cNvPr>
          <p:cNvSpPr/>
          <p:nvPr userDrawn="1"/>
        </p:nvSpPr>
        <p:spPr>
          <a:xfrm>
            <a:off x="9525000" y="6172200"/>
            <a:ext cx="2667000" cy="685800"/>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800"/>
          </a:p>
        </p:txBody>
      </p:sp>
      <p:sp>
        <p:nvSpPr>
          <p:cNvPr id="3" name="Freeform: Shape 7">
            <a:extLst>
              <a:ext uri="{FF2B5EF4-FFF2-40B4-BE49-F238E27FC236}">
                <a16:creationId xmlns:a16="http://schemas.microsoft.com/office/drawing/2014/main" id="{C6735826-5F6D-520E-E91A-8C7094AC9262}"/>
              </a:ext>
            </a:extLst>
          </p:cNvPr>
          <p:cNvSpPr/>
          <p:nvPr userDrawn="1"/>
        </p:nvSpPr>
        <p:spPr>
          <a:xfrm>
            <a:off x="6559267" y="381000"/>
            <a:ext cx="5139248" cy="6099903"/>
          </a:xfrm>
          <a:custGeom>
            <a:avLst/>
            <a:gdLst>
              <a:gd name="connsiteX0" fmla="*/ 254272 w 5139248"/>
              <a:gd name="connsiteY0" fmla="*/ 0 h 5476876"/>
              <a:gd name="connsiteX1" fmla="*/ 1568165 w 5139248"/>
              <a:gd name="connsiteY1" fmla="*/ 0 h 5476876"/>
              <a:gd name="connsiteX2" fmla="*/ 3571084 w 5139248"/>
              <a:gd name="connsiteY2" fmla="*/ 0 h 5476876"/>
              <a:gd name="connsiteX3" fmla="*/ 4884976 w 5139248"/>
              <a:gd name="connsiteY3" fmla="*/ 0 h 5476876"/>
              <a:gd name="connsiteX4" fmla="*/ 5139248 w 5139248"/>
              <a:gd name="connsiteY4" fmla="*/ 254272 h 5476876"/>
              <a:gd name="connsiteX5" fmla="*/ 5139248 w 5139248"/>
              <a:gd name="connsiteY5" fmla="*/ 1508892 h 5476876"/>
              <a:gd name="connsiteX6" fmla="*/ 5139248 w 5139248"/>
              <a:gd name="connsiteY6" fmla="*/ 3967986 h 5476876"/>
              <a:gd name="connsiteX7" fmla="*/ 5139248 w 5139248"/>
              <a:gd name="connsiteY7" fmla="*/ 5222606 h 5476876"/>
              <a:gd name="connsiteX8" fmla="*/ 4884976 w 5139248"/>
              <a:gd name="connsiteY8" fmla="*/ 5476876 h 5476876"/>
              <a:gd name="connsiteX9" fmla="*/ 3571090 w 5139248"/>
              <a:gd name="connsiteY9" fmla="*/ 5476876 h 5476876"/>
              <a:gd name="connsiteX10" fmla="*/ 3571084 w 5139248"/>
              <a:gd name="connsiteY10" fmla="*/ 5476876 h 5476876"/>
              <a:gd name="connsiteX11" fmla="*/ 1518658 w 5139248"/>
              <a:gd name="connsiteY11" fmla="*/ 5476875 h 5476876"/>
              <a:gd name="connsiteX12" fmla="*/ 0 w 5139248"/>
              <a:gd name="connsiteY12" fmla="*/ 3958218 h 5476876"/>
              <a:gd name="connsiteX13" fmla="*/ 0 w 5139248"/>
              <a:gd name="connsiteY13" fmla="*/ 3260516 h 5476876"/>
              <a:gd name="connsiteX14" fmla="*/ 1 w 5139248"/>
              <a:gd name="connsiteY14" fmla="*/ 3260499 h 5476876"/>
              <a:gd name="connsiteX15" fmla="*/ 1 w 5139248"/>
              <a:gd name="connsiteY15" fmla="*/ 2703617 h 5476876"/>
              <a:gd name="connsiteX16" fmla="*/ 0 w 5139248"/>
              <a:gd name="connsiteY16" fmla="*/ 2703598 h 5476876"/>
              <a:gd name="connsiteX17" fmla="*/ 0 w 5139248"/>
              <a:gd name="connsiteY17" fmla="*/ 2005896 h 5476876"/>
              <a:gd name="connsiteX18" fmla="*/ 1 w 5139248"/>
              <a:gd name="connsiteY18" fmla="*/ 2005879 h 5476876"/>
              <a:gd name="connsiteX19" fmla="*/ 1 w 5139248"/>
              <a:gd name="connsiteY19" fmla="*/ 1508892 h 5476876"/>
              <a:gd name="connsiteX20" fmla="*/ 1 w 5139248"/>
              <a:gd name="connsiteY20" fmla="*/ 254272 h 5476876"/>
              <a:gd name="connsiteX21" fmla="*/ 254272 w 5139248"/>
              <a:gd name="connsiteY21" fmla="*/ 0 h 54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39248" h="5476876">
                <a:moveTo>
                  <a:pt x="254272" y="0"/>
                </a:moveTo>
                <a:lnTo>
                  <a:pt x="1568165" y="0"/>
                </a:lnTo>
                <a:lnTo>
                  <a:pt x="3571084" y="0"/>
                </a:lnTo>
                <a:lnTo>
                  <a:pt x="4884976" y="0"/>
                </a:lnTo>
                <a:cubicBezTo>
                  <a:pt x="5025406" y="0"/>
                  <a:pt x="5139248" y="113842"/>
                  <a:pt x="5139248" y="254272"/>
                </a:cubicBezTo>
                <a:lnTo>
                  <a:pt x="5139248" y="1508892"/>
                </a:lnTo>
                <a:lnTo>
                  <a:pt x="5139248" y="3967986"/>
                </a:lnTo>
                <a:lnTo>
                  <a:pt x="5139248" y="5222606"/>
                </a:lnTo>
                <a:cubicBezTo>
                  <a:pt x="5139248" y="5363035"/>
                  <a:pt x="5025406" y="5476876"/>
                  <a:pt x="4884976" y="5476876"/>
                </a:cubicBezTo>
                <a:lnTo>
                  <a:pt x="3571090" y="5476876"/>
                </a:lnTo>
                <a:lnTo>
                  <a:pt x="3571084" y="5476876"/>
                </a:lnTo>
                <a:lnTo>
                  <a:pt x="1518658" y="5476875"/>
                </a:lnTo>
                <a:cubicBezTo>
                  <a:pt x="679926" y="5476875"/>
                  <a:pt x="0" y="4796950"/>
                  <a:pt x="0" y="3958218"/>
                </a:cubicBezTo>
                <a:lnTo>
                  <a:pt x="0" y="3260516"/>
                </a:lnTo>
                <a:cubicBezTo>
                  <a:pt x="0" y="3260511"/>
                  <a:pt x="1" y="3260505"/>
                  <a:pt x="1" y="3260499"/>
                </a:cubicBezTo>
                <a:lnTo>
                  <a:pt x="1" y="2703617"/>
                </a:lnTo>
                <a:lnTo>
                  <a:pt x="0" y="2703598"/>
                </a:lnTo>
                <a:lnTo>
                  <a:pt x="0" y="2005896"/>
                </a:lnTo>
                <a:cubicBezTo>
                  <a:pt x="0" y="2005891"/>
                  <a:pt x="1" y="2005885"/>
                  <a:pt x="1" y="2005879"/>
                </a:cubicBezTo>
                <a:lnTo>
                  <a:pt x="1" y="1508892"/>
                </a:lnTo>
                <a:lnTo>
                  <a:pt x="1" y="254272"/>
                </a:lnTo>
                <a:cubicBezTo>
                  <a:pt x="1" y="113842"/>
                  <a:pt x="113842" y="0"/>
                  <a:pt x="254272"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1800" dirty="0"/>
          </a:p>
        </p:txBody>
      </p:sp>
      <p:sp>
        <p:nvSpPr>
          <p:cNvPr id="6" name="Text Placeholder 5">
            <a:extLst>
              <a:ext uri="{FF2B5EF4-FFF2-40B4-BE49-F238E27FC236}">
                <a16:creationId xmlns:a16="http://schemas.microsoft.com/office/drawing/2014/main" id="{8E0E924C-79B1-9720-A836-4E1CB1079C9C}"/>
              </a:ext>
            </a:extLst>
          </p:cNvPr>
          <p:cNvSpPr>
            <a:spLocks noGrp="1"/>
          </p:cNvSpPr>
          <p:nvPr>
            <p:ph type="body" sz="quarter" idx="18" hasCustomPrompt="1"/>
          </p:nvPr>
        </p:nvSpPr>
        <p:spPr>
          <a:xfrm>
            <a:off x="6924677" y="1160463"/>
            <a:ext cx="4468911" cy="3273424"/>
          </a:xfrm>
          <a:prstGeom prst="rect">
            <a:avLst/>
          </a:prstGeom>
        </p:spPr>
        <p:txBody>
          <a:bodyPr anchor="t"/>
          <a:lstStyle>
            <a:lvl1pPr marL="0" indent="0" algn="l">
              <a:lnSpc>
                <a:spcPct val="100000"/>
              </a:lnSpc>
              <a:spcAft>
                <a:spcPts val="3000"/>
              </a:spcAft>
              <a:buNone/>
              <a:defRPr sz="4000" b="1">
                <a:solidFill>
                  <a:schemeClr val="bg1"/>
                </a:solidFill>
              </a:defRPr>
            </a:lvl1pPr>
            <a:lvl2pPr marL="0" indent="0" algn="l">
              <a:lnSpc>
                <a:spcPct val="100000"/>
              </a:lnSpc>
              <a:buNone/>
              <a:defRPr sz="2400" b="0">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en-GB" dirty="0" err="1"/>
              <a:t>Texto</a:t>
            </a:r>
            <a:endParaRPr lang="en-GB" dirty="0"/>
          </a:p>
        </p:txBody>
      </p:sp>
    </p:spTree>
    <p:extLst>
      <p:ext uri="{BB962C8B-B14F-4D97-AF65-F5344CB8AC3E}">
        <p14:creationId xmlns:p14="http://schemas.microsoft.com/office/powerpoint/2010/main" val="2525034506"/>
      </p:ext>
    </p:extLst>
  </p:cSld>
  <p:clrMapOvr>
    <a:overrideClrMapping bg1="dk1" tx1="lt1" bg2="dk2" tx2="lt2" accent1="accent1" accent2="accent2" accent3="accent3" accent4="accent4" accent5="accent5" accent6="accent6" hlink="hlink" folHlink="folHlink"/>
  </p:clrMapOvr>
  <p:hf hd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Title + Bullet list">
    <p:spTree>
      <p:nvGrpSpPr>
        <p:cNvPr id="1" name=""/>
        <p:cNvGrpSpPr/>
        <p:nvPr/>
      </p:nvGrpSpPr>
      <p:grpSpPr>
        <a:xfrm>
          <a:off x="0" y="0"/>
          <a:ext cx="0" cy="0"/>
          <a:chOff x="0" y="0"/>
          <a:chExt cx="0" cy="0"/>
        </a:xfrm>
      </p:grpSpPr>
      <p:sp>
        <p:nvSpPr>
          <p:cNvPr id="3" name="Picture Placeholder 21">
            <a:extLst>
              <a:ext uri="{FF2B5EF4-FFF2-40B4-BE49-F238E27FC236}">
                <a16:creationId xmlns:a16="http://schemas.microsoft.com/office/drawing/2014/main" id="{42A34E48-1BFD-DDC9-B3A4-37C0C39B305D}"/>
              </a:ext>
            </a:extLst>
          </p:cNvPr>
          <p:cNvSpPr>
            <a:spLocks noGrp="1"/>
          </p:cNvSpPr>
          <p:nvPr>
            <p:ph type="pic" sz="quarter" idx="16" hasCustomPrompt="1"/>
          </p:nvPr>
        </p:nvSpPr>
        <p:spPr>
          <a:xfrm>
            <a:off x="0" y="0"/>
            <a:ext cx="12190096" cy="6858000"/>
          </a:xfrm>
          <a:custGeom>
            <a:avLst/>
            <a:gdLst>
              <a:gd name="connsiteX0" fmla="*/ 822522 w 12190096"/>
              <a:gd name="connsiteY0" fmla="*/ 508000 h 6858000"/>
              <a:gd name="connsiteX1" fmla="*/ 523346 w 12190096"/>
              <a:gd name="connsiteY1" fmla="*/ 807176 h 6858000"/>
              <a:gd name="connsiteX2" fmla="*/ 523346 w 12190096"/>
              <a:gd name="connsiteY2" fmla="*/ 3065387 h 6858000"/>
              <a:gd name="connsiteX3" fmla="*/ 523343 w 12190096"/>
              <a:gd name="connsiteY3" fmla="*/ 3065441 h 6858000"/>
              <a:gd name="connsiteX4" fmla="*/ 523346 w 12190096"/>
              <a:gd name="connsiteY4" fmla="*/ 6050825 h 6858000"/>
              <a:gd name="connsiteX5" fmla="*/ 822522 w 12190096"/>
              <a:gd name="connsiteY5" fmla="*/ 6350000 h 6858000"/>
              <a:gd name="connsiteX6" fmla="*/ 2557512 w 12190096"/>
              <a:gd name="connsiteY6" fmla="*/ 6350000 h 6858000"/>
              <a:gd name="connsiteX7" fmla="*/ 2898484 w 12190096"/>
              <a:gd name="connsiteY7" fmla="*/ 6350000 h 6858000"/>
              <a:gd name="connsiteX8" fmla="*/ 4633474 w 12190096"/>
              <a:gd name="connsiteY8" fmla="*/ 6350000 h 6858000"/>
              <a:gd name="connsiteX9" fmla="*/ 5985740 w 12190096"/>
              <a:gd name="connsiteY9" fmla="*/ 4997735 h 6858000"/>
              <a:gd name="connsiteX10" fmla="*/ 5986846 w 12190096"/>
              <a:gd name="connsiteY10" fmla="*/ 807176 h 6858000"/>
              <a:gd name="connsiteX11" fmla="*/ 5687671 w 12190096"/>
              <a:gd name="connsiteY11" fmla="*/ 508000 h 6858000"/>
              <a:gd name="connsiteX12" fmla="*/ 3952681 w 12190096"/>
              <a:gd name="connsiteY12" fmla="*/ 508000 h 6858000"/>
              <a:gd name="connsiteX13" fmla="*/ 2557512 w 12190096"/>
              <a:gd name="connsiteY13" fmla="*/ 508000 h 6858000"/>
              <a:gd name="connsiteX14" fmla="*/ 0 w 12190096"/>
              <a:gd name="connsiteY14" fmla="*/ 0 h 6858000"/>
              <a:gd name="connsiteX15" fmla="*/ 12190096 w 12190096"/>
              <a:gd name="connsiteY15" fmla="*/ 0 h 6858000"/>
              <a:gd name="connsiteX16" fmla="*/ 12190096 w 12190096"/>
              <a:gd name="connsiteY16" fmla="*/ 6858000 h 6858000"/>
              <a:gd name="connsiteX17" fmla="*/ 0 w 12190096"/>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0096" h="6858000">
                <a:moveTo>
                  <a:pt x="822522" y="508000"/>
                </a:moveTo>
                <a:cubicBezTo>
                  <a:pt x="657291" y="508000"/>
                  <a:pt x="523346" y="641945"/>
                  <a:pt x="523346" y="807176"/>
                </a:cubicBezTo>
                <a:lnTo>
                  <a:pt x="523346" y="3065387"/>
                </a:lnTo>
                <a:cubicBezTo>
                  <a:pt x="523345" y="3065405"/>
                  <a:pt x="523345" y="3065423"/>
                  <a:pt x="523343" y="3065441"/>
                </a:cubicBezTo>
                <a:cubicBezTo>
                  <a:pt x="523345" y="4060570"/>
                  <a:pt x="523345" y="5055697"/>
                  <a:pt x="523346" y="6050825"/>
                </a:cubicBezTo>
                <a:cubicBezTo>
                  <a:pt x="523346" y="6216055"/>
                  <a:pt x="657291" y="6350000"/>
                  <a:pt x="822522" y="6350000"/>
                </a:cubicBezTo>
                <a:lnTo>
                  <a:pt x="2557512" y="6350000"/>
                </a:lnTo>
                <a:lnTo>
                  <a:pt x="2898484" y="6350000"/>
                </a:lnTo>
                <a:lnTo>
                  <a:pt x="4633474" y="6350000"/>
                </a:lnTo>
                <a:cubicBezTo>
                  <a:pt x="5380309" y="6350000"/>
                  <a:pt x="5985740" y="5744570"/>
                  <a:pt x="5985740" y="4997735"/>
                </a:cubicBezTo>
                <a:cubicBezTo>
                  <a:pt x="5986108" y="3600882"/>
                  <a:pt x="5986478" y="2204028"/>
                  <a:pt x="5986846" y="807176"/>
                </a:cubicBezTo>
                <a:cubicBezTo>
                  <a:pt x="5986846" y="641945"/>
                  <a:pt x="5852901" y="508000"/>
                  <a:pt x="5687671" y="508000"/>
                </a:cubicBezTo>
                <a:lnTo>
                  <a:pt x="3952681" y="508000"/>
                </a:lnTo>
                <a:lnTo>
                  <a:pt x="2557512" y="508000"/>
                </a:lnTo>
                <a:close/>
                <a:moveTo>
                  <a:pt x="0" y="0"/>
                </a:moveTo>
                <a:lnTo>
                  <a:pt x="12190096" y="0"/>
                </a:lnTo>
                <a:lnTo>
                  <a:pt x="12190096" y="6858000"/>
                </a:lnTo>
                <a:lnTo>
                  <a:pt x="0" y="6858000"/>
                </a:lnTo>
                <a:close/>
              </a:path>
            </a:pathLst>
          </a:custGeom>
          <a:solidFill>
            <a:schemeClr val="bg2"/>
          </a:solidFill>
        </p:spPr>
        <p:txBody>
          <a:bodyPr wrap="square" lIns="7056000" rIns="576000" anchor="ctr">
            <a:noAutofit/>
          </a:bodyPr>
          <a:lstStyle>
            <a:lvl1pPr algn="r">
              <a:defRPr b="0"/>
            </a:lvl1pPr>
          </a:lstStyle>
          <a:p>
            <a:r>
              <a:rPr lang="en-GB" dirty="0" err="1"/>
              <a:t>Adjuntar</a:t>
            </a:r>
            <a:r>
              <a:rPr lang="en-GB" dirty="0"/>
              <a:t> </a:t>
            </a:r>
            <a:r>
              <a:rPr lang="en-GB" dirty="0" err="1"/>
              <a:t>foto</a:t>
            </a:r>
            <a:endParaRPr lang="en-GB" dirty="0"/>
          </a:p>
        </p:txBody>
      </p:sp>
      <p:sp>
        <p:nvSpPr>
          <p:cNvPr id="4" name="Title">
            <a:extLst>
              <a:ext uri="{FF2B5EF4-FFF2-40B4-BE49-F238E27FC236}">
                <a16:creationId xmlns:a16="http://schemas.microsoft.com/office/drawing/2014/main" id="{D8E14CC6-6DCF-7C42-69FE-A41D96FFC2AD}"/>
              </a:ext>
            </a:extLst>
          </p:cNvPr>
          <p:cNvSpPr>
            <a:spLocks noGrp="1"/>
          </p:cNvSpPr>
          <p:nvPr>
            <p:ph type="title" hasCustomPrompt="1"/>
          </p:nvPr>
        </p:nvSpPr>
        <p:spPr>
          <a:xfrm>
            <a:off x="982136" y="2697163"/>
            <a:ext cx="4283601" cy="1025923"/>
          </a:xfrm>
        </p:spPr>
        <p:txBody>
          <a:bodyPr/>
          <a:lstStyle>
            <a:lvl1pPr>
              <a:lnSpc>
                <a:spcPct val="85000"/>
              </a:lnSpc>
              <a:defRPr sz="3600">
                <a:solidFill>
                  <a:schemeClr val="accent1"/>
                </a:solidFill>
              </a:defRPr>
            </a:lvl1pPr>
          </a:lstStyle>
          <a:p>
            <a:r>
              <a:rPr lang="en-GB" dirty="0" err="1"/>
              <a:t>Subtitulo</a:t>
            </a:r>
            <a:endParaRPr lang="en-GB" dirty="0"/>
          </a:p>
        </p:txBody>
      </p:sp>
      <p:sp>
        <p:nvSpPr>
          <p:cNvPr id="5" name="Text Placeholder 8">
            <a:extLst>
              <a:ext uri="{FF2B5EF4-FFF2-40B4-BE49-F238E27FC236}">
                <a16:creationId xmlns:a16="http://schemas.microsoft.com/office/drawing/2014/main" id="{F3415518-DA80-ACDA-DACB-B7B4B42CF089}"/>
              </a:ext>
            </a:extLst>
          </p:cNvPr>
          <p:cNvSpPr>
            <a:spLocks noGrp="1"/>
          </p:cNvSpPr>
          <p:nvPr>
            <p:ph type="body" sz="quarter" idx="15" hasCustomPrompt="1"/>
          </p:nvPr>
        </p:nvSpPr>
        <p:spPr>
          <a:xfrm>
            <a:off x="982136" y="4531521"/>
            <a:ext cx="4283601"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dirty="0" err="1"/>
              <a:t>texto</a:t>
            </a:r>
            <a:r>
              <a:rPr lang="en-GB" dirty="0"/>
              <a:t> </a:t>
            </a:r>
          </a:p>
        </p:txBody>
      </p:sp>
      <p:sp>
        <p:nvSpPr>
          <p:cNvPr id="6" name="Text Placeholder 8">
            <a:extLst>
              <a:ext uri="{FF2B5EF4-FFF2-40B4-BE49-F238E27FC236}">
                <a16:creationId xmlns:a16="http://schemas.microsoft.com/office/drawing/2014/main" id="{7A927317-ED52-B043-C980-0B3DEDAE9CA8}"/>
              </a:ext>
            </a:extLst>
          </p:cNvPr>
          <p:cNvSpPr>
            <a:spLocks noGrp="1"/>
          </p:cNvSpPr>
          <p:nvPr>
            <p:ph type="body" sz="quarter" idx="17" hasCustomPrompt="1"/>
          </p:nvPr>
        </p:nvSpPr>
        <p:spPr>
          <a:xfrm>
            <a:off x="982136" y="5141374"/>
            <a:ext cx="4283601" cy="471487"/>
          </a:xfrm>
          <a:prstGeom prst="rect">
            <a:avLst/>
          </a:prstGeom>
        </p:spPr>
        <p:txBody>
          <a:bodyPr/>
          <a:lstStyle>
            <a:lvl1pPr marL="0" indent="0">
              <a:spcAft>
                <a:spcPts val="0"/>
              </a:spcAft>
              <a:buNone/>
              <a:defRPr sz="1600" b="0">
                <a:solidFill>
                  <a:schemeClr val="tx1"/>
                </a:solidFill>
              </a:defRPr>
            </a:lvl1pPr>
            <a:lvl2pPr>
              <a:defRPr sz="16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dirty="0" err="1"/>
              <a:t>texto</a:t>
            </a:r>
            <a:endParaRPr lang="en-GB" dirty="0"/>
          </a:p>
        </p:txBody>
      </p:sp>
      <p:pic>
        <p:nvPicPr>
          <p:cNvPr id="7" name="GT#standard_16x9_topindent">
            <a:extLst>
              <a:ext uri="{FF2B5EF4-FFF2-40B4-BE49-F238E27FC236}">
                <a16:creationId xmlns:a16="http://schemas.microsoft.com/office/drawing/2014/main" id="{6718BE94-7391-4D45-E5E6-247262FED8A1}"/>
              </a:ext>
            </a:extLst>
          </p:cNvPr>
          <p:cNvPicPr>
            <a:picLocks noChangeAspect="1"/>
          </p:cNvPicPr>
          <p:nvPr userDrawn="1"/>
        </p:nvPicPr>
        <p:blipFill>
          <a:blip r:embed="rId2"/>
          <a:srcRect/>
          <a:stretch/>
        </p:blipFill>
        <p:spPr>
          <a:xfrm>
            <a:off x="739397" y="609946"/>
            <a:ext cx="3673624" cy="1173519"/>
          </a:xfrm>
          <a:prstGeom prst="rect">
            <a:avLst/>
          </a:prstGeom>
        </p:spPr>
      </p:pic>
    </p:spTree>
    <p:extLst>
      <p:ext uri="{BB962C8B-B14F-4D97-AF65-F5344CB8AC3E}">
        <p14:creationId xmlns:p14="http://schemas.microsoft.com/office/powerpoint/2010/main" val="12161407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itle - No content">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pic>
        <p:nvPicPr>
          <p:cNvPr id="2" name="MobiusKeyline">
            <a:extLst>
              <a:ext uri="{FF2B5EF4-FFF2-40B4-BE49-F238E27FC236}">
                <a16:creationId xmlns:a16="http://schemas.microsoft.com/office/drawing/2014/main" id="{504EB69E-3D36-49C3-A693-ABA6FB7BB7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93206" y="0"/>
            <a:ext cx="6698796" cy="6858000"/>
          </a:xfrm>
          <a:prstGeom prst="rect">
            <a:avLst/>
          </a:prstGeom>
        </p:spPr>
      </p:pic>
    </p:spTree>
    <p:extLst>
      <p:ext uri="{BB962C8B-B14F-4D97-AF65-F5344CB8AC3E}">
        <p14:creationId xmlns:p14="http://schemas.microsoft.com/office/powerpoint/2010/main" val="3522153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5_Title + Bullet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29923" y="456525"/>
            <a:ext cx="10937663"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8" name="Text Placeholder 5"/>
          <p:cNvSpPr>
            <a:spLocks noGrp="1"/>
          </p:cNvSpPr>
          <p:nvPr>
            <p:ph type="body" sz="quarter" idx="11" hasCustomPrompt="1"/>
          </p:nvPr>
        </p:nvSpPr>
        <p:spPr>
          <a:xfrm>
            <a:off x="629070" y="1982067"/>
            <a:ext cx="10938516" cy="4023500"/>
          </a:xfrm>
          <a:prstGeom prst="rect">
            <a:avLst/>
          </a:prstGeom>
        </p:spPr>
        <p:txBody>
          <a:bodyPr vert="horz" lIns="0"/>
          <a:lstStyle>
            <a:lvl1pPr marL="457178" indent="-457178">
              <a:buClr>
                <a:srgbClr val="4F2D7F"/>
              </a:buClr>
              <a:buFont typeface="Arial"/>
              <a:buChar char="•"/>
              <a:defRPr sz="3200"/>
            </a:lvl1pPr>
            <a:lvl2pPr marL="956685" indent="-457178">
              <a:buClr>
                <a:srgbClr val="4F2D7F"/>
              </a:buClr>
              <a:buFont typeface="Arial" panose="020B0604020202020204" pitchFamily="34" charset="0"/>
              <a:buChar char="–"/>
              <a:defRPr sz="2933"/>
            </a:lvl2pPr>
            <a:lvl3pPr marL="1413863" indent="-457178">
              <a:buClrTx/>
              <a:buFont typeface="Arial" panose="020B0604020202020204" pitchFamily="34" charset="0"/>
              <a:buChar char="–"/>
              <a:defRPr sz="2667"/>
            </a:lvl3pPr>
            <a:lvl4pPr marL="1790610" indent="-355582">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255035686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Title and Photo">
    <p:spTree>
      <p:nvGrpSpPr>
        <p:cNvPr id="1" name=""/>
        <p:cNvGrpSpPr/>
        <p:nvPr/>
      </p:nvGrpSpPr>
      <p:grpSpPr>
        <a:xfrm>
          <a:off x="0" y="0"/>
          <a:ext cx="0" cy="0"/>
          <a:chOff x="0" y="0"/>
          <a:chExt cx="0" cy="0"/>
        </a:xfrm>
      </p:grpSpPr>
      <p:sp>
        <p:nvSpPr>
          <p:cNvPr id="7" name="Copyright"/>
          <p:cNvSpPr txBox="1"/>
          <p:nvPr userDrawn="1"/>
        </p:nvSpPr>
        <p:spPr>
          <a:xfrm>
            <a:off x="629330" y="6540839"/>
            <a:ext cx="3215833" cy="246221"/>
          </a:xfrm>
          <a:prstGeom prst="rect">
            <a:avLst/>
          </a:prstGeom>
          <a:noFill/>
        </p:spPr>
        <p:txBody>
          <a:bodyPr wrap="square" lIns="0" tIns="60959" rIns="0" bIns="60959" rtlCol="0" anchor="ctr" anchorCtr="0">
            <a:noAutofit/>
          </a:bodyPr>
          <a:lstStyle/>
          <a:p>
            <a:pPr algn="l"/>
            <a:r>
              <a:rPr lang="en-GB" sz="800" dirty="0">
                <a:solidFill>
                  <a:schemeClr val="tx1"/>
                </a:solidFill>
              </a:rPr>
              <a:t>©2019 Grant Thornton International Ltd. rights reserved.</a:t>
            </a:r>
          </a:p>
        </p:txBody>
      </p:sp>
      <p:cxnSp>
        <p:nvCxnSpPr>
          <p:cNvPr id="8" name="Straight Connector 7"/>
          <p:cNvCxnSpPr/>
          <p:nvPr userDrawn="1"/>
        </p:nvCxnSpPr>
        <p:spPr>
          <a:xfrm>
            <a:off x="625829" y="6517112"/>
            <a:ext cx="3501673" cy="0"/>
          </a:xfrm>
          <a:prstGeom prst="line">
            <a:avLst/>
          </a:prstGeom>
          <a:ln w="19050" cap="rnd">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13" name="GTLogoNoTag" hidden="1">
            <a:extLst>
              <a:ext uri="{FF2B5EF4-FFF2-40B4-BE49-F238E27FC236}">
                <a16:creationId xmlns:a16="http://schemas.microsoft.com/office/drawing/2014/main" id="{079B74A2-711F-4356-B454-56CFD65621AB}"/>
              </a:ext>
            </a:extLst>
          </p:cNvPr>
          <p:cNvPicPr>
            <a:picLocks noChangeAspect="1"/>
          </p:cNvPicPr>
          <p:nvPr userDrawn="1"/>
        </p:nvPicPr>
        <p:blipFill>
          <a:blip r:embed="rId2"/>
          <a:stretch>
            <a:fillRect/>
          </a:stretch>
        </p:blipFill>
        <p:spPr>
          <a:xfrm>
            <a:off x="599157" y="568067"/>
            <a:ext cx="2615921" cy="850840"/>
          </a:xfrm>
          <a:prstGeom prst="rect">
            <a:avLst/>
          </a:prstGeom>
        </p:spPr>
      </p:pic>
      <p:sp>
        <p:nvSpPr>
          <p:cNvPr id="10" name="Rectangle 9">
            <a:extLst>
              <a:ext uri="{FF2B5EF4-FFF2-40B4-BE49-F238E27FC236}">
                <a16:creationId xmlns:a16="http://schemas.microsoft.com/office/drawing/2014/main" id="{A45681E2-1278-4F58-89D6-6AF51E9E542C}"/>
              </a:ext>
            </a:extLst>
          </p:cNvPr>
          <p:cNvSpPr/>
          <p:nvPr userDrawn="1"/>
        </p:nvSpPr>
        <p:spPr>
          <a:xfrm>
            <a:off x="12293600" y="2"/>
            <a:ext cx="1955800" cy="2339057"/>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t"/>
          <a:lstStyle/>
          <a:p>
            <a:pPr algn="l">
              <a:spcAft>
                <a:spcPts val="800"/>
              </a:spcAft>
            </a:pPr>
            <a:r>
              <a:rPr lang="en-GB" sz="1100" b="1" dirty="0"/>
              <a:t>ILLUSTRATION </a:t>
            </a:r>
            <a:br>
              <a:rPr lang="en-GB" sz="1100" b="1" dirty="0"/>
            </a:br>
            <a:r>
              <a:rPr lang="en-GB" sz="1100" b="1" dirty="0"/>
              <a:t>COVER OPTION </a:t>
            </a:r>
          </a:p>
          <a:p>
            <a:pPr algn="l">
              <a:spcAft>
                <a:spcPts val="800"/>
              </a:spcAft>
            </a:pPr>
            <a:r>
              <a:rPr lang="en-GB" sz="1100" dirty="0"/>
              <a:t>To insert an illustration click on the image frame and then insert your illustration using the </a:t>
            </a:r>
            <a:r>
              <a:rPr lang="en-GB" sz="1100" dirty="0" err="1"/>
              <a:t>BrandCentral</a:t>
            </a:r>
            <a:r>
              <a:rPr lang="en-GB" sz="1100" dirty="0"/>
              <a:t> button on your toolbar. To scale, crop and move the illustration, right click and choose the crop tool. You can now scale and move the illustration to the desired position.</a:t>
            </a:r>
          </a:p>
        </p:txBody>
      </p:sp>
    </p:spTree>
    <p:extLst>
      <p:ext uri="{BB962C8B-B14F-4D97-AF65-F5344CB8AC3E}">
        <p14:creationId xmlns:p14="http://schemas.microsoft.com/office/powerpoint/2010/main" val="10669027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6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156770024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7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518581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8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58908066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9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41047829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10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41310889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1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2464186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2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3284919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3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75798762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Divider 2 - purple">
    <p:spTree>
      <p:nvGrpSpPr>
        <p:cNvPr id="1" name=""/>
        <p:cNvGrpSpPr/>
        <p:nvPr/>
      </p:nvGrpSpPr>
      <p:grpSpPr>
        <a:xfrm>
          <a:off x="0" y="0"/>
          <a:ext cx="0" cy="0"/>
          <a:chOff x="0" y="0"/>
          <a:chExt cx="0" cy="0"/>
        </a:xfrm>
      </p:grpSpPr>
      <p:sp>
        <p:nvSpPr>
          <p:cNvPr id="9" name="Rectangle 8"/>
          <p:cNvSpPr/>
          <p:nvPr userDrawn="1"/>
        </p:nvSpPr>
        <p:spPr>
          <a:xfrm>
            <a:off x="0" y="1"/>
            <a:ext cx="12192000" cy="6858000"/>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53"/>
          </a:p>
        </p:txBody>
      </p:sp>
      <p:pic>
        <p:nvPicPr>
          <p:cNvPr id="10" name="Picture 9" descr="circle.png"/>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6" y="1"/>
            <a:ext cx="11487151" cy="6858000"/>
          </a:xfrm>
          <a:prstGeom prst="rect">
            <a:avLst/>
          </a:prstGeom>
        </p:spPr>
      </p:pic>
      <p:sp>
        <p:nvSpPr>
          <p:cNvPr id="4" name="Title 13"/>
          <p:cNvSpPr>
            <a:spLocks noGrp="1"/>
          </p:cNvSpPr>
          <p:nvPr>
            <p:ph type="title" hasCustomPrompt="1"/>
          </p:nvPr>
        </p:nvSpPr>
        <p:spPr>
          <a:xfrm>
            <a:off x="630784" y="3099889"/>
            <a:ext cx="10856368" cy="1570440"/>
          </a:xfrm>
          <a:prstGeom prst="rect">
            <a:avLst/>
          </a:prstGeom>
        </p:spPr>
        <p:txBody>
          <a:bodyPr vert="horz" lIns="0" rIns="0"/>
          <a:lstStyle>
            <a:lvl1pPr algn="l" rtl="0">
              <a:lnSpc>
                <a:spcPts val="4533"/>
              </a:lnSpc>
              <a:defRPr sz="5423" b="1">
                <a:solidFill>
                  <a:srgbClr val="FFFFFF"/>
                </a:solidFill>
                <a:latin typeface="+mn-lt"/>
              </a:defRPr>
            </a:lvl1pPr>
          </a:lstStyle>
          <a:p>
            <a:pPr rtl="0">
              <a:lnSpc>
                <a:spcPts val="3400"/>
              </a:lnSpc>
            </a:pPr>
            <a:r>
              <a:rPr lang="en-US"/>
              <a:t>Click here to add title</a:t>
            </a:r>
            <a:br>
              <a:rPr lang="en-US"/>
            </a:br>
            <a:r>
              <a:rPr lang="en-US"/>
              <a:t>on two decks</a:t>
            </a:r>
          </a:p>
        </p:txBody>
      </p:sp>
      <p:sp>
        <p:nvSpPr>
          <p:cNvPr id="8" name="Copyright"/>
          <p:cNvSpPr txBox="1"/>
          <p:nvPr userDrawn="1"/>
        </p:nvSpPr>
        <p:spPr>
          <a:xfrm>
            <a:off x="911671" y="6540841"/>
            <a:ext cx="3888932" cy="259302"/>
          </a:xfrm>
          <a:prstGeom prst="rect">
            <a:avLst/>
          </a:prstGeom>
          <a:noFill/>
        </p:spPr>
        <p:txBody>
          <a:bodyPr wrap="square" lIns="0" rIns="0" rtlCol="0">
            <a:spAutoFit/>
          </a:bodyPr>
          <a:lstStyle/>
          <a:p>
            <a:pPr algn="l"/>
            <a:r>
              <a:rPr lang="en-US" sz="1085" dirty="0">
                <a:solidFill>
                  <a:schemeClr val="bg1"/>
                </a:solidFill>
              </a:rPr>
              <a:t>©2022 Grant Thornton International Ltd. All rights reserved.</a:t>
            </a:r>
            <a:endParaRPr lang="en-GB" sz="1085" dirty="0">
              <a:solidFill>
                <a:schemeClr val="bg1"/>
              </a:solidFill>
            </a:endParaRPr>
          </a:p>
        </p:txBody>
      </p:sp>
      <p:sp>
        <p:nvSpPr>
          <p:cNvPr id="11" name="Slide Number Placeholder 5"/>
          <p:cNvSpPr>
            <a:spLocks noGrp="1"/>
          </p:cNvSpPr>
          <p:nvPr>
            <p:ph type="sldNum" sz="quarter" idx="4"/>
          </p:nvPr>
        </p:nvSpPr>
        <p:spPr>
          <a:xfrm>
            <a:off x="639672" y="6519356"/>
            <a:ext cx="222341" cy="276305"/>
          </a:xfrm>
          <a:prstGeom prst="rect">
            <a:avLst/>
          </a:prstGeom>
        </p:spPr>
        <p:txBody>
          <a:bodyPr lIns="0" rIns="0"/>
          <a:lstStyle>
            <a:lvl1pPr algn="l">
              <a:defRPr sz="1265" b="1">
                <a:solidFill>
                  <a:schemeClr val="bg1"/>
                </a:solidFill>
              </a:defRPr>
            </a:lvl1pPr>
          </a:lstStyle>
          <a:p>
            <a:fld id="{2B8EE54B-3F47-064B-A553-EA9C9EAD2777}" type="slidenum">
              <a:rPr lang="en-US" smtClean="0"/>
              <a:pPr/>
              <a:t>‹Nº›</a:t>
            </a:fld>
            <a:endParaRPr lang="en-US"/>
          </a:p>
        </p:txBody>
      </p:sp>
      <p:cxnSp>
        <p:nvCxnSpPr>
          <p:cNvPr id="12" name="Straight Connector 11"/>
          <p:cNvCxnSpPr/>
          <p:nvPr userDrawn="1"/>
        </p:nvCxnSpPr>
        <p:spPr>
          <a:xfrm>
            <a:off x="651234" y="6517116"/>
            <a:ext cx="3447679" cy="1233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 Placeholder 3"/>
          <p:cNvSpPr>
            <a:spLocks noGrp="1"/>
          </p:cNvSpPr>
          <p:nvPr>
            <p:ph type="body" sz="quarter" idx="13"/>
          </p:nvPr>
        </p:nvSpPr>
        <p:spPr>
          <a:xfrm>
            <a:off x="630784" y="1298965"/>
            <a:ext cx="10856368" cy="1329939"/>
          </a:xfrm>
          <a:prstGeom prst="rect">
            <a:avLst/>
          </a:prstGeom>
        </p:spPr>
        <p:txBody>
          <a:bodyPr vert="horz" lIns="0" tIns="0" rIns="0" bIns="0" anchor="b" anchorCtr="0"/>
          <a:lstStyle>
            <a:lvl1pPr marL="0" indent="0">
              <a:lnSpc>
                <a:spcPts val="7229"/>
              </a:lnSpc>
              <a:spcBef>
                <a:spcPts val="0"/>
              </a:spcBef>
              <a:buNone/>
              <a:defRPr sz="6507" b="1">
                <a:solidFill>
                  <a:schemeClr val="bg1"/>
                </a:solidFill>
              </a:defRPr>
            </a:lvl1pPr>
            <a:lvl2pPr marL="826305" indent="0">
              <a:buNone/>
              <a:defRPr/>
            </a:lvl2pPr>
            <a:lvl3pPr marL="1652607" indent="0">
              <a:buNone/>
              <a:defRPr/>
            </a:lvl3pPr>
            <a:lvl4pPr marL="2478911" indent="0">
              <a:buNone/>
              <a:defRPr/>
            </a:lvl4pPr>
            <a:lvl5pPr marL="3305215" indent="0">
              <a:buNone/>
              <a:defRPr/>
            </a:lvl5pPr>
          </a:lstStyle>
          <a:p>
            <a:pPr lvl="0"/>
            <a:endParaRPr lang="en-US"/>
          </a:p>
        </p:txBody>
      </p:sp>
    </p:spTree>
    <p:extLst>
      <p:ext uri="{BB962C8B-B14F-4D97-AF65-F5344CB8AC3E}">
        <p14:creationId xmlns:p14="http://schemas.microsoft.com/office/powerpoint/2010/main" val="25119094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4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34491185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29922" y="456523"/>
            <a:ext cx="10937663"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8" name="Text Placeholder 5"/>
          <p:cNvSpPr>
            <a:spLocks noGrp="1"/>
          </p:cNvSpPr>
          <p:nvPr>
            <p:ph type="body" sz="quarter" idx="11" hasCustomPrompt="1"/>
          </p:nvPr>
        </p:nvSpPr>
        <p:spPr>
          <a:xfrm>
            <a:off x="629069" y="1982066"/>
            <a:ext cx="10938516"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206059006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31461" y="446871"/>
            <a:ext cx="10936124"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Tree>
    <p:extLst>
      <p:ext uri="{BB962C8B-B14F-4D97-AF65-F5344CB8AC3E}">
        <p14:creationId xmlns:p14="http://schemas.microsoft.com/office/powerpoint/2010/main" val="413258424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8"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Picture Placeholder 2"/>
          <p:cNvSpPr>
            <a:spLocks noGrp="1"/>
          </p:cNvSpPr>
          <p:nvPr>
            <p:ph type="pic" idx="1" hasCustomPrompt="1"/>
          </p:nvPr>
        </p:nvSpPr>
        <p:spPr>
          <a:xfrm>
            <a:off x="7137401" y="1991671"/>
            <a:ext cx="4438299" cy="4023500"/>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rgbClr val="4F2D7F"/>
                </a:solidFill>
              </a:defRPr>
            </a:lvl1pPr>
          </a:lstStyle>
          <a:p>
            <a:fld id="{2B8EE54B-3F47-064B-A553-EA9C9EAD2777}" type="slidenum">
              <a:rPr lang="en-US" smtClean="0"/>
              <a:pPr/>
              <a:t>‹Nº›</a:t>
            </a:fld>
            <a:endParaRPr lang="en-US" dirty="0"/>
          </a:p>
        </p:txBody>
      </p:sp>
      <p:sp>
        <p:nvSpPr>
          <p:cNvPr id="6"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
        <p:nvSpPr>
          <p:cNvPr id="7" name="Text Placeholder 5"/>
          <p:cNvSpPr>
            <a:spLocks noGrp="1"/>
          </p:cNvSpPr>
          <p:nvPr>
            <p:ph type="body" sz="quarter" idx="11" hasCustomPrompt="1"/>
          </p:nvPr>
        </p:nvSpPr>
        <p:spPr>
          <a:xfrm>
            <a:off x="629069" y="1982066"/>
            <a:ext cx="6348508"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93138260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8861"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47074" t="20641" r="19944" b="41817"/>
          <a:stretch/>
        </p:blipFill>
        <p:spPr>
          <a:xfrm>
            <a:off x="9303708" y="3923169"/>
            <a:ext cx="2428320" cy="1953156"/>
          </a:xfrm>
          <a:prstGeom prst="rect">
            <a:avLst/>
          </a:prstGeom>
        </p:spPr>
      </p:pic>
    </p:spTree>
    <p:extLst>
      <p:ext uri="{BB962C8B-B14F-4D97-AF65-F5344CB8AC3E}">
        <p14:creationId xmlns:p14="http://schemas.microsoft.com/office/powerpoint/2010/main" val="39074678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 column bullet">
    <p:spTree>
      <p:nvGrpSpPr>
        <p:cNvPr id="1" name=""/>
        <p:cNvGrpSpPr/>
        <p:nvPr/>
      </p:nvGrpSpPr>
      <p:grpSpPr>
        <a:xfrm>
          <a:off x="0" y="0"/>
          <a:ext cx="0" cy="0"/>
          <a:chOff x="0" y="0"/>
          <a:chExt cx="0" cy="0"/>
        </a:xfrm>
      </p:grpSpPr>
      <p:sp>
        <p:nvSpPr>
          <p:cNvPr id="8" name="Text Placeholder 5"/>
          <p:cNvSpPr>
            <a:spLocks noGrp="1"/>
          </p:cNvSpPr>
          <p:nvPr>
            <p:ph type="body" sz="quarter" idx="13" hasCustomPrompt="1"/>
          </p:nvPr>
        </p:nvSpPr>
        <p:spPr>
          <a:xfrm>
            <a:off x="629069" y="1982066"/>
            <a:ext cx="5331465"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a:t>
            </a:r>
            <a:br>
              <a:rPr lang="en-GB" dirty="0"/>
            </a:br>
            <a:r>
              <a:rPr lang="en-GB" dirty="0"/>
              <a:t>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Rounded Rectangle 5"/>
          <p:cNvSpPr/>
          <p:nvPr userDrawn="1"/>
        </p:nvSpPr>
        <p:spPr>
          <a:xfrm>
            <a:off x="8000445" y="1400271"/>
            <a:ext cx="3431065" cy="4954565"/>
          </a:xfrm>
          <a:prstGeom prst="roundRect">
            <a:avLst>
              <a:gd name="adj" fmla="val 9443"/>
            </a:avLst>
          </a:prstGeom>
          <a:solidFill>
            <a:srgbClr val="4F2D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pic>
        <p:nvPicPr>
          <p:cNvPr id="9" name="Picture 8"/>
          <p:cNvPicPr>
            <a:picLocks/>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63630" y="1519424"/>
            <a:ext cx="2304692" cy="2071088"/>
          </a:xfrm>
          <a:prstGeom prst="rect">
            <a:avLst/>
          </a:prstGeom>
        </p:spPr>
      </p:pic>
    </p:spTree>
    <p:extLst>
      <p:ext uri="{BB962C8B-B14F-4D97-AF65-F5344CB8AC3E}">
        <p14:creationId xmlns:p14="http://schemas.microsoft.com/office/powerpoint/2010/main" val="27616695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 column option">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5" name="Text Placeholder 12"/>
          <p:cNvSpPr>
            <a:spLocks noGrp="1"/>
          </p:cNvSpPr>
          <p:nvPr>
            <p:ph type="body" sz="quarter" idx="10" hasCustomPrompt="1"/>
          </p:nvPr>
        </p:nvSpPr>
        <p:spPr>
          <a:xfrm>
            <a:off x="642233"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6" name="Text Placeholder 12"/>
          <p:cNvSpPr>
            <a:spLocks noGrp="1"/>
          </p:cNvSpPr>
          <p:nvPr>
            <p:ph type="body" sz="quarter" idx="11" hasCustomPrompt="1"/>
          </p:nvPr>
        </p:nvSpPr>
        <p:spPr>
          <a:xfrm>
            <a:off x="3412067" y="3770211"/>
            <a:ext cx="2520088"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7" name="Text Placeholder 12"/>
          <p:cNvSpPr>
            <a:spLocks noGrp="1"/>
          </p:cNvSpPr>
          <p:nvPr>
            <p:ph type="body" sz="quarter" idx="12" hasCustomPrompt="1"/>
          </p:nvPr>
        </p:nvSpPr>
        <p:spPr>
          <a:xfrm>
            <a:off x="6222117"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8" name="Text Placeholder 12"/>
          <p:cNvSpPr>
            <a:spLocks noGrp="1"/>
          </p:cNvSpPr>
          <p:nvPr>
            <p:ph type="body" sz="quarter" idx="13" hasCustomPrompt="1"/>
          </p:nvPr>
        </p:nvSpPr>
        <p:spPr>
          <a:xfrm>
            <a:off x="9034264"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9" name="Text Placeholder 12"/>
          <p:cNvSpPr>
            <a:spLocks noGrp="1"/>
          </p:cNvSpPr>
          <p:nvPr>
            <p:ph type="body" sz="quarter" idx="14" hasCustomPrompt="1"/>
          </p:nvPr>
        </p:nvSpPr>
        <p:spPr>
          <a:xfrm>
            <a:off x="642233"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chemeClr val="tx1"/>
                </a:solidFill>
              </a:defRPr>
            </a:lvl1pPr>
          </a:lstStyle>
          <a:p>
            <a:pPr lvl="0"/>
            <a:r>
              <a:rPr lang="en-US" dirty="0"/>
              <a:t>Text</a:t>
            </a:r>
          </a:p>
        </p:txBody>
      </p:sp>
      <p:sp>
        <p:nvSpPr>
          <p:cNvPr id="10" name="Text Placeholder 12"/>
          <p:cNvSpPr>
            <a:spLocks noGrp="1"/>
          </p:cNvSpPr>
          <p:nvPr>
            <p:ph type="body" sz="quarter" idx="15" hasCustomPrompt="1"/>
          </p:nvPr>
        </p:nvSpPr>
        <p:spPr>
          <a:xfrm>
            <a:off x="3412067" y="4179157"/>
            <a:ext cx="2520088"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1" name="Text Placeholder 12"/>
          <p:cNvSpPr>
            <a:spLocks noGrp="1"/>
          </p:cNvSpPr>
          <p:nvPr>
            <p:ph type="body" sz="quarter" idx="16" hasCustomPrompt="1"/>
          </p:nvPr>
        </p:nvSpPr>
        <p:spPr>
          <a:xfrm>
            <a:off x="6222117"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2" name="Text Placeholder 12"/>
          <p:cNvSpPr>
            <a:spLocks noGrp="1"/>
          </p:cNvSpPr>
          <p:nvPr>
            <p:ph type="body" sz="quarter" idx="17" hasCustomPrompt="1"/>
          </p:nvPr>
        </p:nvSpPr>
        <p:spPr>
          <a:xfrm>
            <a:off x="9034264"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4" name="Picture Placeholder 2"/>
          <p:cNvSpPr>
            <a:spLocks noGrp="1"/>
          </p:cNvSpPr>
          <p:nvPr>
            <p:ph type="pic" idx="1" hasCustomPrompt="1"/>
          </p:nvPr>
        </p:nvSpPr>
        <p:spPr>
          <a:xfrm>
            <a:off x="642233"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5" name="Picture Placeholder 2"/>
          <p:cNvSpPr>
            <a:spLocks noGrp="1"/>
          </p:cNvSpPr>
          <p:nvPr>
            <p:ph type="pic" idx="18" hasCustomPrompt="1"/>
          </p:nvPr>
        </p:nvSpPr>
        <p:spPr>
          <a:xfrm>
            <a:off x="3412067" y="1944307"/>
            <a:ext cx="2520088"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6" name="Picture Placeholder 2"/>
          <p:cNvSpPr>
            <a:spLocks noGrp="1"/>
          </p:cNvSpPr>
          <p:nvPr>
            <p:ph type="pic" idx="19" hasCustomPrompt="1"/>
          </p:nvPr>
        </p:nvSpPr>
        <p:spPr>
          <a:xfrm>
            <a:off x="6222117"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Picture Placeholder 2"/>
          <p:cNvSpPr>
            <a:spLocks noGrp="1"/>
          </p:cNvSpPr>
          <p:nvPr>
            <p:ph type="pic" idx="20" hasCustomPrompt="1"/>
          </p:nvPr>
        </p:nvSpPr>
        <p:spPr>
          <a:xfrm>
            <a:off x="9034264"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9"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2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904099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4" name="Rectangle 3"/>
          <p:cNvSpPr/>
          <p:nvPr userDrawn="1"/>
        </p:nvSpPr>
        <p:spPr>
          <a:xfrm>
            <a:off x="6096002" y="2133600"/>
            <a:ext cx="5479697"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3" name="Text Placeholder 12"/>
          <p:cNvSpPr>
            <a:spLocks noGrp="1"/>
          </p:cNvSpPr>
          <p:nvPr>
            <p:ph type="body" sz="quarter" idx="10" hasCustomPrompt="1"/>
          </p:nvPr>
        </p:nvSpPr>
        <p:spPr>
          <a:xfrm>
            <a:off x="6096002" y="2133601"/>
            <a:ext cx="5479697" cy="3528980"/>
          </a:xfrm>
          <a:prstGeom prst="rect">
            <a:avLst/>
          </a:prstGeom>
          <a:noFill/>
        </p:spPr>
        <p:txBody>
          <a:bodyPr vert="horz" lIns="180000" tIns="655200" rIns="180000" bIns="655200" anchor="ctr" anchorCtr="0"/>
          <a:lstStyle>
            <a:lvl1pPr marL="0" indent="0" algn="ctr">
              <a:lnSpc>
                <a:spcPts val="2533"/>
              </a:lnSpc>
              <a:spcBef>
                <a:spcPts val="0"/>
              </a:spcBef>
              <a:buClr>
                <a:srgbClr val="FF7D1E"/>
              </a:buClr>
              <a:buSzPct val="78000"/>
              <a:buFont typeface="Arial"/>
              <a:buNone/>
              <a:defRPr sz="2400" b="0" baseline="0">
                <a:solidFill>
                  <a:srgbClr val="FFFFFF"/>
                </a:solidFill>
              </a:defRPr>
            </a:lvl1pPr>
          </a:lstStyle>
          <a:p>
            <a:pPr lvl="0"/>
            <a:r>
              <a:rPr lang="en-US" dirty="0"/>
              <a:t>Click here to add pull quote – </a:t>
            </a:r>
            <a:br>
              <a:rPr lang="en-US" dirty="0"/>
            </a:br>
            <a:r>
              <a:rPr lang="en-US" dirty="0"/>
              <a:t>If need to shift speech marks</a:t>
            </a:r>
            <a:br>
              <a:rPr lang="en-US" dirty="0"/>
            </a:br>
            <a:r>
              <a:rPr lang="en-US" dirty="0"/>
              <a:t>edit on Master page</a:t>
            </a:r>
          </a:p>
        </p:txBody>
      </p:sp>
      <p:sp>
        <p:nvSpPr>
          <p:cNvPr id="12" name="Picture Placeholder 2"/>
          <p:cNvSpPr>
            <a:spLocks noGrp="1"/>
          </p:cNvSpPr>
          <p:nvPr>
            <p:ph type="pic" idx="1" hasCustomPrompt="1"/>
          </p:nvPr>
        </p:nvSpPr>
        <p:spPr>
          <a:xfrm>
            <a:off x="642233" y="2133600"/>
            <a:ext cx="5453769" cy="3528981"/>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pic>
        <p:nvPicPr>
          <p:cNvPr id="2" name="Picture 1"/>
          <p:cNvPicPr>
            <a:picLocks noChangeAspect="1"/>
          </p:cNvPicPr>
          <p:nvPr userDrawn="1"/>
        </p:nvPicPr>
        <p:blipFill>
          <a:blip r:embed="rId2"/>
          <a:stretch>
            <a:fillRect/>
          </a:stretch>
        </p:blipFill>
        <p:spPr>
          <a:xfrm>
            <a:off x="8559917" y="2382162"/>
            <a:ext cx="540251" cy="397684"/>
          </a:xfrm>
          <a:prstGeom prst="rect">
            <a:avLst/>
          </a:prstGeom>
        </p:spPr>
      </p:pic>
      <p:pic>
        <p:nvPicPr>
          <p:cNvPr id="3" name="Picture 2"/>
          <p:cNvPicPr>
            <a:picLocks noChangeAspect="1"/>
          </p:cNvPicPr>
          <p:nvPr userDrawn="1"/>
        </p:nvPicPr>
        <p:blipFill>
          <a:blip r:embed="rId3"/>
          <a:stretch>
            <a:fillRect/>
          </a:stretch>
        </p:blipFill>
        <p:spPr>
          <a:xfrm>
            <a:off x="8627460" y="5035099"/>
            <a:ext cx="540251" cy="397684"/>
          </a:xfrm>
          <a:prstGeom prst="rect">
            <a:avLst/>
          </a:prstGeom>
        </p:spPr>
      </p:pic>
      <p:sp>
        <p:nvSpPr>
          <p:cNvPr id="26"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201075643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Purple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Rectangle 5"/>
          <p:cNvSpPr/>
          <p:nvPr userDrawn="1"/>
        </p:nvSpPr>
        <p:spPr>
          <a:xfrm>
            <a:off x="0" y="1"/>
            <a:ext cx="12192000" cy="6325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FFFFFF"/>
                </a:solidFill>
              </a:defRPr>
            </a:lvl1pPr>
          </a:lstStyle>
          <a:p>
            <a:pPr lvl="0"/>
            <a:r>
              <a:rPr lang="en-US" dirty="0"/>
              <a:t>Click here to add pull quote</a:t>
            </a:r>
          </a:p>
        </p:txBody>
      </p:sp>
      <p:pic>
        <p:nvPicPr>
          <p:cNvPr id="8" name="Picture 7"/>
          <p:cNvPicPr>
            <a:picLocks noChangeAspect="1"/>
          </p:cNvPicPr>
          <p:nvPr userDrawn="1"/>
        </p:nvPicPr>
        <p:blipFill>
          <a:blip r:embed="rId2">
            <a:lum bright="70000" contrast="-70000"/>
          </a:blip>
          <a:stretch>
            <a:fillRect/>
          </a:stretch>
        </p:blipFill>
        <p:spPr>
          <a:xfrm>
            <a:off x="5757334" y="1073183"/>
            <a:ext cx="677333" cy="504805"/>
          </a:xfrm>
          <a:prstGeom prst="rect">
            <a:avLst/>
          </a:prstGeom>
        </p:spPr>
      </p:pic>
      <p:pic>
        <p:nvPicPr>
          <p:cNvPr id="9" name="Picture 8"/>
          <p:cNvPicPr>
            <a:picLocks noChangeAspect="1"/>
          </p:cNvPicPr>
          <p:nvPr userDrawn="1"/>
        </p:nvPicPr>
        <p:blipFill>
          <a:blip r:embed="rId3">
            <a:lum bright="70000" contrast="-70000"/>
          </a:blip>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307579165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Warm Grey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0" y="1"/>
            <a:ext cx="12192000" cy="6325097"/>
          </a:xfrm>
          <a:prstGeom prst="rect">
            <a:avLst/>
          </a:prstGeom>
          <a:solidFill>
            <a:srgbClr val="DED8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4F2D7F"/>
                </a:solidFill>
              </a:defRPr>
            </a:lvl1pPr>
          </a:lstStyle>
          <a:p>
            <a:pPr lvl="0"/>
            <a:r>
              <a:rPr lang="en-US" dirty="0"/>
              <a:t>Click here to add pull quote</a:t>
            </a:r>
          </a:p>
        </p:txBody>
      </p:sp>
      <p:pic>
        <p:nvPicPr>
          <p:cNvPr id="6" name="Picture 5"/>
          <p:cNvPicPr>
            <a:picLocks noChangeAspect="1"/>
          </p:cNvPicPr>
          <p:nvPr userDrawn="1"/>
        </p:nvPicPr>
        <p:blipFill>
          <a:blip r:embed="rId2"/>
          <a:stretch>
            <a:fillRect/>
          </a:stretch>
        </p:blipFill>
        <p:spPr>
          <a:xfrm>
            <a:off x="5757334" y="1073183"/>
            <a:ext cx="677333" cy="504805"/>
          </a:xfrm>
          <a:prstGeom prst="rect">
            <a:avLst/>
          </a:prstGeom>
        </p:spPr>
      </p:pic>
      <p:pic>
        <p:nvPicPr>
          <p:cNvPr id="7" name="Picture 6"/>
          <p:cNvPicPr>
            <a:picLocks noChangeAspect="1"/>
          </p:cNvPicPr>
          <p:nvPr userDrawn="1"/>
        </p:nvPicPr>
        <p:blipFill>
          <a:blip r:embed="rId3"/>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29522589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s pur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4F2D7F">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3"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Tx/>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56051041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s blu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8" name="Rectangle 17"/>
          <p:cNvSpPr/>
          <p:nvPr userDrawn="1"/>
        </p:nvSpPr>
        <p:spPr>
          <a:xfrm>
            <a:off x="6096001" y="2133600"/>
            <a:ext cx="5471584" cy="3528981"/>
          </a:xfrm>
          <a:prstGeom prst="rect">
            <a:avLst/>
          </a:prstGeom>
          <a:solidFill>
            <a:srgbClr val="00A7B5">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7" name="Rectangle 26"/>
          <p:cNvSpPr/>
          <p:nvPr userDrawn="1"/>
        </p:nvSpPr>
        <p:spPr>
          <a:xfrm>
            <a:off x="651227" y="2133600"/>
            <a:ext cx="5473141"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3" name="Oval 32"/>
          <p:cNvSpPr/>
          <p:nvPr userDrawn="1"/>
        </p:nvSpPr>
        <p:spPr>
          <a:xfrm>
            <a:off x="4213014" y="3328750"/>
            <a:ext cx="2059093" cy="1129665"/>
          </a:xfrm>
          <a:prstGeom prst="ellipse">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1"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30172839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 columns gree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9BD732">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0686744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lumns oran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1" y="2133600"/>
            <a:ext cx="5471584" cy="3528981"/>
          </a:xfrm>
          <a:prstGeom prst="rect">
            <a:avLst/>
          </a:prstGeom>
          <a:solidFill>
            <a:srgbClr val="FF7D1E">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12571984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wo columns r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E92841">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7662463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 columns gre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47421" t="18042" r="19902" b="38100"/>
          <a:stretch/>
        </p:blipFill>
        <p:spPr>
          <a:xfrm>
            <a:off x="9500104" y="4087732"/>
            <a:ext cx="2245259" cy="2129477"/>
          </a:xfrm>
          <a:prstGeom prst="rect">
            <a:avLst/>
          </a:prstGeom>
        </p:spPr>
      </p:pic>
    </p:spTree>
    <p:extLst>
      <p:ext uri="{BB962C8B-B14F-4D97-AF65-F5344CB8AC3E}">
        <p14:creationId xmlns:p14="http://schemas.microsoft.com/office/powerpoint/2010/main" val="10519677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Two columns grey">
    <p:spTree>
      <p:nvGrpSpPr>
        <p:cNvPr id="1" name=""/>
        <p:cNvGrpSpPr/>
        <p:nvPr/>
      </p:nvGrpSpPr>
      <p:grpSpPr>
        <a:xfrm>
          <a:off x="0" y="0"/>
          <a:ext cx="0" cy="0"/>
          <a:chOff x="0" y="0"/>
          <a:chExt cx="0" cy="0"/>
        </a:xfrm>
      </p:grpSpPr>
      <p:sp>
        <p:nvSpPr>
          <p:cNvPr id="2" name="Rectangle 1"/>
          <p:cNvSpPr/>
          <p:nvPr userDrawn="1"/>
        </p:nvSpPr>
        <p:spPr>
          <a:xfrm>
            <a:off x="624417" y="1724637"/>
            <a:ext cx="10943168" cy="4508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51227"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Text Placeholder 12"/>
          <p:cNvSpPr>
            <a:spLocks noGrp="1"/>
          </p:cNvSpPr>
          <p:nvPr>
            <p:ph type="body" sz="quarter" idx="11" hasCustomPrompt="1"/>
          </p:nvPr>
        </p:nvSpPr>
        <p:spPr>
          <a:xfrm>
            <a:off x="740636" y="2011252"/>
            <a:ext cx="10630968" cy="3925227"/>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7762758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Foot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5" name="Media Placeholder 8"/>
          <p:cNvSpPr>
            <a:spLocks noGrp="1"/>
          </p:cNvSpPr>
          <p:nvPr>
            <p:ph type="media" sz="quarter" idx="12"/>
          </p:nvPr>
        </p:nvSpPr>
        <p:spPr>
          <a:xfrm>
            <a:off x="1" y="0"/>
            <a:ext cx="12191999" cy="6858000"/>
          </a:xfrm>
          <a:prstGeom prst="rect">
            <a:avLst/>
          </a:prstGeom>
        </p:spPr>
        <p:txBody>
          <a:bodyPr vert="horz"/>
          <a:lstStyle>
            <a:lvl1pPr marL="0" indent="0">
              <a:buNone/>
              <a:defRPr sz="1733">
                <a:solidFill>
                  <a:srgbClr val="9BD71E"/>
                </a:solidFill>
              </a:defRPr>
            </a:lvl1pPr>
          </a:lstStyle>
          <a:p>
            <a:endParaRPr lang="en-US" dirty="0"/>
          </a:p>
        </p:txBody>
      </p:sp>
    </p:spTree>
    <p:extLst>
      <p:ext uri="{BB962C8B-B14F-4D97-AF65-F5344CB8AC3E}">
        <p14:creationId xmlns:p14="http://schemas.microsoft.com/office/powerpoint/2010/main" val="30304251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_Title + curved photo">
    <p:spTree>
      <p:nvGrpSpPr>
        <p:cNvPr id="1" name=""/>
        <p:cNvGrpSpPr/>
        <p:nvPr/>
      </p:nvGrpSpPr>
      <p:grpSpPr>
        <a:xfrm>
          <a:off x="0" y="0"/>
          <a:ext cx="0" cy="0"/>
          <a:chOff x="0" y="0"/>
          <a:chExt cx="0" cy="0"/>
        </a:xfrm>
      </p:grpSpPr>
      <p:sp>
        <p:nvSpPr>
          <p:cNvPr id="15" name="Picture Placeholder 14"/>
          <p:cNvSpPr>
            <a:spLocks noGrp="1"/>
          </p:cNvSpPr>
          <p:nvPr>
            <p:ph type="pic" sz="quarter" idx="12" hasCustomPrompt="1"/>
          </p:nvPr>
        </p:nvSpPr>
        <p:spPr>
          <a:xfrm>
            <a:off x="5994401" y="1536700"/>
            <a:ext cx="6223652" cy="5341001"/>
          </a:xfrm>
          <a:custGeom>
            <a:avLst/>
            <a:gdLst>
              <a:gd name="connsiteX0" fmla="*/ 0 w 5751512"/>
              <a:gd name="connsiteY0" fmla="*/ 0 h 3946525"/>
              <a:gd name="connsiteX1" fmla="*/ 5751512 w 5751512"/>
              <a:gd name="connsiteY1" fmla="*/ 0 h 3946525"/>
              <a:gd name="connsiteX2" fmla="*/ 5751512 w 5751512"/>
              <a:gd name="connsiteY2" fmla="*/ 3946525 h 3946525"/>
              <a:gd name="connsiteX3" fmla="*/ 0 w 5751512"/>
              <a:gd name="connsiteY3" fmla="*/ 3946525 h 3946525"/>
              <a:gd name="connsiteX4" fmla="*/ 0 w 5751512"/>
              <a:gd name="connsiteY4" fmla="*/ 0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185476 w 5898059"/>
              <a:gd name="connsiteY0" fmla="*/ 145143 h 3946525"/>
              <a:gd name="connsiteX1" fmla="*/ 5898059 w 5898059"/>
              <a:gd name="connsiteY1" fmla="*/ 0 h 3946525"/>
              <a:gd name="connsiteX2" fmla="*/ 5898059 w 5898059"/>
              <a:gd name="connsiteY2" fmla="*/ 3946525 h 3946525"/>
              <a:gd name="connsiteX3" fmla="*/ 146547 w 5898059"/>
              <a:gd name="connsiteY3" fmla="*/ 3946525 h 3946525"/>
              <a:gd name="connsiteX4" fmla="*/ 3185476 w 5898059"/>
              <a:gd name="connsiteY4" fmla="*/ 145143 h 3946525"/>
              <a:gd name="connsiteX0" fmla="*/ 4670912 w 5779285"/>
              <a:gd name="connsiteY0" fmla="*/ 53092 h 3946525"/>
              <a:gd name="connsiteX1" fmla="*/ 5779285 w 5779285"/>
              <a:gd name="connsiteY1" fmla="*/ 0 h 3946525"/>
              <a:gd name="connsiteX2" fmla="*/ 5779285 w 5779285"/>
              <a:gd name="connsiteY2" fmla="*/ 3946525 h 3946525"/>
              <a:gd name="connsiteX3" fmla="*/ 27773 w 5779285"/>
              <a:gd name="connsiteY3" fmla="*/ 3946525 h 3946525"/>
              <a:gd name="connsiteX4" fmla="*/ 4670912 w 5779285"/>
              <a:gd name="connsiteY4" fmla="*/ 53092 h 3946525"/>
              <a:gd name="connsiteX0" fmla="*/ 4661785 w 5770158"/>
              <a:gd name="connsiteY0" fmla="*/ 53092 h 3946525"/>
              <a:gd name="connsiteX1" fmla="*/ 5770158 w 5770158"/>
              <a:gd name="connsiteY1" fmla="*/ 0 h 3946525"/>
              <a:gd name="connsiteX2" fmla="*/ 5770158 w 5770158"/>
              <a:gd name="connsiteY2" fmla="*/ 3946525 h 3946525"/>
              <a:gd name="connsiteX3" fmla="*/ 18646 w 5770158"/>
              <a:gd name="connsiteY3" fmla="*/ 3946525 h 3946525"/>
              <a:gd name="connsiteX4" fmla="*/ 4661785 w 5770158"/>
              <a:gd name="connsiteY4" fmla="*/ 53092 h 3946525"/>
              <a:gd name="connsiteX0" fmla="*/ 4357352 w 5465725"/>
              <a:gd name="connsiteY0" fmla="*/ 53092 h 3946525"/>
              <a:gd name="connsiteX1" fmla="*/ 5465725 w 5465725"/>
              <a:gd name="connsiteY1" fmla="*/ 0 h 3946525"/>
              <a:gd name="connsiteX2" fmla="*/ 5465725 w 5465725"/>
              <a:gd name="connsiteY2" fmla="*/ 3946525 h 3946525"/>
              <a:gd name="connsiteX3" fmla="*/ 21686 w 5465725"/>
              <a:gd name="connsiteY3" fmla="*/ 3936297 h 3946525"/>
              <a:gd name="connsiteX4" fmla="*/ 4357352 w 5465725"/>
              <a:gd name="connsiteY4" fmla="*/ 53092 h 3946525"/>
              <a:gd name="connsiteX0" fmla="*/ 4337247 w 5445620"/>
              <a:gd name="connsiteY0" fmla="*/ 53092 h 3946525"/>
              <a:gd name="connsiteX1" fmla="*/ 5445620 w 5445620"/>
              <a:gd name="connsiteY1" fmla="*/ 0 h 3946525"/>
              <a:gd name="connsiteX2" fmla="*/ 5445620 w 5445620"/>
              <a:gd name="connsiteY2" fmla="*/ 3946525 h 3946525"/>
              <a:gd name="connsiteX3" fmla="*/ 1581 w 5445620"/>
              <a:gd name="connsiteY3" fmla="*/ 3936297 h 3946525"/>
              <a:gd name="connsiteX4" fmla="*/ 4337247 w 5445620"/>
              <a:gd name="connsiteY4" fmla="*/ 53092 h 3946525"/>
              <a:gd name="connsiteX0" fmla="*/ 5432791 w 5444953"/>
              <a:gd name="connsiteY0" fmla="*/ 12179 h 3946525"/>
              <a:gd name="connsiteX1" fmla="*/ 5444953 w 5444953"/>
              <a:gd name="connsiteY1" fmla="*/ 0 h 3946525"/>
              <a:gd name="connsiteX2" fmla="*/ 5444953 w 5444953"/>
              <a:gd name="connsiteY2" fmla="*/ 3946525 h 3946525"/>
              <a:gd name="connsiteX3" fmla="*/ 914 w 5444953"/>
              <a:gd name="connsiteY3" fmla="*/ 3936297 h 3946525"/>
              <a:gd name="connsiteX4" fmla="*/ 5432791 w 5444953"/>
              <a:gd name="connsiteY4" fmla="*/ 12179 h 3946525"/>
              <a:gd name="connsiteX0" fmla="*/ 5433450 w 5445612"/>
              <a:gd name="connsiteY0" fmla="*/ 12179 h 3946525"/>
              <a:gd name="connsiteX1" fmla="*/ 5445612 w 5445612"/>
              <a:gd name="connsiteY1" fmla="*/ 0 h 3946525"/>
              <a:gd name="connsiteX2" fmla="*/ 5445612 w 5445612"/>
              <a:gd name="connsiteY2" fmla="*/ 3946525 h 3946525"/>
              <a:gd name="connsiteX3" fmla="*/ 1573 w 5445612"/>
              <a:gd name="connsiteY3" fmla="*/ 3936297 h 3946525"/>
              <a:gd name="connsiteX4" fmla="*/ 5433450 w 5445612"/>
              <a:gd name="connsiteY4" fmla="*/ 12179 h 3946525"/>
              <a:gd name="connsiteX0" fmla="*/ 5380034 w 5392196"/>
              <a:gd name="connsiteY0" fmla="*/ 12179 h 3946525"/>
              <a:gd name="connsiteX1" fmla="*/ 5392196 w 5392196"/>
              <a:gd name="connsiteY1" fmla="*/ 0 h 3946525"/>
              <a:gd name="connsiteX2" fmla="*/ 5392196 w 5392196"/>
              <a:gd name="connsiteY2" fmla="*/ 3946525 h 3946525"/>
              <a:gd name="connsiteX3" fmla="*/ 1631 w 5392196"/>
              <a:gd name="connsiteY3" fmla="*/ 3721509 h 3946525"/>
              <a:gd name="connsiteX4" fmla="*/ 5380034 w 5392196"/>
              <a:gd name="connsiteY4" fmla="*/ 12179 h 3946525"/>
              <a:gd name="connsiteX0" fmla="*/ 5420095 w 5432257"/>
              <a:gd name="connsiteY0" fmla="*/ 12179 h 3946525"/>
              <a:gd name="connsiteX1" fmla="*/ 5432257 w 5432257"/>
              <a:gd name="connsiteY1" fmla="*/ 0 h 3946525"/>
              <a:gd name="connsiteX2" fmla="*/ 5432257 w 5432257"/>
              <a:gd name="connsiteY2" fmla="*/ 3946525 h 3946525"/>
              <a:gd name="connsiteX3" fmla="*/ 1587 w 5432257"/>
              <a:gd name="connsiteY3" fmla="*/ 3946525 h 3946525"/>
              <a:gd name="connsiteX4" fmla="*/ 5420095 w 5432257"/>
              <a:gd name="connsiteY4" fmla="*/ 12179 h 39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257" h="3946525">
                <a:moveTo>
                  <a:pt x="5420095" y="12179"/>
                </a:moveTo>
                <a:lnTo>
                  <a:pt x="5432257" y="0"/>
                </a:lnTo>
                <a:lnTo>
                  <a:pt x="5432257" y="3946525"/>
                </a:lnTo>
                <a:lnTo>
                  <a:pt x="1587" y="3946525"/>
                </a:lnTo>
                <a:cubicBezTo>
                  <a:pt x="-54433" y="2778027"/>
                  <a:pt x="1365326" y="84261"/>
                  <a:pt x="5420095" y="12179"/>
                </a:cubicBezTo>
                <a:close/>
              </a:path>
            </a:pathLst>
          </a:custGeom>
        </p:spPr>
        <p:txBody>
          <a:bodyPr vert="horz"/>
          <a:lstStyle>
            <a:lvl1pPr marL="0" indent="0" algn="r">
              <a:buNone/>
              <a:defRPr sz="1733">
                <a:solidFill>
                  <a:srgbClr val="00A7B5"/>
                </a:solidFill>
              </a:defRPr>
            </a:lvl1pPr>
          </a:lstStyle>
          <a:p>
            <a:r>
              <a:rPr lang="en-US" dirty="0"/>
              <a:t>Click icon to add photo</a:t>
            </a:r>
          </a:p>
        </p:txBody>
      </p:sp>
      <p:sp>
        <p:nvSpPr>
          <p:cNvPr id="7" name="Text Placeholder 3"/>
          <p:cNvSpPr>
            <a:spLocks noGrp="1"/>
          </p:cNvSpPr>
          <p:nvPr>
            <p:ph type="body" sz="quarter" idx="13" hasCustomPrompt="1"/>
          </p:nvPr>
        </p:nvSpPr>
        <p:spPr>
          <a:xfrm>
            <a:off x="630780" y="1936045"/>
            <a:ext cx="4970949" cy="1896955"/>
          </a:xfrm>
          <a:prstGeom prst="rect">
            <a:avLst/>
          </a:prstGeom>
        </p:spPr>
        <p:txBody>
          <a:bodyPr vert="horz" lIns="0" tIns="0" rIns="0" bIns="0"/>
          <a:lstStyle>
            <a:lvl1pPr marL="0" indent="0">
              <a:lnSpc>
                <a:spcPts val="5333"/>
              </a:lnSpc>
              <a:spcBef>
                <a:spcPts val="0"/>
              </a:spcBef>
              <a:buNone/>
              <a:defRPr sz="4000" b="1">
                <a:solidFill>
                  <a:srgbClr val="4F2D7F"/>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Click here to add </a:t>
            </a:r>
            <a:br>
              <a:rPr lang="en-US" dirty="0"/>
            </a:br>
            <a:r>
              <a:rPr lang="en-US" dirty="0"/>
              <a:t>title on this </a:t>
            </a:r>
            <a:r>
              <a:rPr lang="en-US" dirty="0" err="1"/>
              <a:t>slideQQAAA</a:t>
            </a:r>
            <a:endParaRPr lang="en-US" dirty="0"/>
          </a:p>
        </p:txBody>
      </p:sp>
      <p:sp>
        <p:nvSpPr>
          <p:cNvPr id="8" name="Text Placeholder 21"/>
          <p:cNvSpPr>
            <a:spLocks noGrp="1"/>
          </p:cNvSpPr>
          <p:nvPr>
            <p:ph type="body" sz="quarter" idx="10" hasCustomPrompt="1"/>
          </p:nvPr>
        </p:nvSpPr>
        <p:spPr>
          <a:xfrm>
            <a:off x="630782" y="4294143"/>
            <a:ext cx="4970948" cy="410939"/>
          </a:xfrm>
          <a:prstGeom prst="rect">
            <a:avLst/>
          </a:prstGeom>
        </p:spPr>
        <p:txBody>
          <a:bodyPr vert="horz" lIns="0"/>
          <a:lstStyle>
            <a:lvl1pPr marL="0" indent="0">
              <a:buNone/>
              <a:defRPr sz="2667" b="1">
                <a:solidFill>
                  <a:srgbClr val="00A7B5"/>
                </a:solidFill>
              </a:defRPr>
            </a:lvl1pPr>
          </a:lstStyle>
          <a:p>
            <a:pPr lvl="0"/>
            <a:r>
              <a:rPr lang="en-US" dirty="0"/>
              <a:t>Click to add name</a:t>
            </a:r>
          </a:p>
        </p:txBody>
      </p:sp>
      <p:sp>
        <p:nvSpPr>
          <p:cNvPr id="9" name="Text Placeholder 21"/>
          <p:cNvSpPr>
            <a:spLocks noGrp="1"/>
          </p:cNvSpPr>
          <p:nvPr>
            <p:ph type="body" sz="quarter" idx="11" hasCustomPrompt="1"/>
          </p:nvPr>
        </p:nvSpPr>
        <p:spPr>
          <a:xfrm>
            <a:off x="630782" y="4803471"/>
            <a:ext cx="4970948" cy="410939"/>
          </a:xfrm>
          <a:prstGeom prst="rect">
            <a:avLst/>
          </a:prstGeom>
        </p:spPr>
        <p:txBody>
          <a:bodyPr vert="horz" lIns="0"/>
          <a:lstStyle>
            <a:lvl1pPr marL="0" indent="0">
              <a:buNone/>
              <a:defRPr sz="2400" baseline="0">
                <a:solidFill>
                  <a:srgbClr val="00A7B5"/>
                </a:solidFill>
              </a:defRPr>
            </a:lvl1pPr>
          </a:lstStyle>
          <a:p>
            <a:pPr lvl="0"/>
            <a:r>
              <a:rPr lang="en-US" dirty="0"/>
              <a:t>Click to add position or firm</a:t>
            </a:r>
          </a:p>
        </p:txBody>
      </p:sp>
      <p:pic>
        <p:nvPicPr>
          <p:cNvPr id="2" name="Imagen 1">
            <a:extLst>
              <a:ext uri="{FF2B5EF4-FFF2-40B4-BE49-F238E27FC236}">
                <a16:creationId xmlns:a16="http://schemas.microsoft.com/office/drawing/2014/main" id="{EE394EC0-0156-48D2-8D4B-9034D777CB77}"/>
              </a:ext>
            </a:extLst>
          </p:cNvPr>
          <p:cNvPicPr/>
          <p:nvPr userDrawn="1"/>
        </p:nvPicPr>
        <p:blipFill>
          <a:blip r:embed="rId2"/>
          <a:stretch>
            <a:fillRect/>
          </a:stretch>
        </p:blipFill>
        <p:spPr>
          <a:xfrm>
            <a:off x="615585" y="586222"/>
            <a:ext cx="2628900" cy="591820"/>
          </a:xfrm>
          <a:prstGeom prst="rect">
            <a:avLst/>
          </a:prstGeom>
        </p:spPr>
      </p:pic>
    </p:spTree>
    <p:extLst>
      <p:ext uri="{BB962C8B-B14F-4D97-AF65-F5344CB8AC3E}">
        <p14:creationId xmlns:p14="http://schemas.microsoft.com/office/powerpoint/2010/main" val="390182569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2 column bullet">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13" name="Text Placeholder 12"/>
          <p:cNvSpPr>
            <a:spLocks noGrp="1"/>
          </p:cNvSpPr>
          <p:nvPr>
            <p:ph type="body" sz="quarter" idx="10"/>
          </p:nvPr>
        </p:nvSpPr>
        <p:spPr>
          <a:xfrm>
            <a:off x="625826" y="1955798"/>
            <a:ext cx="5317775" cy="4305303"/>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5" name="Text Placeholder 14"/>
          <p:cNvSpPr>
            <a:spLocks noGrp="1"/>
          </p:cNvSpPr>
          <p:nvPr>
            <p:ph type="body" sz="quarter" idx="11"/>
          </p:nvPr>
        </p:nvSpPr>
        <p:spPr>
          <a:xfrm>
            <a:off x="6239933" y="1955798"/>
            <a:ext cx="5328000" cy="4305303"/>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 name="Slide Number Placeholder 2"/>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103361223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15600" y="593367"/>
            <a:ext cx="11360800" cy="763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415600" y="1536633"/>
            <a:ext cx="113608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11296609" y="6217621"/>
            <a:ext cx="731600" cy="524800"/>
          </a:xfrm>
          <a:prstGeom prst="rect">
            <a:avLst/>
          </a:prstGeom>
        </p:spPr>
        <p:txBody>
          <a:bodyPr lIns="91425" tIns="91425" rIns="91425" bIns="91425" anchor="ctr" anchorCtr="0">
            <a:noAutofit/>
          </a:bodyPr>
          <a:lstStyle/>
          <a:p>
            <a:fld id="{00000000-1234-1234-1234-123412341234}" type="slidenum">
              <a:rPr lang="es" smtClean="0"/>
              <a:pPr/>
              <a:t>‹Nº›</a:t>
            </a:fld>
            <a:endParaRPr lang="es"/>
          </a:p>
        </p:txBody>
      </p:sp>
    </p:spTree>
    <p:extLst>
      <p:ext uri="{BB962C8B-B14F-4D97-AF65-F5344CB8AC3E}">
        <p14:creationId xmlns:p14="http://schemas.microsoft.com/office/powerpoint/2010/main" val="326831881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a:solidFill>
                  <a:prstClr val="black"/>
                </a:solidFill>
              </a:rPr>
              <a:pPr/>
              <a:t>‹Nº›</a:t>
            </a:fld>
            <a:endParaRPr lang="en-GB" dirty="0">
              <a:solidFill>
                <a:prstClr val="black"/>
              </a:solidFill>
            </a:endParaRPr>
          </a:p>
        </p:txBody>
      </p:sp>
    </p:spTree>
    <p:extLst>
      <p:ext uri="{BB962C8B-B14F-4D97-AF65-F5344CB8AC3E}">
        <p14:creationId xmlns:p14="http://schemas.microsoft.com/office/powerpoint/2010/main" val="3017048207"/>
      </p:ext>
    </p:extLst>
  </p:cSld>
  <p:clrMapOvr>
    <a:masterClrMapping/>
  </p:clrMapOvr>
  <p:transition spd="slow">
    <p:push dir="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29922" y="456523"/>
            <a:ext cx="10937663"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8" name="Text Placeholder 5"/>
          <p:cNvSpPr>
            <a:spLocks noGrp="1"/>
          </p:cNvSpPr>
          <p:nvPr>
            <p:ph type="body" sz="quarter" idx="11" hasCustomPrompt="1"/>
          </p:nvPr>
        </p:nvSpPr>
        <p:spPr>
          <a:xfrm>
            <a:off x="629069" y="1982066"/>
            <a:ext cx="10938516"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327165107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31461" y="446871"/>
            <a:ext cx="10936124"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5" name="Imagen 4" descr="Icono&#10;&#10;Descripción generada automáticamente">
            <a:extLst>
              <a:ext uri="{FF2B5EF4-FFF2-40B4-BE49-F238E27FC236}">
                <a16:creationId xmlns:a16="http://schemas.microsoft.com/office/drawing/2014/main" id="{63E3F4EB-B811-E4A5-A5C7-3D6D114E3219}"/>
              </a:ext>
            </a:extLst>
          </p:cNvPr>
          <p:cNvPicPr>
            <a:picLocks noChangeAspect="1"/>
          </p:cNvPicPr>
          <p:nvPr userDrawn="1"/>
        </p:nvPicPr>
        <p:blipFill rotWithShape="1">
          <a:blip r:embed="rId2"/>
          <a:srcRect r="19019"/>
          <a:stretch/>
        </p:blipFill>
        <p:spPr>
          <a:xfrm rot="5400000">
            <a:off x="2607571" y="-2808126"/>
            <a:ext cx="6976860" cy="12192003"/>
          </a:xfrm>
          <a:prstGeom prst="rect">
            <a:avLst/>
          </a:prstGeom>
        </p:spPr>
      </p:pic>
    </p:spTree>
    <p:extLst>
      <p:ext uri="{BB962C8B-B14F-4D97-AF65-F5344CB8AC3E}">
        <p14:creationId xmlns:p14="http://schemas.microsoft.com/office/powerpoint/2010/main" val="340252807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8"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Picture Placeholder 2"/>
          <p:cNvSpPr>
            <a:spLocks noGrp="1"/>
          </p:cNvSpPr>
          <p:nvPr>
            <p:ph type="pic" idx="1" hasCustomPrompt="1"/>
          </p:nvPr>
        </p:nvSpPr>
        <p:spPr>
          <a:xfrm>
            <a:off x="7137401" y="1991671"/>
            <a:ext cx="4438299" cy="4023500"/>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rgbClr val="4F2D7F"/>
                </a:solidFill>
              </a:defRPr>
            </a:lvl1pPr>
          </a:lstStyle>
          <a:p>
            <a:fld id="{2B8EE54B-3F47-064B-A553-EA9C9EAD2777}" type="slidenum">
              <a:rPr lang="en-US" smtClean="0"/>
              <a:pPr/>
              <a:t>‹Nº›</a:t>
            </a:fld>
            <a:endParaRPr lang="en-US" dirty="0"/>
          </a:p>
        </p:txBody>
      </p:sp>
      <p:sp>
        <p:nvSpPr>
          <p:cNvPr id="6"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
        <p:nvSpPr>
          <p:cNvPr id="7" name="Text Placeholder 5"/>
          <p:cNvSpPr>
            <a:spLocks noGrp="1"/>
          </p:cNvSpPr>
          <p:nvPr>
            <p:ph type="body" sz="quarter" idx="11" hasCustomPrompt="1"/>
          </p:nvPr>
        </p:nvSpPr>
        <p:spPr>
          <a:xfrm>
            <a:off x="629069" y="1982066"/>
            <a:ext cx="6348508"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80291884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 +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8861"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47074" t="20641" r="19944" b="41817"/>
          <a:stretch/>
        </p:blipFill>
        <p:spPr>
          <a:xfrm>
            <a:off x="9303708" y="3923169"/>
            <a:ext cx="2428320" cy="1953156"/>
          </a:xfrm>
          <a:prstGeom prst="rect">
            <a:avLst/>
          </a:prstGeom>
        </p:spPr>
      </p:pic>
    </p:spTree>
    <p:extLst>
      <p:ext uri="{BB962C8B-B14F-4D97-AF65-F5344CB8AC3E}">
        <p14:creationId xmlns:p14="http://schemas.microsoft.com/office/powerpoint/2010/main" val="713507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 column bullet">
    <p:spTree>
      <p:nvGrpSpPr>
        <p:cNvPr id="1" name=""/>
        <p:cNvGrpSpPr/>
        <p:nvPr/>
      </p:nvGrpSpPr>
      <p:grpSpPr>
        <a:xfrm>
          <a:off x="0" y="0"/>
          <a:ext cx="0" cy="0"/>
          <a:chOff x="0" y="0"/>
          <a:chExt cx="0" cy="0"/>
        </a:xfrm>
      </p:grpSpPr>
      <p:sp>
        <p:nvSpPr>
          <p:cNvPr id="8" name="Text Placeholder 5"/>
          <p:cNvSpPr>
            <a:spLocks noGrp="1"/>
          </p:cNvSpPr>
          <p:nvPr>
            <p:ph type="body" sz="quarter" idx="13" hasCustomPrompt="1"/>
          </p:nvPr>
        </p:nvSpPr>
        <p:spPr>
          <a:xfrm>
            <a:off x="629069" y="1982066"/>
            <a:ext cx="5331465"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a:t>
            </a:r>
            <a:br>
              <a:rPr lang="en-GB" dirty="0"/>
            </a:br>
            <a:r>
              <a:rPr lang="en-GB" dirty="0"/>
              <a:t>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Rounded Rectangle 5"/>
          <p:cNvSpPr/>
          <p:nvPr userDrawn="1"/>
        </p:nvSpPr>
        <p:spPr>
          <a:xfrm>
            <a:off x="8000445" y="1400271"/>
            <a:ext cx="3431065" cy="4954565"/>
          </a:xfrm>
          <a:prstGeom prst="roundRect">
            <a:avLst>
              <a:gd name="adj" fmla="val 9443"/>
            </a:avLst>
          </a:prstGeom>
          <a:solidFill>
            <a:srgbClr val="4F2D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pic>
        <p:nvPicPr>
          <p:cNvPr id="9" name="Picture 8"/>
          <p:cNvPicPr>
            <a:picLocks/>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63630" y="1519424"/>
            <a:ext cx="2304692" cy="2071088"/>
          </a:xfrm>
          <a:prstGeom prst="rect">
            <a:avLst/>
          </a:prstGeom>
        </p:spPr>
      </p:pic>
    </p:spTree>
    <p:extLst>
      <p:ext uri="{BB962C8B-B14F-4D97-AF65-F5344CB8AC3E}">
        <p14:creationId xmlns:p14="http://schemas.microsoft.com/office/powerpoint/2010/main" val="35254371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 column option">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5" name="Text Placeholder 12"/>
          <p:cNvSpPr>
            <a:spLocks noGrp="1"/>
          </p:cNvSpPr>
          <p:nvPr>
            <p:ph type="body" sz="quarter" idx="10" hasCustomPrompt="1"/>
          </p:nvPr>
        </p:nvSpPr>
        <p:spPr>
          <a:xfrm>
            <a:off x="642233"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6" name="Text Placeholder 12"/>
          <p:cNvSpPr>
            <a:spLocks noGrp="1"/>
          </p:cNvSpPr>
          <p:nvPr>
            <p:ph type="body" sz="quarter" idx="11" hasCustomPrompt="1"/>
          </p:nvPr>
        </p:nvSpPr>
        <p:spPr>
          <a:xfrm>
            <a:off x="3412067" y="3770211"/>
            <a:ext cx="2520088"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7" name="Text Placeholder 12"/>
          <p:cNvSpPr>
            <a:spLocks noGrp="1"/>
          </p:cNvSpPr>
          <p:nvPr>
            <p:ph type="body" sz="quarter" idx="12" hasCustomPrompt="1"/>
          </p:nvPr>
        </p:nvSpPr>
        <p:spPr>
          <a:xfrm>
            <a:off x="6222117"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8" name="Text Placeholder 12"/>
          <p:cNvSpPr>
            <a:spLocks noGrp="1"/>
          </p:cNvSpPr>
          <p:nvPr>
            <p:ph type="body" sz="quarter" idx="13" hasCustomPrompt="1"/>
          </p:nvPr>
        </p:nvSpPr>
        <p:spPr>
          <a:xfrm>
            <a:off x="9034264"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9" name="Text Placeholder 12"/>
          <p:cNvSpPr>
            <a:spLocks noGrp="1"/>
          </p:cNvSpPr>
          <p:nvPr>
            <p:ph type="body" sz="quarter" idx="14" hasCustomPrompt="1"/>
          </p:nvPr>
        </p:nvSpPr>
        <p:spPr>
          <a:xfrm>
            <a:off x="642233"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chemeClr val="tx1"/>
                </a:solidFill>
              </a:defRPr>
            </a:lvl1pPr>
          </a:lstStyle>
          <a:p>
            <a:pPr lvl="0"/>
            <a:r>
              <a:rPr lang="en-US" dirty="0"/>
              <a:t>Text</a:t>
            </a:r>
          </a:p>
        </p:txBody>
      </p:sp>
      <p:sp>
        <p:nvSpPr>
          <p:cNvPr id="10" name="Text Placeholder 12"/>
          <p:cNvSpPr>
            <a:spLocks noGrp="1"/>
          </p:cNvSpPr>
          <p:nvPr>
            <p:ph type="body" sz="quarter" idx="15" hasCustomPrompt="1"/>
          </p:nvPr>
        </p:nvSpPr>
        <p:spPr>
          <a:xfrm>
            <a:off x="3412067" y="4179157"/>
            <a:ext cx="2520088"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1" name="Text Placeholder 12"/>
          <p:cNvSpPr>
            <a:spLocks noGrp="1"/>
          </p:cNvSpPr>
          <p:nvPr>
            <p:ph type="body" sz="quarter" idx="16" hasCustomPrompt="1"/>
          </p:nvPr>
        </p:nvSpPr>
        <p:spPr>
          <a:xfrm>
            <a:off x="6222117"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2" name="Text Placeholder 12"/>
          <p:cNvSpPr>
            <a:spLocks noGrp="1"/>
          </p:cNvSpPr>
          <p:nvPr>
            <p:ph type="body" sz="quarter" idx="17" hasCustomPrompt="1"/>
          </p:nvPr>
        </p:nvSpPr>
        <p:spPr>
          <a:xfrm>
            <a:off x="9034264"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4" name="Picture Placeholder 2"/>
          <p:cNvSpPr>
            <a:spLocks noGrp="1"/>
          </p:cNvSpPr>
          <p:nvPr>
            <p:ph type="pic" idx="1" hasCustomPrompt="1"/>
          </p:nvPr>
        </p:nvSpPr>
        <p:spPr>
          <a:xfrm>
            <a:off x="642233"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5" name="Picture Placeholder 2"/>
          <p:cNvSpPr>
            <a:spLocks noGrp="1"/>
          </p:cNvSpPr>
          <p:nvPr>
            <p:ph type="pic" idx="18" hasCustomPrompt="1"/>
          </p:nvPr>
        </p:nvSpPr>
        <p:spPr>
          <a:xfrm>
            <a:off x="3412067" y="1944307"/>
            <a:ext cx="2520088"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6" name="Picture Placeholder 2"/>
          <p:cNvSpPr>
            <a:spLocks noGrp="1"/>
          </p:cNvSpPr>
          <p:nvPr>
            <p:ph type="pic" idx="19" hasCustomPrompt="1"/>
          </p:nvPr>
        </p:nvSpPr>
        <p:spPr>
          <a:xfrm>
            <a:off x="6222117"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Picture Placeholder 2"/>
          <p:cNvSpPr>
            <a:spLocks noGrp="1"/>
          </p:cNvSpPr>
          <p:nvPr>
            <p:ph type="pic" idx="20" hasCustomPrompt="1"/>
          </p:nvPr>
        </p:nvSpPr>
        <p:spPr>
          <a:xfrm>
            <a:off x="9034264"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9"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2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362134536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4" name="Rectangle 3"/>
          <p:cNvSpPr/>
          <p:nvPr userDrawn="1"/>
        </p:nvSpPr>
        <p:spPr>
          <a:xfrm>
            <a:off x="6096002" y="2133600"/>
            <a:ext cx="5479697"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3" name="Text Placeholder 12"/>
          <p:cNvSpPr>
            <a:spLocks noGrp="1"/>
          </p:cNvSpPr>
          <p:nvPr>
            <p:ph type="body" sz="quarter" idx="10" hasCustomPrompt="1"/>
          </p:nvPr>
        </p:nvSpPr>
        <p:spPr>
          <a:xfrm>
            <a:off x="6096002" y="2133601"/>
            <a:ext cx="5479697" cy="3528980"/>
          </a:xfrm>
          <a:prstGeom prst="rect">
            <a:avLst/>
          </a:prstGeom>
          <a:noFill/>
        </p:spPr>
        <p:txBody>
          <a:bodyPr vert="horz" lIns="180000" tIns="655200" rIns="180000" bIns="655200" anchor="ctr" anchorCtr="0"/>
          <a:lstStyle>
            <a:lvl1pPr marL="0" indent="0" algn="ctr">
              <a:lnSpc>
                <a:spcPts val="2533"/>
              </a:lnSpc>
              <a:spcBef>
                <a:spcPts val="0"/>
              </a:spcBef>
              <a:buClr>
                <a:srgbClr val="FF7D1E"/>
              </a:buClr>
              <a:buSzPct val="78000"/>
              <a:buFont typeface="Arial"/>
              <a:buNone/>
              <a:defRPr sz="2400" b="0" baseline="0">
                <a:solidFill>
                  <a:srgbClr val="FFFFFF"/>
                </a:solidFill>
              </a:defRPr>
            </a:lvl1pPr>
          </a:lstStyle>
          <a:p>
            <a:pPr lvl="0"/>
            <a:r>
              <a:rPr lang="en-US" dirty="0"/>
              <a:t>Click here to add pull quote – </a:t>
            </a:r>
            <a:br>
              <a:rPr lang="en-US" dirty="0"/>
            </a:br>
            <a:r>
              <a:rPr lang="en-US" dirty="0"/>
              <a:t>If need to shift speech marks</a:t>
            </a:r>
            <a:br>
              <a:rPr lang="en-US" dirty="0"/>
            </a:br>
            <a:r>
              <a:rPr lang="en-US" dirty="0"/>
              <a:t>edit on Master page</a:t>
            </a:r>
          </a:p>
        </p:txBody>
      </p:sp>
      <p:sp>
        <p:nvSpPr>
          <p:cNvPr id="12" name="Picture Placeholder 2"/>
          <p:cNvSpPr>
            <a:spLocks noGrp="1"/>
          </p:cNvSpPr>
          <p:nvPr>
            <p:ph type="pic" idx="1" hasCustomPrompt="1"/>
          </p:nvPr>
        </p:nvSpPr>
        <p:spPr>
          <a:xfrm>
            <a:off x="642233" y="2133600"/>
            <a:ext cx="5453769" cy="3528981"/>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pic>
        <p:nvPicPr>
          <p:cNvPr id="2" name="Picture 1"/>
          <p:cNvPicPr>
            <a:picLocks noChangeAspect="1"/>
          </p:cNvPicPr>
          <p:nvPr userDrawn="1"/>
        </p:nvPicPr>
        <p:blipFill>
          <a:blip r:embed="rId2"/>
          <a:stretch>
            <a:fillRect/>
          </a:stretch>
        </p:blipFill>
        <p:spPr>
          <a:xfrm>
            <a:off x="8559917" y="2382162"/>
            <a:ext cx="540251" cy="397684"/>
          </a:xfrm>
          <a:prstGeom prst="rect">
            <a:avLst/>
          </a:prstGeom>
        </p:spPr>
      </p:pic>
      <p:pic>
        <p:nvPicPr>
          <p:cNvPr id="3" name="Picture 2"/>
          <p:cNvPicPr>
            <a:picLocks noChangeAspect="1"/>
          </p:cNvPicPr>
          <p:nvPr userDrawn="1"/>
        </p:nvPicPr>
        <p:blipFill>
          <a:blip r:embed="rId3"/>
          <a:stretch>
            <a:fillRect/>
          </a:stretch>
        </p:blipFill>
        <p:spPr>
          <a:xfrm>
            <a:off x="8627460" y="5035099"/>
            <a:ext cx="540251" cy="397684"/>
          </a:xfrm>
          <a:prstGeom prst="rect">
            <a:avLst/>
          </a:prstGeom>
        </p:spPr>
      </p:pic>
      <p:sp>
        <p:nvSpPr>
          <p:cNvPr id="26"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3867820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Purple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Rectangle 5"/>
          <p:cNvSpPr/>
          <p:nvPr userDrawn="1"/>
        </p:nvSpPr>
        <p:spPr>
          <a:xfrm>
            <a:off x="0" y="1"/>
            <a:ext cx="12192000" cy="6325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FFFFFF"/>
                </a:solidFill>
              </a:defRPr>
            </a:lvl1pPr>
          </a:lstStyle>
          <a:p>
            <a:pPr lvl="0"/>
            <a:r>
              <a:rPr lang="en-US" dirty="0"/>
              <a:t>Click here to add pull quote</a:t>
            </a:r>
          </a:p>
        </p:txBody>
      </p:sp>
      <p:pic>
        <p:nvPicPr>
          <p:cNvPr id="8" name="Picture 7"/>
          <p:cNvPicPr>
            <a:picLocks noChangeAspect="1"/>
          </p:cNvPicPr>
          <p:nvPr userDrawn="1"/>
        </p:nvPicPr>
        <p:blipFill>
          <a:blip r:embed="rId2">
            <a:lum bright="70000" contrast="-70000"/>
          </a:blip>
          <a:stretch>
            <a:fillRect/>
          </a:stretch>
        </p:blipFill>
        <p:spPr>
          <a:xfrm>
            <a:off x="5757334" y="1073183"/>
            <a:ext cx="677333" cy="504805"/>
          </a:xfrm>
          <a:prstGeom prst="rect">
            <a:avLst/>
          </a:prstGeom>
        </p:spPr>
      </p:pic>
      <p:pic>
        <p:nvPicPr>
          <p:cNvPr id="9" name="Picture 8"/>
          <p:cNvPicPr>
            <a:picLocks noChangeAspect="1"/>
          </p:cNvPicPr>
          <p:nvPr userDrawn="1"/>
        </p:nvPicPr>
        <p:blipFill>
          <a:blip r:embed="rId3">
            <a:lum bright="70000" contrast="-70000"/>
          </a:blip>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396235556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Warm Grey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0" y="1"/>
            <a:ext cx="12192000" cy="6325097"/>
          </a:xfrm>
          <a:prstGeom prst="rect">
            <a:avLst/>
          </a:prstGeom>
          <a:solidFill>
            <a:srgbClr val="DED8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4F2D7F"/>
                </a:solidFill>
              </a:defRPr>
            </a:lvl1pPr>
          </a:lstStyle>
          <a:p>
            <a:pPr lvl="0"/>
            <a:r>
              <a:rPr lang="en-US" dirty="0"/>
              <a:t>Click here to add pull quote</a:t>
            </a:r>
          </a:p>
        </p:txBody>
      </p:sp>
      <p:pic>
        <p:nvPicPr>
          <p:cNvPr id="6" name="Picture 5"/>
          <p:cNvPicPr>
            <a:picLocks noChangeAspect="1"/>
          </p:cNvPicPr>
          <p:nvPr userDrawn="1"/>
        </p:nvPicPr>
        <p:blipFill>
          <a:blip r:embed="rId2"/>
          <a:stretch>
            <a:fillRect/>
          </a:stretch>
        </p:blipFill>
        <p:spPr>
          <a:xfrm>
            <a:off x="5757334" y="1073183"/>
            <a:ext cx="677333" cy="504805"/>
          </a:xfrm>
          <a:prstGeom prst="rect">
            <a:avLst/>
          </a:prstGeom>
        </p:spPr>
      </p:pic>
      <p:pic>
        <p:nvPicPr>
          <p:cNvPr id="7" name="Picture 6"/>
          <p:cNvPicPr>
            <a:picLocks noChangeAspect="1"/>
          </p:cNvPicPr>
          <p:nvPr userDrawn="1"/>
        </p:nvPicPr>
        <p:blipFill>
          <a:blip r:embed="rId3"/>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313090009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wo columns pur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4F2D7F">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3"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Tx/>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88939763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wo columns blu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8" name="Rectangle 17"/>
          <p:cNvSpPr/>
          <p:nvPr userDrawn="1"/>
        </p:nvSpPr>
        <p:spPr>
          <a:xfrm>
            <a:off x="6096001" y="2133600"/>
            <a:ext cx="5471584" cy="3528981"/>
          </a:xfrm>
          <a:prstGeom prst="rect">
            <a:avLst/>
          </a:prstGeom>
          <a:solidFill>
            <a:srgbClr val="00A7B5">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7" name="Rectangle 26"/>
          <p:cNvSpPr/>
          <p:nvPr userDrawn="1"/>
        </p:nvSpPr>
        <p:spPr>
          <a:xfrm>
            <a:off x="651227" y="2133600"/>
            <a:ext cx="5473141"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3" name="Oval 32"/>
          <p:cNvSpPr/>
          <p:nvPr userDrawn="1"/>
        </p:nvSpPr>
        <p:spPr>
          <a:xfrm>
            <a:off x="4213014" y="3328750"/>
            <a:ext cx="2059093" cy="1129665"/>
          </a:xfrm>
          <a:prstGeom prst="ellipse">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1"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60150998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 columns gree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9BD732">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6827162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lumns oran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1" y="2133600"/>
            <a:ext cx="5471584" cy="3528981"/>
          </a:xfrm>
          <a:prstGeom prst="rect">
            <a:avLst/>
          </a:prstGeom>
          <a:solidFill>
            <a:srgbClr val="FF7D1E">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28990559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wo columns r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E92841">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69641864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columns gre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47421" t="18042" r="19902" b="38100"/>
          <a:stretch/>
        </p:blipFill>
        <p:spPr>
          <a:xfrm>
            <a:off x="9500104" y="4087732"/>
            <a:ext cx="2245259" cy="2129477"/>
          </a:xfrm>
          <a:prstGeom prst="rect">
            <a:avLst/>
          </a:prstGeom>
        </p:spPr>
      </p:pic>
    </p:spTree>
    <p:extLst>
      <p:ext uri="{BB962C8B-B14F-4D97-AF65-F5344CB8AC3E}">
        <p14:creationId xmlns:p14="http://schemas.microsoft.com/office/powerpoint/2010/main" val="146721849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Two columns grey">
    <p:spTree>
      <p:nvGrpSpPr>
        <p:cNvPr id="1" name=""/>
        <p:cNvGrpSpPr/>
        <p:nvPr/>
      </p:nvGrpSpPr>
      <p:grpSpPr>
        <a:xfrm>
          <a:off x="0" y="0"/>
          <a:ext cx="0" cy="0"/>
          <a:chOff x="0" y="0"/>
          <a:chExt cx="0" cy="0"/>
        </a:xfrm>
      </p:grpSpPr>
      <p:sp>
        <p:nvSpPr>
          <p:cNvPr id="2" name="Rectangle 1"/>
          <p:cNvSpPr/>
          <p:nvPr userDrawn="1"/>
        </p:nvSpPr>
        <p:spPr>
          <a:xfrm>
            <a:off x="624417" y="1724637"/>
            <a:ext cx="10943168" cy="4508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51227"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Text Placeholder 12"/>
          <p:cNvSpPr>
            <a:spLocks noGrp="1"/>
          </p:cNvSpPr>
          <p:nvPr>
            <p:ph type="body" sz="quarter" idx="11" hasCustomPrompt="1"/>
          </p:nvPr>
        </p:nvSpPr>
        <p:spPr>
          <a:xfrm>
            <a:off x="740636" y="2011252"/>
            <a:ext cx="10630968" cy="3925227"/>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53407039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Foot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5" name="Media Placeholder 8"/>
          <p:cNvSpPr>
            <a:spLocks noGrp="1"/>
          </p:cNvSpPr>
          <p:nvPr>
            <p:ph type="media" sz="quarter" idx="12"/>
          </p:nvPr>
        </p:nvSpPr>
        <p:spPr>
          <a:xfrm>
            <a:off x="1" y="0"/>
            <a:ext cx="12191999" cy="6858000"/>
          </a:xfrm>
          <a:prstGeom prst="rect">
            <a:avLst/>
          </a:prstGeom>
        </p:spPr>
        <p:txBody>
          <a:bodyPr vert="horz"/>
          <a:lstStyle>
            <a:lvl1pPr marL="0" indent="0">
              <a:buNone/>
              <a:defRPr sz="1733">
                <a:solidFill>
                  <a:srgbClr val="9BD71E"/>
                </a:solidFill>
              </a:defRPr>
            </a:lvl1pPr>
          </a:lstStyle>
          <a:p>
            <a:endParaRPr lang="en-US" dirty="0"/>
          </a:p>
        </p:txBody>
      </p:sp>
    </p:spTree>
    <p:extLst>
      <p:ext uri="{BB962C8B-B14F-4D97-AF65-F5344CB8AC3E}">
        <p14:creationId xmlns:p14="http://schemas.microsoft.com/office/powerpoint/2010/main" val="316939168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_Title + curved photo">
    <p:spTree>
      <p:nvGrpSpPr>
        <p:cNvPr id="1" name=""/>
        <p:cNvGrpSpPr/>
        <p:nvPr/>
      </p:nvGrpSpPr>
      <p:grpSpPr>
        <a:xfrm>
          <a:off x="0" y="0"/>
          <a:ext cx="0" cy="0"/>
          <a:chOff x="0" y="0"/>
          <a:chExt cx="0" cy="0"/>
        </a:xfrm>
      </p:grpSpPr>
      <p:sp>
        <p:nvSpPr>
          <p:cNvPr id="15" name="Picture Placeholder 14"/>
          <p:cNvSpPr>
            <a:spLocks noGrp="1"/>
          </p:cNvSpPr>
          <p:nvPr>
            <p:ph type="pic" sz="quarter" idx="12" hasCustomPrompt="1"/>
          </p:nvPr>
        </p:nvSpPr>
        <p:spPr>
          <a:xfrm>
            <a:off x="5994401" y="1536700"/>
            <a:ext cx="6223652" cy="5341001"/>
          </a:xfrm>
          <a:custGeom>
            <a:avLst/>
            <a:gdLst>
              <a:gd name="connsiteX0" fmla="*/ 0 w 5751512"/>
              <a:gd name="connsiteY0" fmla="*/ 0 h 3946525"/>
              <a:gd name="connsiteX1" fmla="*/ 5751512 w 5751512"/>
              <a:gd name="connsiteY1" fmla="*/ 0 h 3946525"/>
              <a:gd name="connsiteX2" fmla="*/ 5751512 w 5751512"/>
              <a:gd name="connsiteY2" fmla="*/ 3946525 h 3946525"/>
              <a:gd name="connsiteX3" fmla="*/ 0 w 5751512"/>
              <a:gd name="connsiteY3" fmla="*/ 3946525 h 3946525"/>
              <a:gd name="connsiteX4" fmla="*/ 0 w 5751512"/>
              <a:gd name="connsiteY4" fmla="*/ 0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185476 w 5898059"/>
              <a:gd name="connsiteY0" fmla="*/ 145143 h 3946525"/>
              <a:gd name="connsiteX1" fmla="*/ 5898059 w 5898059"/>
              <a:gd name="connsiteY1" fmla="*/ 0 h 3946525"/>
              <a:gd name="connsiteX2" fmla="*/ 5898059 w 5898059"/>
              <a:gd name="connsiteY2" fmla="*/ 3946525 h 3946525"/>
              <a:gd name="connsiteX3" fmla="*/ 146547 w 5898059"/>
              <a:gd name="connsiteY3" fmla="*/ 3946525 h 3946525"/>
              <a:gd name="connsiteX4" fmla="*/ 3185476 w 5898059"/>
              <a:gd name="connsiteY4" fmla="*/ 145143 h 3946525"/>
              <a:gd name="connsiteX0" fmla="*/ 4670912 w 5779285"/>
              <a:gd name="connsiteY0" fmla="*/ 53092 h 3946525"/>
              <a:gd name="connsiteX1" fmla="*/ 5779285 w 5779285"/>
              <a:gd name="connsiteY1" fmla="*/ 0 h 3946525"/>
              <a:gd name="connsiteX2" fmla="*/ 5779285 w 5779285"/>
              <a:gd name="connsiteY2" fmla="*/ 3946525 h 3946525"/>
              <a:gd name="connsiteX3" fmla="*/ 27773 w 5779285"/>
              <a:gd name="connsiteY3" fmla="*/ 3946525 h 3946525"/>
              <a:gd name="connsiteX4" fmla="*/ 4670912 w 5779285"/>
              <a:gd name="connsiteY4" fmla="*/ 53092 h 3946525"/>
              <a:gd name="connsiteX0" fmla="*/ 4661785 w 5770158"/>
              <a:gd name="connsiteY0" fmla="*/ 53092 h 3946525"/>
              <a:gd name="connsiteX1" fmla="*/ 5770158 w 5770158"/>
              <a:gd name="connsiteY1" fmla="*/ 0 h 3946525"/>
              <a:gd name="connsiteX2" fmla="*/ 5770158 w 5770158"/>
              <a:gd name="connsiteY2" fmla="*/ 3946525 h 3946525"/>
              <a:gd name="connsiteX3" fmla="*/ 18646 w 5770158"/>
              <a:gd name="connsiteY3" fmla="*/ 3946525 h 3946525"/>
              <a:gd name="connsiteX4" fmla="*/ 4661785 w 5770158"/>
              <a:gd name="connsiteY4" fmla="*/ 53092 h 3946525"/>
              <a:gd name="connsiteX0" fmla="*/ 4357352 w 5465725"/>
              <a:gd name="connsiteY0" fmla="*/ 53092 h 3946525"/>
              <a:gd name="connsiteX1" fmla="*/ 5465725 w 5465725"/>
              <a:gd name="connsiteY1" fmla="*/ 0 h 3946525"/>
              <a:gd name="connsiteX2" fmla="*/ 5465725 w 5465725"/>
              <a:gd name="connsiteY2" fmla="*/ 3946525 h 3946525"/>
              <a:gd name="connsiteX3" fmla="*/ 21686 w 5465725"/>
              <a:gd name="connsiteY3" fmla="*/ 3936297 h 3946525"/>
              <a:gd name="connsiteX4" fmla="*/ 4357352 w 5465725"/>
              <a:gd name="connsiteY4" fmla="*/ 53092 h 3946525"/>
              <a:gd name="connsiteX0" fmla="*/ 4337247 w 5445620"/>
              <a:gd name="connsiteY0" fmla="*/ 53092 h 3946525"/>
              <a:gd name="connsiteX1" fmla="*/ 5445620 w 5445620"/>
              <a:gd name="connsiteY1" fmla="*/ 0 h 3946525"/>
              <a:gd name="connsiteX2" fmla="*/ 5445620 w 5445620"/>
              <a:gd name="connsiteY2" fmla="*/ 3946525 h 3946525"/>
              <a:gd name="connsiteX3" fmla="*/ 1581 w 5445620"/>
              <a:gd name="connsiteY3" fmla="*/ 3936297 h 3946525"/>
              <a:gd name="connsiteX4" fmla="*/ 4337247 w 5445620"/>
              <a:gd name="connsiteY4" fmla="*/ 53092 h 3946525"/>
              <a:gd name="connsiteX0" fmla="*/ 5432791 w 5444953"/>
              <a:gd name="connsiteY0" fmla="*/ 12179 h 3946525"/>
              <a:gd name="connsiteX1" fmla="*/ 5444953 w 5444953"/>
              <a:gd name="connsiteY1" fmla="*/ 0 h 3946525"/>
              <a:gd name="connsiteX2" fmla="*/ 5444953 w 5444953"/>
              <a:gd name="connsiteY2" fmla="*/ 3946525 h 3946525"/>
              <a:gd name="connsiteX3" fmla="*/ 914 w 5444953"/>
              <a:gd name="connsiteY3" fmla="*/ 3936297 h 3946525"/>
              <a:gd name="connsiteX4" fmla="*/ 5432791 w 5444953"/>
              <a:gd name="connsiteY4" fmla="*/ 12179 h 3946525"/>
              <a:gd name="connsiteX0" fmla="*/ 5433450 w 5445612"/>
              <a:gd name="connsiteY0" fmla="*/ 12179 h 3946525"/>
              <a:gd name="connsiteX1" fmla="*/ 5445612 w 5445612"/>
              <a:gd name="connsiteY1" fmla="*/ 0 h 3946525"/>
              <a:gd name="connsiteX2" fmla="*/ 5445612 w 5445612"/>
              <a:gd name="connsiteY2" fmla="*/ 3946525 h 3946525"/>
              <a:gd name="connsiteX3" fmla="*/ 1573 w 5445612"/>
              <a:gd name="connsiteY3" fmla="*/ 3936297 h 3946525"/>
              <a:gd name="connsiteX4" fmla="*/ 5433450 w 5445612"/>
              <a:gd name="connsiteY4" fmla="*/ 12179 h 3946525"/>
              <a:gd name="connsiteX0" fmla="*/ 5380034 w 5392196"/>
              <a:gd name="connsiteY0" fmla="*/ 12179 h 3946525"/>
              <a:gd name="connsiteX1" fmla="*/ 5392196 w 5392196"/>
              <a:gd name="connsiteY1" fmla="*/ 0 h 3946525"/>
              <a:gd name="connsiteX2" fmla="*/ 5392196 w 5392196"/>
              <a:gd name="connsiteY2" fmla="*/ 3946525 h 3946525"/>
              <a:gd name="connsiteX3" fmla="*/ 1631 w 5392196"/>
              <a:gd name="connsiteY3" fmla="*/ 3721509 h 3946525"/>
              <a:gd name="connsiteX4" fmla="*/ 5380034 w 5392196"/>
              <a:gd name="connsiteY4" fmla="*/ 12179 h 3946525"/>
              <a:gd name="connsiteX0" fmla="*/ 5420095 w 5432257"/>
              <a:gd name="connsiteY0" fmla="*/ 12179 h 3946525"/>
              <a:gd name="connsiteX1" fmla="*/ 5432257 w 5432257"/>
              <a:gd name="connsiteY1" fmla="*/ 0 h 3946525"/>
              <a:gd name="connsiteX2" fmla="*/ 5432257 w 5432257"/>
              <a:gd name="connsiteY2" fmla="*/ 3946525 h 3946525"/>
              <a:gd name="connsiteX3" fmla="*/ 1587 w 5432257"/>
              <a:gd name="connsiteY3" fmla="*/ 3946525 h 3946525"/>
              <a:gd name="connsiteX4" fmla="*/ 5420095 w 5432257"/>
              <a:gd name="connsiteY4" fmla="*/ 12179 h 39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257" h="3946525">
                <a:moveTo>
                  <a:pt x="5420095" y="12179"/>
                </a:moveTo>
                <a:lnTo>
                  <a:pt x="5432257" y="0"/>
                </a:lnTo>
                <a:lnTo>
                  <a:pt x="5432257" y="3946525"/>
                </a:lnTo>
                <a:lnTo>
                  <a:pt x="1587" y="3946525"/>
                </a:lnTo>
                <a:cubicBezTo>
                  <a:pt x="-54433" y="2778027"/>
                  <a:pt x="1365326" y="84261"/>
                  <a:pt x="5420095" y="12179"/>
                </a:cubicBezTo>
                <a:close/>
              </a:path>
            </a:pathLst>
          </a:custGeom>
        </p:spPr>
        <p:txBody>
          <a:bodyPr vert="horz"/>
          <a:lstStyle>
            <a:lvl1pPr marL="0" indent="0" algn="r">
              <a:buNone/>
              <a:defRPr sz="1733">
                <a:solidFill>
                  <a:srgbClr val="00A7B5"/>
                </a:solidFill>
              </a:defRPr>
            </a:lvl1pPr>
          </a:lstStyle>
          <a:p>
            <a:r>
              <a:rPr lang="en-US" dirty="0"/>
              <a:t>Click icon to add photo</a:t>
            </a:r>
          </a:p>
        </p:txBody>
      </p:sp>
      <p:sp>
        <p:nvSpPr>
          <p:cNvPr id="7" name="Text Placeholder 3"/>
          <p:cNvSpPr>
            <a:spLocks noGrp="1"/>
          </p:cNvSpPr>
          <p:nvPr>
            <p:ph type="body" sz="quarter" idx="13" hasCustomPrompt="1"/>
          </p:nvPr>
        </p:nvSpPr>
        <p:spPr>
          <a:xfrm>
            <a:off x="630780" y="1936045"/>
            <a:ext cx="4970949" cy="1896955"/>
          </a:xfrm>
          <a:prstGeom prst="rect">
            <a:avLst/>
          </a:prstGeom>
        </p:spPr>
        <p:txBody>
          <a:bodyPr vert="horz" lIns="0" tIns="0" rIns="0" bIns="0"/>
          <a:lstStyle>
            <a:lvl1pPr marL="0" indent="0">
              <a:lnSpc>
                <a:spcPts val="5333"/>
              </a:lnSpc>
              <a:spcBef>
                <a:spcPts val="0"/>
              </a:spcBef>
              <a:buNone/>
              <a:defRPr sz="4000" b="1">
                <a:solidFill>
                  <a:srgbClr val="4F2D7F"/>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Click here to add </a:t>
            </a:r>
            <a:br>
              <a:rPr lang="en-US" dirty="0"/>
            </a:br>
            <a:r>
              <a:rPr lang="en-US" dirty="0"/>
              <a:t>title on this </a:t>
            </a:r>
            <a:r>
              <a:rPr lang="en-US" dirty="0" err="1"/>
              <a:t>slideQQAAA</a:t>
            </a:r>
            <a:endParaRPr lang="en-US" dirty="0"/>
          </a:p>
        </p:txBody>
      </p:sp>
      <p:sp>
        <p:nvSpPr>
          <p:cNvPr id="8" name="Text Placeholder 21"/>
          <p:cNvSpPr>
            <a:spLocks noGrp="1"/>
          </p:cNvSpPr>
          <p:nvPr>
            <p:ph type="body" sz="quarter" idx="10" hasCustomPrompt="1"/>
          </p:nvPr>
        </p:nvSpPr>
        <p:spPr>
          <a:xfrm>
            <a:off x="630782" y="4294143"/>
            <a:ext cx="4970948" cy="410939"/>
          </a:xfrm>
          <a:prstGeom prst="rect">
            <a:avLst/>
          </a:prstGeom>
        </p:spPr>
        <p:txBody>
          <a:bodyPr vert="horz" lIns="0"/>
          <a:lstStyle>
            <a:lvl1pPr marL="0" indent="0">
              <a:buNone/>
              <a:defRPr sz="2667" b="1">
                <a:solidFill>
                  <a:srgbClr val="00A7B5"/>
                </a:solidFill>
              </a:defRPr>
            </a:lvl1pPr>
          </a:lstStyle>
          <a:p>
            <a:pPr lvl="0"/>
            <a:r>
              <a:rPr lang="en-US" dirty="0"/>
              <a:t>Click to add name</a:t>
            </a:r>
          </a:p>
        </p:txBody>
      </p:sp>
      <p:sp>
        <p:nvSpPr>
          <p:cNvPr id="9" name="Text Placeholder 21"/>
          <p:cNvSpPr>
            <a:spLocks noGrp="1"/>
          </p:cNvSpPr>
          <p:nvPr>
            <p:ph type="body" sz="quarter" idx="11" hasCustomPrompt="1"/>
          </p:nvPr>
        </p:nvSpPr>
        <p:spPr>
          <a:xfrm>
            <a:off x="630782" y="4803471"/>
            <a:ext cx="4970948" cy="410939"/>
          </a:xfrm>
          <a:prstGeom prst="rect">
            <a:avLst/>
          </a:prstGeom>
        </p:spPr>
        <p:txBody>
          <a:bodyPr vert="horz" lIns="0"/>
          <a:lstStyle>
            <a:lvl1pPr marL="0" indent="0">
              <a:buNone/>
              <a:defRPr sz="2400" baseline="0">
                <a:solidFill>
                  <a:srgbClr val="00A7B5"/>
                </a:solidFill>
              </a:defRPr>
            </a:lvl1pPr>
          </a:lstStyle>
          <a:p>
            <a:pPr lvl="0"/>
            <a:r>
              <a:rPr lang="en-US" dirty="0"/>
              <a:t>Click to add position or firm</a:t>
            </a:r>
          </a:p>
        </p:txBody>
      </p:sp>
      <p:pic>
        <p:nvPicPr>
          <p:cNvPr id="2" name="Imagen 1">
            <a:extLst>
              <a:ext uri="{FF2B5EF4-FFF2-40B4-BE49-F238E27FC236}">
                <a16:creationId xmlns:a16="http://schemas.microsoft.com/office/drawing/2014/main" id="{EE394EC0-0156-48D2-8D4B-9034D777CB77}"/>
              </a:ext>
            </a:extLst>
          </p:cNvPr>
          <p:cNvPicPr/>
          <p:nvPr userDrawn="1"/>
        </p:nvPicPr>
        <p:blipFill>
          <a:blip r:embed="rId2"/>
          <a:stretch>
            <a:fillRect/>
          </a:stretch>
        </p:blipFill>
        <p:spPr>
          <a:xfrm>
            <a:off x="615585" y="586222"/>
            <a:ext cx="2628900" cy="591820"/>
          </a:xfrm>
          <a:prstGeom prst="rect">
            <a:avLst/>
          </a:prstGeom>
        </p:spPr>
      </p:pic>
    </p:spTree>
    <p:extLst>
      <p:ext uri="{BB962C8B-B14F-4D97-AF65-F5344CB8AC3E}">
        <p14:creationId xmlns:p14="http://schemas.microsoft.com/office/powerpoint/2010/main" val="6910402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5203500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userDrawn="1">
  <p:cSld name="Divider - 2 Purpl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 name="Straight Connector 4"/>
          <p:cNvCxnSpPr/>
          <p:nvPr userDrawn="1"/>
        </p:nvCxnSpPr>
        <p:spPr>
          <a:xfrm>
            <a:off x="625828" y="6517112"/>
            <a:ext cx="3501673" cy="0"/>
          </a:xfrm>
          <a:prstGeom prst="line">
            <a:avLst/>
          </a:prstGeom>
          <a:ln w="19050" cap="rnd">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itle 13"/>
          <p:cNvSpPr>
            <a:spLocks noGrp="1"/>
          </p:cNvSpPr>
          <p:nvPr>
            <p:ph type="title" hasCustomPrompt="1"/>
          </p:nvPr>
        </p:nvSpPr>
        <p:spPr>
          <a:xfrm>
            <a:off x="624417" y="3492500"/>
            <a:ext cx="10943163" cy="2092741"/>
          </a:xfrm>
          <a:prstGeom prst="rect">
            <a:avLst/>
          </a:prstGeom>
        </p:spPr>
        <p:txBody>
          <a:bodyPr vert="horz" lIns="0" rIns="0"/>
          <a:lstStyle>
            <a:lvl1pPr algn="l" rtl="0">
              <a:lnSpc>
                <a:spcPts val="4533"/>
              </a:lnSpc>
              <a:defRPr sz="4000" b="1">
                <a:solidFill>
                  <a:srgbClr val="FFFFFF"/>
                </a:solidFill>
                <a:latin typeface="+mn-lt"/>
              </a:defRPr>
            </a:lvl1pPr>
          </a:lstStyle>
          <a:p>
            <a:pPr rtl="0">
              <a:lnSpc>
                <a:spcPts val="3400"/>
              </a:lnSpc>
            </a:pPr>
            <a:r>
              <a:rPr lang="en-US" dirty="0"/>
              <a:t>Click here to add title</a:t>
            </a:r>
            <a:br>
              <a:rPr lang="en-US" dirty="0"/>
            </a:br>
            <a:r>
              <a:rPr lang="en-US" dirty="0"/>
              <a:t>on two decks</a:t>
            </a:r>
          </a:p>
        </p:txBody>
      </p:sp>
      <p:sp>
        <p:nvSpPr>
          <p:cNvPr id="8" name="Text Placeholder 3"/>
          <p:cNvSpPr>
            <a:spLocks noGrp="1"/>
          </p:cNvSpPr>
          <p:nvPr>
            <p:ph type="body" sz="quarter" idx="13" hasCustomPrompt="1"/>
          </p:nvPr>
        </p:nvSpPr>
        <p:spPr>
          <a:xfrm>
            <a:off x="624418" y="1604433"/>
            <a:ext cx="10943167" cy="852593"/>
          </a:xfrm>
          <a:prstGeom prst="rect">
            <a:avLst/>
          </a:prstGeom>
        </p:spPr>
        <p:txBody>
          <a:bodyPr vert="horz" lIns="0" tIns="0" rIns="0" bIns="0" anchor="b" anchorCtr="0"/>
          <a:lstStyle>
            <a:lvl1pPr marL="0" indent="0">
              <a:lnSpc>
                <a:spcPts val="5333"/>
              </a:lnSpc>
              <a:spcBef>
                <a:spcPts val="0"/>
              </a:spcBef>
              <a:buNone/>
              <a:defRPr sz="4800" b="1">
                <a:solidFill>
                  <a:schemeClr val="bg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Click to edit Master title style</a:t>
            </a:r>
          </a:p>
        </p:txBody>
      </p:sp>
      <p:sp>
        <p:nvSpPr>
          <p:cNvPr id="9" name="Copyright"/>
          <p:cNvSpPr txBox="1"/>
          <p:nvPr userDrawn="1"/>
        </p:nvSpPr>
        <p:spPr>
          <a:xfrm>
            <a:off x="874936" y="6540838"/>
            <a:ext cx="3215833" cy="246221"/>
          </a:xfrm>
          <a:prstGeom prst="rect">
            <a:avLst/>
          </a:prstGeom>
          <a:noFill/>
        </p:spPr>
        <p:txBody>
          <a:bodyPr wrap="square" lIns="0" rIns="0" rtlCol="0" anchor="ctr" anchorCtr="0">
            <a:noAutofit/>
          </a:bodyPr>
          <a:lstStyle/>
          <a:p>
            <a:pPr algn="l"/>
            <a:r>
              <a:rPr lang="en-US" sz="800" dirty="0">
                <a:solidFill>
                  <a:schemeClr val="bg1"/>
                </a:solidFill>
              </a:rPr>
              <a:t>©2022 Grant Thornton International Ltd. All rights reserved.</a:t>
            </a:r>
            <a:endParaRPr lang="en-GB" sz="800" dirty="0">
              <a:solidFill>
                <a:schemeClr val="bg1"/>
              </a:solidFill>
            </a:endParaRPr>
          </a:p>
        </p:txBody>
      </p:sp>
      <p:sp>
        <p:nvSpPr>
          <p:cNvPr id="6" name="Slide Number Placeholder 5"/>
          <p:cNvSpPr>
            <a:spLocks noGrp="1"/>
          </p:cNvSpPr>
          <p:nvPr>
            <p:ph type="sldNum" sz="quarter" idx="14"/>
          </p:nvPr>
        </p:nvSpPr>
        <p:spPr/>
        <p:txBody>
          <a:bodyPr/>
          <a:lstStyle>
            <a:lvl1pPr algn="l">
              <a:defRPr/>
            </a:lvl1pPr>
          </a:lstStyle>
          <a:p>
            <a:fld id="{2FF48407-9AE9-463E-9826-84A5E1C60740}" type="slidenum">
              <a:rPr lang="en-GB" smtClean="0"/>
              <a:pPr/>
              <a:t>‹Nº›</a:t>
            </a:fld>
            <a:endParaRPr lang="en-GB" dirty="0"/>
          </a:p>
        </p:txBody>
      </p:sp>
    </p:spTree>
    <p:extLst>
      <p:ext uri="{BB962C8B-B14F-4D97-AF65-F5344CB8AC3E}">
        <p14:creationId xmlns:p14="http://schemas.microsoft.com/office/powerpoint/2010/main" val="23198443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5" name="Slide Number Placeholder 4"/>
          <p:cNvSpPr>
            <a:spLocks noGrp="1"/>
          </p:cNvSpPr>
          <p:nvPr>
            <p:ph type="sldNum" sz="quarter" idx="10"/>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397256116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7" y="1955799"/>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172284510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9" name="Picture Placeholder 2"/>
          <p:cNvSpPr>
            <a:spLocks noGrp="1"/>
          </p:cNvSpPr>
          <p:nvPr>
            <p:ph type="pic" idx="1" hasCustomPrompt="1"/>
          </p:nvPr>
        </p:nvSpPr>
        <p:spPr>
          <a:xfrm>
            <a:off x="7192433" y="1955799"/>
            <a:ext cx="4375152" cy="4305301"/>
          </a:xfrm>
          <a:prstGeom prst="rect">
            <a:avLst/>
          </a:prstGeom>
          <a:noFill/>
        </p:spPr>
        <p:txBody>
          <a:bodyPr lIns="0" tIns="0" rIns="0" bIns="0" anchor="ctr" anchorCtr="1"/>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illustration</a:t>
            </a:r>
          </a:p>
        </p:txBody>
      </p:sp>
      <p:sp>
        <p:nvSpPr>
          <p:cNvPr id="3" name="Title 2"/>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6" name="Text Placeholder 5"/>
          <p:cNvSpPr>
            <a:spLocks noGrp="1"/>
          </p:cNvSpPr>
          <p:nvPr>
            <p:ph type="body" sz="quarter" idx="11"/>
          </p:nvPr>
        </p:nvSpPr>
        <p:spPr>
          <a:xfrm>
            <a:off x="625825" y="1955799"/>
            <a:ext cx="6255459"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28801462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ext + Quote">
    <p:spTree>
      <p:nvGrpSpPr>
        <p:cNvPr id="1" name=""/>
        <p:cNvGrpSpPr/>
        <p:nvPr/>
      </p:nvGrpSpPr>
      <p:grpSpPr>
        <a:xfrm>
          <a:off x="0" y="0"/>
          <a:ext cx="0" cy="0"/>
          <a:chOff x="0" y="0"/>
          <a:chExt cx="0" cy="0"/>
        </a:xfrm>
      </p:grpSpPr>
      <p:sp>
        <p:nvSpPr>
          <p:cNvPr id="12" name="Text Placeholder 4"/>
          <p:cNvSpPr>
            <a:spLocks noGrp="1"/>
          </p:cNvSpPr>
          <p:nvPr>
            <p:ph type="body" sz="quarter" idx="15"/>
          </p:nvPr>
        </p:nvSpPr>
        <p:spPr>
          <a:xfrm>
            <a:off x="6339840" y="1955799"/>
            <a:ext cx="5227744" cy="4305300"/>
          </a:xfrm>
        </p:spPr>
        <p:txBody>
          <a:bodyPr anchor="ctr" anchorCtr="1"/>
          <a:lstStyle>
            <a:lvl1pPr marL="0" indent="0" algn="ctr">
              <a:buNone/>
              <a:defRPr>
                <a:solidFill>
                  <a:schemeClr val="accent1"/>
                </a:solidFill>
              </a:defRPr>
            </a:lvl1pPr>
            <a:lvl2pPr marL="0" indent="0" algn="ctr">
              <a:buNone/>
              <a:defRPr>
                <a:solidFill>
                  <a:schemeClr val="accent1"/>
                </a:solidFill>
              </a:defRPr>
            </a:lvl2pPr>
            <a:lvl3pPr marL="0" indent="0" algn="ctr">
              <a:buNone/>
              <a:defRPr>
                <a:solidFill>
                  <a:schemeClr val="accent1"/>
                </a:solidFill>
              </a:defRPr>
            </a:lvl3pPr>
            <a:lvl4pPr marL="0" indent="0" algn="ctr">
              <a:buNone/>
              <a:defRPr>
                <a:solidFill>
                  <a:schemeClr val="accent1"/>
                </a:solidFill>
              </a:defRPr>
            </a:lvl4pPr>
            <a:lvl5pPr marL="0" indent="0" algn="l">
              <a:buNone/>
              <a:defRPr sz="3467">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1" name="Straight Connector 10"/>
          <p:cNvCxnSpPr>
            <a:cxnSpLocks/>
          </p:cNvCxnSpPr>
          <p:nvPr userDrawn="1"/>
        </p:nvCxnSpPr>
        <p:spPr>
          <a:xfrm>
            <a:off x="6124063" y="1955799"/>
            <a:ext cx="20664" cy="4305301"/>
          </a:xfrm>
          <a:prstGeom prst="line">
            <a:avLst/>
          </a:prstGeom>
          <a:ln w="7620">
            <a:solidFill>
              <a:srgbClr val="4F2D7F"/>
            </a:solidFill>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629328" y="479428"/>
            <a:ext cx="10938256" cy="1125005"/>
          </a:xfrm>
          <a:prstGeom prst="rect">
            <a:avLst/>
          </a:prstGeom>
        </p:spPr>
        <p:txBody>
          <a:bodyPr/>
          <a:lstStyle/>
          <a:p>
            <a:r>
              <a:rPr lang="en-US" dirty="0"/>
              <a:t>Click to edit Master title style</a:t>
            </a:r>
            <a:endParaRPr lang="en-GB" dirty="0"/>
          </a:p>
        </p:txBody>
      </p:sp>
      <p:sp>
        <p:nvSpPr>
          <p:cNvPr id="7" name="Text Placeholder 6"/>
          <p:cNvSpPr>
            <a:spLocks noGrp="1"/>
          </p:cNvSpPr>
          <p:nvPr>
            <p:ph type="body" sz="quarter" idx="16"/>
          </p:nvPr>
        </p:nvSpPr>
        <p:spPr>
          <a:xfrm>
            <a:off x="625827" y="1955799"/>
            <a:ext cx="5317773" cy="43053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Freeform 5"/>
          <p:cNvSpPr>
            <a:spLocks noEditPoints="1"/>
          </p:cNvSpPr>
          <p:nvPr userDrawn="1"/>
        </p:nvSpPr>
        <p:spPr bwMode="auto">
          <a:xfrm>
            <a:off x="8714317" y="2125134"/>
            <a:ext cx="482600" cy="357717"/>
          </a:xfrm>
          <a:custGeom>
            <a:avLst/>
            <a:gdLst>
              <a:gd name="T0" fmla="*/ 1416 w 1416"/>
              <a:gd name="T1" fmla="*/ 737 h 1055"/>
              <a:gd name="T2" fmla="*/ 1416 w 1416"/>
              <a:gd name="T3" fmla="*/ 737 h 1055"/>
              <a:gd name="T4" fmla="*/ 1104 w 1416"/>
              <a:gd name="T5" fmla="*/ 431 h 1055"/>
              <a:gd name="T6" fmla="*/ 1023 w 1416"/>
              <a:gd name="T7" fmla="*/ 452 h 1055"/>
              <a:gd name="T8" fmla="*/ 1400 w 1416"/>
              <a:gd name="T9" fmla="*/ 199 h 1055"/>
              <a:gd name="T10" fmla="*/ 1400 w 1416"/>
              <a:gd name="T11" fmla="*/ 0 h 1055"/>
              <a:gd name="T12" fmla="*/ 756 w 1416"/>
              <a:gd name="T13" fmla="*/ 652 h 1055"/>
              <a:gd name="T14" fmla="*/ 1104 w 1416"/>
              <a:gd name="T15" fmla="*/ 1055 h 1055"/>
              <a:gd name="T16" fmla="*/ 1416 w 1416"/>
              <a:gd name="T17" fmla="*/ 737 h 1055"/>
              <a:gd name="T18" fmla="*/ 659 w 1416"/>
              <a:gd name="T19" fmla="*/ 737 h 1055"/>
              <a:gd name="T20" fmla="*/ 659 w 1416"/>
              <a:gd name="T21" fmla="*/ 737 h 1055"/>
              <a:gd name="T22" fmla="*/ 348 w 1416"/>
              <a:gd name="T23" fmla="*/ 431 h 1055"/>
              <a:gd name="T24" fmla="*/ 267 w 1416"/>
              <a:gd name="T25" fmla="*/ 452 h 1055"/>
              <a:gd name="T26" fmla="*/ 643 w 1416"/>
              <a:gd name="T27" fmla="*/ 199 h 1055"/>
              <a:gd name="T28" fmla="*/ 643 w 1416"/>
              <a:gd name="T29" fmla="*/ 0 h 1055"/>
              <a:gd name="T30" fmla="*/ 0 w 1416"/>
              <a:gd name="T31" fmla="*/ 652 h 1055"/>
              <a:gd name="T32" fmla="*/ 348 w 1416"/>
              <a:gd name="T33" fmla="*/ 1055 h 1055"/>
              <a:gd name="T34" fmla="*/ 659 w 1416"/>
              <a:gd name="T35" fmla="*/ 737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5">
                <a:moveTo>
                  <a:pt x="1416" y="737"/>
                </a:moveTo>
                <a:lnTo>
                  <a:pt x="1416" y="737"/>
                </a:lnTo>
                <a:cubicBezTo>
                  <a:pt x="1416" y="566"/>
                  <a:pt x="1295" y="431"/>
                  <a:pt x="1104" y="431"/>
                </a:cubicBezTo>
                <a:cubicBezTo>
                  <a:pt x="1072" y="431"/>
                  <a:pt x="1031" y="444"/>
                  <a:pt x="1023" y="452"/>
                </a:cubicBezTo>
                <a:cubicBezTo>
                  <a:pt x="1040" y="329"/>
                  <a:pt x="1137" y="199"/>
                  <a:pt x="1400" y="199"/>
                </a:cubicBezTo>
                <a:lnTo>
                  <a:pt x="1400" y="0"/>
                </a:lnTo>
                <a:cubicBezTo>
                  <a:pt x="991" y="3"/>
                  <a:pt x="756" y="174"/>
                  <a:pt x="756" y="652"/>
                </a:cubicBezTo>
                <a:cubicBezTo>
                  <a:pt x="756" y="892"/>
                  <a:pt x="894" y="1055"/>
                  <a:pt x="1104" y="1055"/>
                </a:cubicBezTo>
                <a:cubicBezTo>
                  <a:pt x="1278" y="1055"/>
                  <a:pt x="1416" y="913"/>
                  <a:pt x="1416" y="737"/>
                </a:cubicBezTo>
                <a:close/>
                <a:moveTo>
                  <a:pt x="659" y="737"/>
                </a:moveTo>
                <a:lnTo>
                  <a:pt x="659" y="737"/>
                </a:lnTo>
                <a:cubicBezTo>
                  <a:pt x="659" y="566"/>
                  <a:pt x="538" y="431"/>
                  <a:pt x="348" y="431"/>
                </a:cubicBezTo>
                <a:cubicBezTo>
                  <a:pt x="315" y="431"/>
                  <a:pt x="275" y="444"/>
                  <a:pt x="267" y="452"/>
                </a:cubicBezTo>
                <a:cubicBezTo>
                  <a:pt x="283" y="329"/>
                  <a:pt x="380" y="199"/>
                  <a:pt x="643" y="199"/>
                </a:cubicBezTo>
                <a:lnTo>
                  <a:pt x="643" y="0"/>
                </a:lnTo>
                <a:cubicBezTo>
                  <a:pt x="234" y="3"/>
                  <a:pt x="0" y="174"/>
                  <a:pt x="0" y="652"/>
                </a:cubicBezTo>
                <a:cubicBezTo>
                  <a:pt x="0" y="892"/>
                  <a:pt x="137" y="1055"/>
                  <a:pt x="348" y="1055"/>
                </a:cubicBezTo>
                <a:cubicBezTo>
                  <a:pt x="522" y="1055"/>
                  <a:pt x="659" y="913"/>
                  <a:pt x="659" y="737"/>
                </a:cubicBez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15" name="Freeform 9"/>
          <p:cNvSpPr>
            <a:spLocks noEditPoints="1"/>
          </p:cNvSpPr>
          <p:nvPr userDrawn="1"/>
        </p:nvSpPr>
        <p:spPr bwMode="auto">
          <a:xfrm>
            <a:off x="8714317" y="5520268"/>
            <a:ext cx="482600" cy="359833"/>
          </a:xfrm>
          <a:custGeom>
            <a:avLst/>
            <a:gdLst>
              <a:gd name="T0" fmla="*/ 0 w 1416"/>
              <a:gd name="T1" fmla="*/ 317 h 1056"/>
              <a:gd name="T2" fmla="*/ 0 w 1416"/>
              <a:gd name="T3" fmla="*/ 317 h 1056"/>
              <a:gd name="T4" fmla="*/ 311 w 1416"/>
              <a:gd name="T5" fmla="*/ 623 h 1056"/>
              <a:gd name="T6" fmla="*/ 392 w 1416"/>
              <a:gd name="T7" fmla="*/ 603 h 1056"/>
              <a:gd name="T8" fmla="*/ 16 w 1416"/>
              <a:gd name="T9" fmla="*/ 856 h 1056"/>
              <a:gd name="T10" fmla="*/ 16 w 1416"/>
              <a:gd name="T11" fmla="*/ 1056 h 1056"/>
              <a:gd name="T12" fmla="*/ 659 w 1416"/>
              <a:gd name="T13" fmla="*/ 403 h 1056"/>
              <a:gd name="T14" fmla="*/ 311 w 1416"/>
              <a:gd name="T15" fmla="*/ 0 h 1056"/>
              <a:gd name="T16" fmla="*/ 0 w 1416"/>
              <a:gd name="T17" fmla="*/ 317 h 1056"/>
              <a:gd name="T18" fmla="*/ 756 w 1416"/>
              <a:gd name="T19" fmla="*/ 317 h 1056"/>
              <a:gd name="T20" fmla="*/ 756 w 1416"/>
              <a:gd name="T21" fmla="*/ 317 h 1056"/>
              <a:gd name="T22" fmla="*/ 1068 w 1416"/>
              <a:gd name="T23" fmla="*/ 623 h 1056"/>
              <a:gd name="T24" fmla="*/ 1149 w 1416"/>
              <a:gd name="T25" fmla="*/ 603 h 1056"/>
              <a:gd name="T26" fmla="*/ 772 w 1416"/>
              <a:gd name="T27" fmla="*/ 856 h 1056"/>
              <a:gd name="T28" fmla="*/ 772 w 1416"/>
              <a:gd name="T29" fmla="*/ 1056 h 1056"/>
              <a:gd name="T30" fmla="*/ 1416 w 1416"/>
              <a:gd name="T31" fmla="*/ 403 h 1056"/>
              <a:gd name="T32" fmla="*/ 1068 w 1416"/>
              <a:gd name="T33" fmla="*/ 0 h 1056"/>
              <a:gd name="T34" fmla="*/ 756 w 1416"/>
              <a:gd name="T35" fmla="*/ 31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6">
                <a:moveTo>
                  <a:pt x="0" y="317"/>
                </a:moveTo>
                <a:lnTo>
                  <a:pt x="0" y="317"/>
                </a:lnTo>
                <a:cubicBezTo>
                  <a:pt x="0" y="488"/>
                  <a:pt x="121" y="623"/>
                  <a:pt x="311" y="623"/>
                </a:cubicBezTo>
                <a:cubicBezTo>
                  <a:pt x="343" y="623"/>
                  <a:pt x="384" y="611"/>
                  <a:pt x="392" y="603"/>
                </a:cubicBezTo>
                <a:cubicBezTo>
                  <a:pt x="376" y="725"/>
                  <a:pt x="279" y="856"/>
                  <a:pt x="16" y="856"/>
                </a:cubicBezTo>
                <a:lnTo>
                  <a:pt x="16" y="1056"/>
                </a:lnTo>
                <a:cubicBezTo>
                  <a:pt x="424" y="1051"/>
                  <a:pt x="659" y="880"/>
                  <a:pt x="659" y="403"/>
                </a:cubicBezTo>
                <a:cubicBezTo>
                  <a:pt x="659" y="162"/>
                  <a:pt x="522" y="0"/>
                  <a:pt x="311" y="0"/>
                </a:cubicBezTo>
                <a:cubicBezTo>
                  <a:pt x="137" y="0"/>
                  <a:pt x="0" y="142"/>
                  <a:pt x="0" y="317"/>
                </a:cubicBezTo>
                <a:close/>
                <a:moveTo>
                  <a:pt x="756" y="317"/>
                </a:moveTo>
                <a:lnTo>
                  <a:pt x="756" y="317"/>
                </a:lnTo>
                <a:cubicBezTo>
                  <a:pt x="756" y="488"/>
                  <a:pt x="878" y="623"/>
                  <a:pt x="1068" y="623"/>
                </a:cubicBezTo>
                <a:cubicBezTo>
                  <a:pt x="1100" y="623"/>
                  <a:pt x="1141" y="611"/>
                  <a:pt x="1149" y="603"/>
                </a:cubicBezTo>
                <a:cubicBezTo>
                  <a:pt x="1133" y="725"/>
                  <a:pt x="1036" y="856"/>
                  <a:pt x="772" y="856"/>
                </a:cubicBezTo>
                <a:lnTo>
                  <a:pt x="772" y="1056"/>
                </a:lnTo>
                <a:cubicBezTo>
                  <a:pt x="1181" y="1051"/>
                  <a:pt x="1416" y="880"/>
                  <a:pt x="1416" y="403"/>
                </a:cubicBezTo>
                <a:cubicBezTo>
                  <a:pt x="1416" y="162"/>
                  <a:pt x="1278" y="0"/>
                  <a:pt x="1068" y="0"/>
                </a:cubicBezTo>
                <a:cubicBezTo>
                  <a:pt x="894" y="0"/>
                  <a:pt x="756" y="142"/>
                  <a:pt x="756" y="317"/>
                </a:cubicBez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3" name="Slide Number Placeholder 2"/>
          <p:cNvSpPr>
            <a:spLocks noGrp="1"/>
          </p:cNvSpPr>
          <p:nvPr>
            <p:ph type="sldNum" sz="quarter" idx="17"/>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50492678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2" name="Rectangle 1"/>
          <p:cNvSpPr/>
          <p:nvPr userDrawn="1"/>
        </p:nvSpPr>
        <p:spPr>
          <a:xfrm>
            <a:off x="6239933" y="1955801"/>
            <a:ext cx="5328000" cy="43053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a:p>
        </p:txBody>
      </p:sp>
      <p:sp>
        <p:nvSpPr>
          <p:cNvPr id="8" name="Picture Placeholder 7"/>
          <p:cNvSpPr>
            <a:spLocks noGrp="1"/>
          </p:cNvSpPr>
          <p:nvPr>
            <p:ph type="pic" sz="quarter" idx="17" hasCustomPrompt="1"/>
          </p:nvPr>
        </p:nvSpPr>
        <p:spPr>
          <a:xfrm>
            <a:off x="624418" y="1955801"/>
            <a:ext cx="5319183" cy="4305299"/>
          </a:xfrm>
          <a:noFill/>
        </p:spPr>
        <p:txBody>
          <a:bodyPr anchor="ctr" anchorCtr="1"/>
          <a:lstStyle>
            <a:lvl1pPr marL="0" marR="0" indent="0" algn="l" defTabSz="609585" rtl="0" eaLnBrk="1" fontAlgn="auto" latinLnBrk="0" hangingPunct="1">
              <a:lnSpc>
                <a:spcPct val="100000"/>
              </a:lnSpc>
              <a:spcBef>
                <a:spcPts val="768"/>
              </a:spcBef>
              <a:spcAft>
                <a:spcPts val="0"/>
              </a:spcAft>
              <a:buClr>
                <a:schemeClr val="accent1"/>
              </a:buClr>
              <a:buSzTx/>
              <a:buFont typeface="Arial"/>
              <a:buNone/>
              <a:tabLst/>
              <a:defRPr sz="1600">
                <a:solidFill>
                  <a:schemeClr val="accent3"/>
                </a:solidFill>
              </a:defRPr>
            </a:lvl1pPr>
          </a:lstStyle>
          <a:p>
            <a:pPr marL="0" marR="0" lvl="0" indent="0" algn="l" defTabSz="609585" rtl="0" eaLnBrk="1" fontAlgn="auto" latinLnBrk="0" hangingPunct="1">
              <a:lnSpc>
                <a:spcPct val="100000"/>
              </a:lnSpc>
              <a:spcBef>
                <a:spcPts val="768"/>
              </a:spcBef>
              <a:spcAft>
                <a:spcPts val="0"/>
              </a:spcAft>
              <a:buClr>
                <a:schemeClr val="accent1"/>
              </a:buClr>
              <a:buSzTx/>
              <a:buFont typeface="Arial"/>
              <a:buNone/>
              <a:tabLst/>
              <a:defRPr/>
            </a:pPr>
            <a:r>
              <a:rPr lang="en-US" dirty="0"/>
              <a:t>Click icon to insert illustration</a:t>
            </a:r>
          </a:p>
        </p:txBody>
      </p:sp>
      <p:sp>
        <p:nvSpPr>
          <p:cNvPr id="7" name="Title 6"/>
          <p:cNvSpPr>
            <a:spLocks noGrp="1"/>
          </p:cNvSpPr>
          <p:nvPr userDrawn="1">
            <p:ph type="title"/>
          </p:nvPr>
        </p:nvSpPr>
        <p:spPr>
          <a:xfrm>
            <a:off x="629328" y="479428"/>
            <a:ext cx="10938256" cy="1125005"/>
          </a:xfrm>
          <a:prstGeom prst="rect">
            <a:avLst/>
          </a:prstGeom>
        </p:spPr>
        <p:txBody>
          <a:bodyPr/>
          <a:lstStyle/>
          <a:p>
            <a:r>
              <a:rPr lang="en-US"/>
              <a:t>Click to edit Master title style</a:t>
            </a:r>
            <a:endParaRPr lang="en-GB"/>
          </a:p>
        </p:txBody>
      </p:sp>
      <p:sp>
        <p:nvSpPr>
          <p:cNvPr id="5" name="Freeform 5"/>
          <p:cNvSpPr>
            <a:spLocks noEditPoints="1"/>
          </p:cNvSpPr>
          <p:nvPr userDrawn="1"/>
        </p:nvSpPr>
        <p:spPr bwMode="auto">
          <a:xfrm>
            <a:off x="8633884" y="2059518"/>
            <a:ext cx="548216" cy="404284"/>
          </a:xfrm>
          <a:custGeom>
            <a:avLst/>
            <a:gdLst>
              <a:gd name="T0" fmla="*/ 954 w 954"/>
              <a:gd name="T1" fmla="*/ 497 h 711"/>
              <a:gd name="T2" fmla="*/ 954 w 954"/>
              <a:gd name="T3" fmla="*/ 497 h 711"/>
              <a:gd name="T4" fmla="*/ 744 w 954"/>
              <a:gd name="T5" fmla="*/ 291 h 711"/>
              <a:gd name="T6" fmla="*/ 690 w 954"/>
              <a:gd name="T7" fmla="*/ 305 h 711"/>
              <a:gd name="T8" fmla="*/ 943 w 954"/>
              <a:gd name="T9" fmla="*/ 134 h 711"/>
              <a:gd name="T10" fmla="*/ 943 w 954"/>
              <a:gd name="T11" fmla="*/ 0 h 711"/>
              <a:gd name="T12" fmla="*/ 510 w 954"/>
              <a:gd name="T13" fmla="*/ 439 h 711"/>
              <a:gd name="T14" fmla="*/ 744 w 954"/>
              <a:gd name="T15" fmla="*/ 711 h 711"/>
              <a:gd name="T16" fmla="*/ 954 w 954"/>
              <a:gd name="T17" fmla="*/ 497 h 711"/>
              <a:gd name="T18" fmla="*/ 444 w 954"/>
              <a:gd name="T19" fmla="*/ 497 h 711"/>
              <a:gd name="T20" fmla="*/ 444 w 954"/>
              <a:gd name="T21" fmla="*/ 497 h 711"/>
              <a:gd name="T22" fmla="*/ 234 w 954"/>
              <a:gd name="T23" fmla="*/ 291 h 711"/>
              <a:gd name="T24" fmla="*/ 180 w 954"/>
              <a:gd name="T25" fmla="*/ 305 h 711"/>
              <a:gd name="T26" fmla="*/ 433 w 954"/>
              <a:gd name="T27" fmla="*/ 134 h 711"/>
              <a:gd name="T28" fmla="*/ 433 w 954"/>
              <a:gd name="T29" fmla="*/ 0 h 711"/>
              <a:gd name="T30" fmla="*/ 0 w 954"/>
              <a:gd name="T31" fmla="*/ 439 h 711"/>
              <a:gd name="T32" fmla="*/ 234 w 954"/>
              <a:gd name="T33" fmla="*/ 711 h 711"/>
              <a:gd name="T34" fmla="*/ 444 w 954"/>
              <a:gd name="T35" fmla="*/ 49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4" h="711">
                <a:moveTo>
                  <a:pt x="954" y="497"/>
                </a:moveTo>
                <a:lnTo>
                  <a:pt x="954" y="497"/>
                </a:lnTo>
                <a:cubicBezTo>
                  <a:pt x="954" y="382"/>
                  <a:pt x="872" y="291"/>
                  <a:pt x="744" y="291"/>
                </a:cubicBezTo>
                <a:cubicBezTo>
                  <a:pt x="722" y="291"/>
                  <a:pt x="695" y="299"/>
                  <a:pt x="690" y="305"/>
                </a:cubicBezTo>
                <a:cubicBezTo>
                  <a:pt x="701" y="222"/>
                  <a:pt x="766" y="134"/>
                  <a:pt x="943" y="134"/>
                </a:cubicBezTo>
                <a:lnTo>
                  <a:pt x="943" y="0"/>
                </a:lnTo>
                <a:cubicBezTo>
                  <a:pt x="668" y="2"/>
                  <a:pt x="510" y="118"/>
                  <a:pt x="510" y="439"/>
                </a:cubicBezTo>
                <a:cubicBezTo>
                  <a:pt x="510" y="601"/>
                  <a:pt x="602" y="711"/>
                  <a:pt x="744" y="711"/>
                </a:cubicBezTo>
                <a:cubicBezTo>
                  <a:pt x="862" y="711"/>
                  <a:pt x="954" y="615"/>
                  <a:pt x="954" y="497"/>
                </a:cubicBezTo>
                <a:close/>
                <a:moveTo>
                  <a:pt x="444" y="497"/>
                </a:moveTo>
                <a:lnTo>
                  <a:pt x="444" y="497"/>
                </a:lnTo>
                <a:cubicBezTo>
                  <a:pt x="444" y="382"/>
                  <a:pt x="362" y="291"/>
                  <a:pt x="234" y="291"/>
                </a:cubicBezTo>
                <a:cubicBezTo>
                  <a:pt x="212" y="291"/>
                  <a:pt x="185" y="299"/>
                  <a:pt x="180" y="305"/>
                </a:cubicBezTo>
                <a:cubicBezTo>
                  <a:pt x="190" y="222"/>
                  <a:pt x="256" y="134"/>
                  <a:pt x="433" y="134"/>
                </a:cubicBezTo>
                <a:lnTo>
                  <a:pt x="433" y="0"/>
                </a:lnTo>
                <a:cubicBezTo>
                  <a:pt x="158" y="2"/>
                  <a:pt x="0" y="118"/>
                  <a:pt x="0" y="439"/>
                </a:cubicBezTo>
                <a:cubicBezTo>
                  <a:pt x="0" y="601"/>
                  <a:pt x="92" y="711"/>
                  <a:pt x="234" y="711"/>
                </a:cubicBezTo>
                <a:cubicBezTo>
                  <a:pt x="351" y="711"/>
                  <a:pt x="444" y="615"/>
                  <a:pt x="444" y="497"/>
                </a:cubicBez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dirty="0"/>
          </a:p>
        </p:txBody>
      </p:sp>
      <p:grpSp>
        <p:nvGrpSpPr>
          <p:cNvPr id="6" name="Group 8"/>
          <p:cNvGrpSpPr>
            <a:grpSpLocks noChangeAspect="1"/>
          </p:cNvGrpSpPr>
          <p:nvPr userDrawn="1"/>
        </p:nvGrpSpPr>
        <p:grpSpPr bwMode="auto">
          <a:xfrm>
            <a:off x="8633884" y="5685367"/>
            <a:ext cx="539749" cy="397933"/>
            <a:chOff x="4079" y="2686"/>
            <a:chExt cx="255" cy="188"/>
          </a:xfrm>
        </p:grpSpPr>
        <p:sp>
          <p:nvSpPr>
            <p:cNvPr id="9" name="AutoShape 7"/>
            <p:cNvSpPr>
              <a:spLocks noChangeAspect="1" noChangeArrowheads="1" noTextEdit="1"/>
            </p:cNvSpPr>
            <p:nvPr/>
          </p:nvSpPr>
          <p:spPr bwMode="auto">
            <a:xfrm>
              <a:off x="4079" y="2686"/>
              <a:ext cx="25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400"/>
            </a:p>
          </p:txBody>
        </p:sp>
        <p:sp>
          <p:nvSpPr>
            <p:cNvPr id="10" name="Freeform 9"/>
            <p:cNvSpPr>
              <a:spLocks noEditPoints="1"/>
            </p:cNvSpPr>
            <p:nvPr/>
          </p:nvSpPr>
          <p:spPr bwMode="auto">
            <a:xfrm>
              <a:off x="4079" y="2685"/>
              <a:ext cx="259" cy="192"/>
            </a:xfrm>
            <a:custGeom>
              <a:avLst/>
              <a:gdLst>
                <a:gd name="T0" fmla="*/ 0 w 954"/>
                <a:gd name="T1" fmla="*/ 214 h 712"/>
                <a:gd name="T2" fmla="*/ 0 w 954"/>
                <a:gd name="T3" fmla="*/ 214 h 712"/>
                <a:gd name="T4" fmla="*/ 210 w 954"/>
                <a:gd name="T5" fmla="*/ 420 h 712"/>
                <a:gd name="T6" fmla="*/ 264 w 954"/>
                <a:gd name="T7" fmla="*/ 406 h 712"/>
                <a:gd name="T8" fmla="*/ 10 w 954"/>
                <a:gd name="T9" fmla="*/ 577 h 712"/>
                <a:gd name="T10" fmla="*/ 10 w 954"/>
                <a:gd name="T11" fmla="*/ 712 h 712"/>
                <a:gd name="T12" fmla="*/ 444 w 954"/>
                <a:gd name="T13" fmla="*/ 272 h 712"/>
                <a:gd name="T14" fmla="*/ 210 w 954"/>
                <a:gd name="T15" fmla="*/ 0 h 712"/>
                <a:gd name="T16" fmla="*/ 0 w 954"/>
                <a:gd name="T17" fmla="*/ 214 h 712"/>
                <a:gd name="T18" fmla="*/ 510 w 954"/>
                <a:gd name="T19" fmla="*/ 214 h 712"/>
                <a:gd name="T20" fmla="*/ 510 w 954"/>
                <a:gd name="T21" fmla="*/ 214 h 712"/>
                <a:gd name="T22" fmla="*/ 720 w 954"/>
                <a:gd name="T23" fmla="*/ 420 h 712"/>
                <a:gd name="T24" fmla="*/ 774 w 954"/>
                <a:gd name="T25" fmla="*/ 406 h 712"/>
                <a:gd name="T26" fmla="*/ 521 w 954"/>
                <a:gd name="T27" fmla="*/ 577 h 712"/>
                <a:gd name="T28" fmla="*/ 521 w 954"/>
                <a:gd name="T29" fmla="*/ 712 h 712"/>
                <a:gd name="T30" fmla="*/ 954 w 954"/>
                <a:gd name="T31" fmla="*/ 272 h 712"/>
                <a:gd name="T32" fmla="*/ 720 w 954"/>
                <a:gd name="T33" fmla="*/ 0 h 712"/>
                <a:gd name="T34" fmla="*/ 510 w 954"/>
                <a:gd name="T35" fmla="*/ 214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4" h="712">
                  <a:moveTo>
                    <a:pt x="0" y="214"/>
                  </a:moveTo>
                  <a:lnTo>
                    <a:pt x="0" y="214"/>
                  </a:lnTo>
                  <a:cubicBezTo>
                    <a:pt x="0" y="329"/>
                    <a:pt x="81" y="420"/>
                    <a:pt x="210" y="420"/>
                  </a:cubicBezTo>
                  <a:cubicBezTo>
                    <a:pt x="231" y="420"/>
                    <a:pt x="259" y="412"/>
                    <a:pt x="264" y="406"/>
                  </a:cubicBezTo>
                  <a:cubicBezTo>
                    <a:pt x="253" y="489"/>
                    <a:pt x="188" y="577"/>
                    <a:pt x="10" y="577"/>
                  </a:cubicBezTo>
                  <a:lnTo>
                    <a:pt x="10" y="712"/>
                  </a:lnTo>
                  <a:cubicBezTo>
                    <a:pt x="286" y="709"/>
                    <a:pt x="444" y="593"/>
                    <a:pt x="444" y="272"/>
                  </a:cubicBezTo>
                  <a:cubicBezTo>
                    <a:pt x="444" y="109"/>
                    <a:pt x="351" y="0"/>
                    <a:pt x="210" y="0"/>
                  </a:cubicBezTo>
                  <a:cubicBezTo>
                    <a:pt x="92" y="0"/>
                    <a:pt x="0" y="96"/>
                    <a:pt x="0" y="214"/>
                  </a:cubicBezTo>
                  <a:close/>
                  <a:moveTo>
                    <a:pt x="510" y="214"/>
                  </a:moveTo>
                  <a:lnTo>
                    <a:pt x="510" y="214"/>
                  </a:lnTo>
                  <a:cubicBezTo>
                    <a:pt x="510" y="329"/>
                    <a:pt x="591" y="420"/>
                    <a:pt x="720" y="420"/>
                  </a:cubicBezTo>
                  <a:cubicBezTo>
                    <a:pt x="741" y="420"/>
                    <a:pt x="769" y="412"/>
                    <a:pt x="774" y="406"/>
                  </a:cubicBezTo>
                  <a:cubicBezTo>
                    <a:pt x="763" y="489"/>
                    <a:pt x="698" y="577"/>
                    <a:pt x="521" y="577"/>
                  </a:cubicBezTo>
                  <a:lnTo>
                    <a:pt x="521" y="712"/>
                  </a:lnTo>
                  <a:cubicBezTo>
                    <a:pt x="796" y="709"/>
                    <a:pt x="954" y="593"/>
                    <a:pt x="954" y="272"/>
                  </a:cubicBezTo>
                  <a:cubicBezTo>
                    <a:pt x="954" y="109"/>
                    <a:pt x="862" y="0"/>
                    <a:pt x="720" y="0"/>
                  </a:cubicBezTo>
                  <a:cubicBezTo>
                    <a:pt x="602" y="0"/>
                    <a:pt x="510" y="96"/>
                    <a:pt x="510" y="214"/>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11" name="Text Placeholder 4"/>
          <p:cNvSpPr>
            <a:spLocks noGrp="1"/>
          </p:cNvSpPr>
          <p:nvPr>
            <p:ph type="body" sz="quarter" idx="18"/>
          </p:nvPr>
        </p:nvSpPr>
        <p:spPr>
          <a:xfrm>
            <a:off x="6239933" y="1955799"/>
            <a:ext cx="5327651" cy="4305300"/>
          </a:xfrm>
          <a:noFill/>
        </p:spPr>
        <p:txBody>
          <a:bodyPr lIns="72000" tIns="72000" rIns="72000" bIns="72000" anchor="ctr" anchorCtr="1"/>
          <a:lstStyle>
            <a:lvl1pPr marL="0" indent="0" algn="ctr">
              <a:buNone/>
              <a:defRPr>
                <a:solidFill>
                  <a:schemeClr val="bg1"/>
                </a:solidFill>
              </a:defRPr>
            </a:lvl1pPr>
            <a:lvl2pPr marL="0" indent="0" algn="ctr">
              <a:buNone/>
              <a:defRPr>
                <a:solidFill>
                  <a:schemeClr val="bg1"/>
                </a:solidFill>
              </a:defRPr>
            </a:lvl2pPr>
            <a:lvl3pPr marL="0" indent="0" algn="ctr">
              <a:buNone/>
              <a:defRPr>
                <a:solidFill>
                  <a:schemeClr val="bg1"/>
                </a:solidFill>
              </a:defRPr>
            </a:lvl3pPr>
            <a:lvl4pPr marL="0" indent="0" algn="ctr">
              <a:buNone/>
              <a:defRPr>
                <a:solidFill>
                  <a:schemeClr val="bg1"/>
                </a:solidFill>
              </a:defRPr>
            </a:lvl4pPr>
            <a:lvl5pPr marL="0" indent="0" algn="l">
              <a:buNone/>
              <a:defRPr sz="3467">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9"/>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1856452065"/>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 column bullet">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13" name="Text Placeholder 12"/>
          <p:cNvSpPr>
            <a:spLocks noGrp="1"/>
          </p:cNvSpPr>
          <p:nvPr>
            <p:ph type="body" sz="quarter" idx="10"/>
          </p:nvPr>
        </p:nvSpPr>
        <p:spPr>
          <a:xfrm>
            <a:off x="625826" y="1955798"/>
            <a:ext cx="5317775" cy="430530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5" name="Text Placeholder 14"/>
          <p:cNvSpPr>
            <a:spLocks noGrp="1"/>
          </p:cNvSpPr>
          <p:nvPr>
            <p:ph type="body" sz="quarter" idx="11"/>
          </p:nvPr>
        </p:nvSpPr>
        <p:spPr>
          <a:xfrm>
            <a:off x="6239933" y="1955798"/>
            <a:ext cx="5328000" cy="430530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 name="Slide Number Placeholder 2"/>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307083045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 column graphic and text">
    <p:spTree>
      <p:nvGrpSpPr>
        <p:cNvPr id="1" name=""/>
        <p:cNvGrpSpPr/>
        <p:nvPr/>
      </p:nvGrpSpPr>
      <p:grpSpPr>
        <a:xfrm>
          <a:off x="0" y="0"/>
          <a:ext cx="0" cy="0"/>
          <a:chOff x="0" y="0"/>
          <a:chExt cx="0" cy="0"/>
        </a:xfrm>
      </p:grpSpPr>
      <p:sp>
        <p:nvSpPr>
          <p:cNvPr id="14" name="Picture Placeholder 2"/>
          <p:cNvSpPr>
            <a:spLocks noGrp="1"/>
          </p:cNvSpPr>
          <p:nvPr>
            <p:ph type="pic" idx="1" hasCustomPrompt="1"/>
          </p:nvPr>
        </p:nvSpPr>
        <p:spPr>
          <a:xfrm>
            <a:off x="624416" y="1940984"/>
            <a:ext cx="2505600" cy="1631949"/>
          </a:xfrm>
          <a:prstGeom prst="rect">
            <a:avLst/>
          </a:prstGeom>
          <a:noFill/>
        </p:spPr>
        <p:txBody>
          <a:bodyPr lIns="0" tIns="0" rIns="0" bIns="0" anchor="ctr" anchorCtr="1"/>
          <a:lstStyle>
            <a:lvl1pPr marL="0" marR="0" indent="0" algn="ctr" defTabSz="609585" rtl="0" eaLnBrk="1" fontAlgn="auto" latinLnBrk="0" hangingPunct="1">
              <a:lnSpc>
                <a:spcPct val="100000"/>
              </a:lnSpc>
              <a:spcBef>
                <a:spcPts val="768"/>
              </a:spcBef>
              <a:spcAft>
                <a:spcPts val="0"/>
              </a:spcAft>
              <a:buClr>
                <a:schemeClr val="accent1"/>
              </a:buClr>
              <a:buSzTx/>
              <a:buFont typeface="Arial"/>
              <a:buNone/>
              <a:tabLst/>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illustration</a:t>
            </a:r>
          </a:p>
        </p:txBody>
      </p:sp>
      <p:sp>
        <p:nvSpPr>
          <p:cNvPr id="3" name="Title 2"/>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20" name="Text Placeholder 19"/>
          <p:cNvSpPr>
            <a:spLocks noGrp="1"/>
          </p:cNvSpPr>
          <p:nvPr>
            <p:ph type="body" sz="quarter" idx="22"/>
          </p:nvPr>
        </p:nvSpPr>
        <p:spPr>
          <a:xfrm>
            <a:off x="624416" y="3742647"/>
            <a:ext cx="2505600" cy="2518453"/>
          </a:xfrm>
        </p:spPr>
        <p:txBody>
          <a:bodyPr/>
          <a:lstStyle>
            <a:lvl1pPr>
              <a:defRPr sz="2400"/>
            </a:lvl1pPr>
            <a:lvl2pPr>
              <a:defRPr sz="2400"/>
            </a:lvl2pPr>
            <a:lvl3pPr>
              <a:defRPr sz="2400"/>
            </a:lvl3pPr>
            <a:lvl4pPr>
              <a:defRPr sz="2400"/>
            </a:lvl4pPr>
            <a:lvl5pPr marL="0" indent="0">
              <a:buNone/>
              <a:defRPr sz="2400">
                <a:solidFill>
                  <a:schemeClr val="accent1"/>
                </a:solidFill>
              </a:defRPr>
            </a:lvl5pPr>
          </a:lstStyle>
          <a:p>
            <a:pPr lvl="0"/>
            <a:r>
              <a:rPr lang="en-US" dirty="0"/>
              <a:t>Edit Master text styles</a:t>
            </a:r>
          </a:p>
          <a:p>
            <a:pPr lvl="1"/>
            <a:r>
              <a:rPr lang="en-US" dirty="0"/>
              <a:t>Second level</a:t>
            </a:r>
          </a:p>
          <a:p>
            <a:pPr lvl="2"/>
            <a:endParaRPr lang="en-GB" dirty="0"/>
          </a:p>
        </p:txBody>
      </p:sp>
      <p:sp>
        <p:nvSpPr>
          <p:cNvPr id="30" name="Picture Placeholder 2"/>
          <p:cNvSpPr>
            <a:spLocks noGrp="1"/>
          </p:cNvSpPr>
          <p:nvPr>
            <p:ph type="pic" idx="23" hasCustomPrompt="1"/>
          </p:nvPr>
        </p:nvSpPr>
        <p:spPr>
          <a:xfrm>
            <a:off x="3437011" y="1940984"/>
            <a:ext cx="2505600" cy="1631949"/>
          </a:xfrm>
          <a:prstGeom prst="rect">
            <a:avLst/>
          </a:prstGeom>
          <a:noFill/>
        </p:spPr>
        <p:txBody>
          <a:bodyPr lIns="0" tIns="0" rIns="0" bIns="0" anchor="ctr" anchorCtr="1"/>
          <a:lstStyle>
            <a:lvl1pPr marL="0" indent="0" algn="ctr">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illustration</a:t>
            </a:r>
          </a:p>
        </p:txBody>
      </p:sp>
      <p:sp>
        <p:nvSpPr>
          <p:cNvPr id="31" name="Text Placeholder 19"/>
          <p:cNvSpPr>
            <a:spLocks noGrp="1"/>
          </p:cNvSpPr>
          <p:nvPr>
            <p:ph type="body" sz="quarter" idx="24"/>
          </p:nvPr>
        </p:nvSpPr>
        <p:spPr>
          <a:xfrm>
            <a:off x="3437011" y="3742647"/>
            <a:ext cx="2505600" cy="2518453"/>
          </a:xfrm>
        </p:spPr>
        <p:txBody>
          <a:bodyPr/>
          <a:lstStyle>
            <a:lvl1pPr>
              <a:defRPr sz="2400"/>
            </a:lvl1pPr>
            <a:lvl2pPr>
              <a:defRPr sz="2400"/>
            </a:lvl2pPr>
            <a:lvl3pPr>
              <a:defRPr sz="2400"/>
            </a:lvl3pPr>
            <a:lvl4pPr>
              <a:defRPr sz="2400"/>
            </a:lvl4pPr>
            <a:lvl5pPr marL="0" indent="0">
              <a:buNone/>
              <a:defRPr sz="2400">
                <a:solidFill>
                  <a:schemeClr val="accent1"/>
                </a:solidFill>
              </a:defRPr>
            </a:lvl5pPr>
          </a:lstStyle>
          <a:p>
            <a:pPr lvl="0"/>
            <a:r>
              <a:rPr lang="en-US" dirty="0"/>
              <a:t>Edit Master text styles</a:t>
            </a:r>
          </a:p>
          <a:p>
            <a:pPr lvl="1"/>
            <a:r>
              <a:rPr lang="en-US" dirty="0"/>
              <a:t>Second level</a:t>
            </a:r>
          </a:p>
          <a:p>
            <a:pPr lvl="2"/>
            <a:endParaRPr lang="en-GB" dirty="0"/>
          </a:p>
        </p:txBody>
      </p:sp>
      <p:sp>
        <p:nvSpPr>
          <p:cNvPr id="32" name="Picture Placeholder 2"/>
          <p:cNvSpPr>
            <a:spLocks noGrp="1"/>
          </p:cNvSpPr>
          <p:nvPr>
            <p:ph type="pic" idx="25" hasCustomPrompt="1"/>
          </p:nvPr>
        </p:nvSpPr>
        <p:spPr>
          <a:xfrm>
            <a:off x="6249605" y="1940984"/>
            <a:ext cx="2505600" cy="1631949"/>
          </a:xfrm>
          <a:prstGeom prst="rect">
            <a:avLst/>
          </a:prstGeom>
          <a:noFill/>
        </p:spPr>
        <p:txBody>
          <a:bodyPr lIns="0" tIns="0" rIns="0" bIns="0" anchor="ctr" anchorCtr="1"/>
          <a:lstStyle>
            <a:lvl1pPr marL="0" indent="0" algn="ctr">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illustration</a:t>
            </a:r>
          </a:p>
        </p:txBody>
      </p:sp>
      <p:sp>
        <p:nvSpPr>
          <p:cNvPr id="33" name="Text Placeholder 19"/>
          <p:cNvSpPr>
            <a:spLocks noGrp="1"/>
          </p:cNvSpPr>
          <p:nvPr>
            <p:ph type="body" sz="quarter" idx="26"/>
          </p:nvPr>
        </p:nvSpPr>
        <p:spPr>
          <a:xfrm>
            <a:off x="6249605" y="3742647"/>
            <a:ext cx="2505600" cy="2518453"/>
          </a:xfrm>
        </p:spPr>
        <p:txBody>
          <a:bodyPr/>
          <a:lstStyle>
            <a:lvl1pPr>
              <a:defRPr sz="2400"/>
            </a:lvl1pPr>
            <a:lvl2pPr>
              <a:defRPr sz="2400"/>
            </a:lvl2pPr>
            <a:lvl3pPr>
              <a:defRPr sz="2400"/>
            </a:lvl3pPr>
            <a:lvl4pPr>
              <a:defRPr sz="2400"/>
            </a:lvl4pPr>
            <a:lvl5pPr marL="0" indent="0">
              <a:buNone/>
              <a:defRPr sz="2400">
                <a:solidFill>
                  <a:schemeClr val="accent1"/>
                </a:solidFill>
              </a:defRPr>
            </a:lvl5pPr>
          </a:lstStyle>
          <a:p>
            <a:pPr lvl="0"/>
            <a:r>
              <a:rPr lang="en-US" dirty="0"/>
              <a:t>Edit Master text styles</a:t>
            </a:r>
          </a:p>
          <a:p>
            <a:pPr lvl="1"/>
            <a:r>
              <a:rPr lang="en-US" dirty="0"/>
              <a:t>Second level</a:t>
            </a:r>
          </a:p>
          <a:p>
            <a:pPr lvl="2"/>
            <a:endParaRPr lang="en-GB" dirty="0"/>
          </a:p>
        </p:txBody>
      </p:sp>
      <p:sp>
        <p:nvSpPr>
          <p:cNvPr id="34" name="Picture Placeholder 2"/>
          <p:cNvSpPr>
            <a:spLocks noGrp="1"/>
          </p:cNvSpPr>
          <p:nvPr>
            <p:ph type="pic" idx="27" hasCustomPrompt="1"/>
          </p:nvPr>
        </p:nvSpPr>
        <p:spPr>
          <a:xfrm>
            <a:off x="9062201" y="1940984"/>
            <a:ext cx="2505600" cy="1631949"/>
          </a:xfrm>
          <a:prstGeom prst="rect">
            <a:avLst/>
          </a:prstGeom>
          <a:noFill/>
        </p:spPr>
        <p:txBody>
          <a:bodyPr lIns="0" tIns="0" rIns="0" bIns="0" anchor="ctr" anchorCtr="1"/>
          <a:lstStyle>
            <a:lvl1pPr marL="0" indent="0" algn="ctr">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illustration</a:t>
            </a:r>
          </a:p>
        </p:txBody>
      </p:sp>
      <p:sp>
        <p:nvSpPr>
          <p:cNvPr id="35" name="Text Placeholder 19"/>
          <p:cNvSpPr>
            <a:spLocks noGrp="1"/>
          </p:cNvSpPr>
          <p:nvPr>
            <p:ph type="body" sz="quarter" idx="28"/>
          </p:nvPr>
        </p:nvSpPr>
        <p:spPr>
          <a:xfrm>
            <a:off x="9062201" y="3742647"/>
            <a:ext cx="2505600" cy="2518453"/>
          </a:xfrm>
        </p:spPr>
        <p:txBody>
          <a:bodyPr/>
          <a:lstStyle>
            <a:lvl1pPr>
              <a:defRPr sz="2400"/>
            </a:lvl1pPr>
            <a:lvl2pPr>
              <a:defRPr sz="2400"/>
            </a:lvl2pPr>
            <a:lvl3pPr>
              <a:defRPr sz="2400"/>
            </a:lvl3pPr>
            <a:lvl4pPr>
              <a:defRPr sz="2400"/>
            </a:lvl4pPr>
            <a:lvl5pPr marL="0" indent="0">
              <a:buNone/>
              <a:defRPr sz="2400">
                <a:solidFill>
                  <a:schemeClr val="accent1"/>
                </a:solidFill>
              </a:defRPr>
            </a:lvl5pPr>
          </a:lstStyle>
          <a:p>
            <a:pPr lvl="0"/>
            <a:r>
              <a:rPr lang="en-US" dirty="0"/>
              <a:t>Edit Master text styles</a:t>
            </a:r>
          </a:p>
          <a:p>
            <a:pPr lvl="1"/>
            <a:r>
              <a:rPr lang="en-US" dirty="0"/>
              <a:t>Second level</a:t>
            </a:r>
          </a:p>
          <a:p>
            <a:pPr lvl="2"/>
            <a:endParaRPr lang="en-GB" dirty="0"/>
          </a:p>
        </p:txBody>
      </p:sp>
      <p:sp>
        <p:nvSpPr>
          <p:cNvPr id="4" name="Slide Number Placeholder 3"/>
          <p:cNvSpPr>
            <a:spLocks noGrp="1"/>
          </p:cNvSpPr>
          <p:nvPr>
            <p:ph type="sldNum" sz="quarter" idx="29"/>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3480933658"/>
      </p:ext>
    </p:extLst>
  </p:cSld>
  <p:clrMapOvr>
    <a:masterClrMapping/>
  </p:clrMapOvr>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 Large illustration">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dirty="0"/>
              <a:t>Click to edit Master title style</a:t>
            </a:r>
            <a:endParaRPr lang="en-GB" dirty="0"/>
          </a:p>
        </p:txBody>
      </p:sp>
      <p:sp>
        <p:nvSpPr>
          <p:cNvPr id="5" name="Slide Number Placeholder 4"/>
          <p:cNvSpPr>
            <a:spLocks noGrp="1"/>
          </p:cNvSpPr>
          <p:nvPr>
            <p:ph type="sldNum" sz="quarter" idx="10"/>
          </p:nvPr>
        </p:nvSpPr>
        <p:spPr/>
        <p:txBody>
          <a:bodyPr/>
          <a:lstStyle/>
          <a:p>
            <a:fld id="{8917037F-13F4-43B6-99FF-D710FE0C4777}" type="slidenum">
              <a:rPr lang="en-GB" smtClean="0"/>
              <a:pPr/>
              <a:t>‹Nº›</a:t>
            </a:fld>
            <a:endParaRPr lang="en-GB" dirty="0"/>
          </a:p>
        </p:txBody>
      </p:sp>
      <p:sp>
        <p:nvSpPr>
          <p:cNvPr id="6" name="Picture Placeholder 2"/>
          <p:cNvSpPr>
            <a:spLocks noGrp="1"/>
          </p:cNvSpPr>
          <p:nvPr>
            <p:ph type="pic" idx="1" hasCustomPrompt="1"/>
          </p:nvPr>
        </p:nvSpPr>
        <p:spPr>
          <a:xfrm>
            <a:off x="625828" y="1772702"/>
            <a:ext cx="10938257" cy="4488399"/>
          </a:xfrm>
          <a:prstGeom prst="rect">
            <a:avLst/>
          </a:prstGeom>
          <a:noFill/>
        </p:spPr>
        <p:txBody>
          <a:bodyPr lIns="0" tIns="0" rIns="0" bIns="0" anchor="ctr" anchorCtr="1"/>
          <a:lstStyle>
            <a:lvl1pPr marL="0" marR="0" indent="0" algn="ctr" defTabSz="609585" rtl="0" eaLnBrk="1" fontAlgn="auto" latinLnBrk="0" hangingPunct="1">
              <a:lnSpc>
                <a:spcPct val="100000"/>
              </a:lnSpc>
              <a:spcBef>
                <a:spcPts val="0"/>
              </a:spcBef>
              <a:spcAft>
                <a:spcPts val="800"/>
              </a:spcAft>
              <a:buClr>
                <a:schemeClr val="accent1"/>
              </a:buClr>
              <a:buSzTx/>
              <a:buFont typeface="Arial"/>
              <a:buNone/>
              <a:tabLst/>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marL="0" marR="0" lvl="0" indent="0" algn="ctr" defTabSz="609585" rtl="0" eaLnBrk="1" fontAlgn="auto" latinLnBrk="0" hangingPunct="1">
              <a:lnSpc>
                <a:spcPct val="100000"/>
              </a:lnSpc>
              <a:spcBef>
                <a:spcPts val="0"/>
              </a:spcBef>
              <a:spcAft>
                <a:spcPts val="800"/>
              </a:spcAft>
              <a:buClr>
                <a:schemeClr val="accent1"/>
              </a:buClr>
              <a:buSzTx/>
              <a:buFont typeface="Arial"/>
              <a:buNone/>
              <a:tabLst/>
              <a:defRPr/>
            </a:pPr>
            <a:r>
              <a:rPr lang="en-US" dirty="0"/>
              <a:t>Click icon to insert full screen illustration</a:t>
            </a:r>
          </a:p>
          <a:p>
            <a:pPr marL="0" marR="0" lvl="0" indent="0" algn="ctr" defTabSz="609585" rtl="0" eaLnBrk="1" fontAlgn="auto" latinLnBrk="0" hangingPunct="1">
              <a:lnSpc>
                <a:spcPct val="100000"/>
              </a:lnSpc>
              <a:spcBef>
                <a:spcPts val="0"/>
              </a:spcBef>
              <a:spcAft>
                <a:spcPts val="800"/>
              </a:spcAft>
              <a:buClr>
                <a:schemeClr val="accent1"/>
              </a:buClr>
              <a:buSzTx/>
              <a:buFont typeface="Arial"/>
              <a:buNone/>
              <a:tabLst/>
              <a:defRPr/>
            </a:pPr>
            <a:br>
              <a:rPr lang="en-US" dirty="0"/>
            </a:br>
            <a:br>
              <a:rPr lang="en-US" dirty="0"/>
            </a:br>
            <a:r>
              <a:rPr lang="en-US" dirty="0"/>
              <a:t> </a:t>
            </a:r>
            <a:br>
              <a:rPr lang="en-US" dirty="0"/>
            </a:br>
            <a:r>
              <a:rPr lang="en-US" dirty="0"/>
              <a:t>or click anywhere within this frame and paste an excel chart which will fill the entire frame</a:t>
            </a:r>
          </a:p>
        </p:txBody>
      </p:sp>
    </p:spTree>
    <p:extLst>
      <p:ext uri="{BB962C8B-B14F-4D97-AF65-F5344CB8AC3E}">
        <p14:creationId xmlns:p14="http://schemas.microsoft.com/office/powerpoint/2010/main" val="78309192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Full screen illustration">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8917037F-13F4-43B6-99FF-D710FE0C4777}" type="slidenum">
              <a:rPr lang="en-GB" smtClean="0"/>
              <a:pPr/>
              <a:t>‹Nº›</a:t>
            </a:fld>
            <a:endParaRPr lang="en-GB" dirty="0"/>
          </a:p>
        </p:txBody>
      </p:sp>
      <p:sp>
        <p:nvSpPr>
          <p:cNvPr id="6" name="Picture Placeholder 2"/>
          <p:cNvSpPr>
            <a:spLocks noGrp="1"/>
          </p:cNvSpPr>
          <p:nvPr>
            <p:ph type="pic" idx="1" hasCustomPrompt="1"/>
          </p:nvPr>
        </p:nvSpPr>
        <p:spPr>
          <a:xfrm>
            <a:off x="629329" y="479429"/>
            <a:ext cx="10938257" cy="5781672"/>
          </a:xfrm>
          <a:prstGeom prst="rect">
            <a:avLst/>
          </a:prstGeom>
          <a:noFill/>
        </p:spPr>
        <p:txBody>
          <a:bodyPr lIns="0" tIns="0" rIns="0" bIns="0" anchor="ctr" anchorCtr="1"/>
          <a:lstStyle>
            <a:lvl1pPr marL="0" marR="0" indent="0" algn="ctr" defTabSz="609585" rtl="0" eaLnBrk="1" fontAlgn="auto" latinLnBrk="0" hangingPunct="1">
              <a:lnSpc>
                <a:spcPct val="100000"/>
              </a:lnSpc>
              <a:spcBef>
                <a:spcPts val="0"/>
              </a:spcBef>
              <a:spcAft>
                <a:spcPts val="800"/>
              </a:spcAft>
              <a:buClr>
                <a:schemeClr val="accent1"/>
              </a:buClr>
              <a:buSzTx/>
              <a:buFont typeface="Arial"/>
              <a:buNone/>
              <a:tabLst/>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marL="0" marR="0" lvl="0" indent="0" algn="ctr" defTabSz="609585" rtl="0" eaLnBrk="1" fontAlgn="auto" latinLnBrk="0" hangingPunct="1">
              <a:lnSpc>
                <a:spcPct val="100000"/>
              </a:lnSpc>
              <a:spcBef>
                <a:spcPts val="0"/>
              </a:spcBef>
              <a:spcAft>
                <a:spcPts val="800"/>
              </a:spcAft>
              <a:buClr>
                <a:schemeClr val="accent1"/>
              </a:buClr>
              <a:buSzTx/>
              <a:buFont typeface="Arial"/>
              <a:buNone/>
              <a:tabLst/>
              <a:defRPr/>
            </a:pPr>
            <a:r>
              <a:rPr lang="en-US" dirty="0"/>
              <a:t>Click icon to insert full screen illustration</a:t>
            </a:r>
          </a:p>
          <a:p>
            <a:pPr marL="0" marR="0" lvl="0" indent="0" algn="ctr" defTabSz="609585" rtl="0" eaLnBrk="1" fontAlgn="auto" latinLnBrk="0" hangingPunct="1">
              <a:lnSpc>
                <a:spcPct val="100000"/>
              </a:lnSpc>
              <a:spcBef>
                <a:spcPts val="0"/>
              </a:spcBef>
              <a:spcAft>
                <a:spcPts val="800"/>
              </a:spcAft>
              <a:buClr>
                <a:schemeClr val="accent1"/>
              </a:buClr>
              <a:buSzTx/>
              <a:buFont typeface="Arial"/>
              <a:buNone/>
              <a:tabLst/>
              <a:defRPr/>
            </a:pPr>
            <a:endParaRPr lang="en-US" dirty="0"/>
          </a:p>
          <a:p>
            <a:pPr marL="0" marR="0" lvl="0" indent="0" algn="ctr" defTabSz="609585" rtl="0" eaLnBrk="1" fontAlgn="auto" latinLnBrk="0" hangingPunct="1">
              <a:lnSpc>
                <a:spcPct val="100000"/>
              </a:lnSpc>
              <a:spcBef>
                <a:spcPts val="0"/>
              </a:spcBef>
              <a:spcAft>
                <a:spcPts val="800"/>
              </a:spcAft>
              <a:buClr>
                <a:schemeClr val="accent1"/>
              </a:buClr>
              <a:buSzTx/>
              <a:buFont typeface="Arial"/>
              <a:buNone/>
              <a:tabLst/>
              <a:defRPr/>
            </a:pPr>
            <a:br>
              <a:rPr lang="en-US" dirty="0"/>
            </a:br>
            <a:r>
              <a:rPr lang="en-US" dirty="0"/>
              <a:t> </a:t>
            </a:r>
            <a:br>
              <a:rPr lang="en-US" dirty="0"/>
            </a:br>
            <a:r>
              <a:rPr lang="en-US" dirty="0"/>
              <a:t>or click anywhere within this frame and paste an excel chart which will fill the entire frame</a:t>
            </a:r>
          </a:p>
        </p:txBody>
      </p:sp>
    </p:spTree>
    <p:extLst>
      <p:ext uri="{BB962C8B-B14F-4D97-AF65-F5344CB8AC3E}">
        <p14:creationId xmlns:p14="http://schemas.microsoft.com/office/powerpoint/2010/main" val="366554349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Purple Quote">
    <p:spTree>
      <p:nvGrpSpPr>
        <p:cNvPr id="1" name=""/>
        <p:cNvGrpSpPr/>
        <p:nvPr/>
      </p:nvGrpSpPr>
      <p:grpSpPr>
        <a:xfrm>
          <a:off x="0" y="0"/>
          <a:ext cx="0" cy="0"/>
          <a:chOff x="0" y="0"/>
          <a:chExt cx="0" cy="0"/>
        </a:xfrm>
      </p:grpSpPr>
      <p:sp>
        <p:nvSpPr>
          <p:cNvPr id="3" name="Slide Number Placeholder 2"/>
          <p:cNvSpPr>
            <a:spLocks noGrp="1"/>
          </p:cNvSpPr>
          <p:nvPr>
            <p:ph type="sldNum" sz="quarter" idx="19"/>
          </p:nvPr>
        </p:nvSpPr>
        <p:spPr/>
        <p:txBody>
          <a:bodyPr/>
          <a:lstStyle/>
          <a:p>
            <a:fld id="{8917037F-13F4-43B6-99FF-D710FE0C4777}" type="slidenum">
              <a:rPr lang="en-GB" smtClean="0"/>
              <a:pPr/>
              <a:t>‹Nº›</a:t>
            </a:fld>
            <a:endParaRPr lang="en-GB" dirty="0"/>
          </a:p>
        </p:txBody>
      </p:sp>
      <p:sp>
        <p:nvSpPr>
          <p:cNvPr id="4" name="Rectangle 3"/>
          <p:cNvSpPr/>
          <p:nvPr userDrawn="1"/>
        </p:nvSpPr>
        <p:spPr>
          <a:xfrm>
            <a:off x="0" y="0"/>
            <a:ext cx="12192000" cy="6261101"/>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 Placeholder 4"/>
          <p:cNvSpPr>
            <a:spLocks noGrp="1"/>
          </p:cNvSpPr>
          <p:nvPr>
            <p:ph type="body" sz="quarter" idx="18"/>
          </p:nvPr>
        </p:nvSpPr>
        <p:spPr>
          <a:xfrm>
            <a:off x="0" y="1"/>
            <a:ext cx="12192000" cy="6261100"/>
          </a:xfrm>
          <a:noFill/>
        </p:spPr>
        <p:txBody>
          <a:bodyPr lIns="0" tIns="0" rIns="0" bIns="0" anchor="ctr" anchorCtr="1"/>
          <a:lstStyle>
            <a:lvl1pPr marL="0" indent="0" algn="ctr">
              <a:buClr>
                <a:schemeClr val="bg1"/>
              </a:buClr>
              <a:buNone/>
              <a:defRPr>
                <a:solidFill>
                  <a:schemeClr val="bg1"/>
                </a:solidFill>
              </a:defRPr>
            </a:lvl1pPr>
            <a:lvl2pPr marL="0" indent="0" algn="ctr">
              <a:buClr>
                <a:schemeClr val="bg1"/>
              </a:buClr>
              <a:buNone/>
              <a:defRPr>
                <a:solidFill>
                  <a:schemeClr val="bg1"/>
                </a:solidFill>
              </a:defRPr>
            </a:lvl2pPr>
            <a:lvl3pPr marL="0" indent="0" algn="ctr">
              <a:buNone/>
              <a:defRPr>
                <a:solidFill>
                  <a:schemeClr val="bg1"/>
                </a:solidFill>
              </a:defRPr>
            </a:lvl3pPr>
            <a:lvl4pPr marL="0" indent="0" algn="ctr">
              <a:buNone/>
              <a:defRPr>
                <a:solidFill>
                  <a:schemeClr val="bg1"/>
                </a:solidFill>
              </a:defRPr>
            </a:lvl4pPr>
            <a:lvl5pPr marL="0" indent="0" algn="l">
              <a:buNone/>
              <a:defRPr sz="3467">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Freeform 5"/>
          <p:cNvSpPr>
            <a:spLocks noEditPoints="1"/>
          </p:cNvSpPr>
          <p:nvPr userDrawn="1"/>
        </p:nvSpPr>
        <p:spPr bwMode="auto">
          <a:xfrm>
            <a:off x="5757334" y="861484"/>
            <a:ext cx="683684" cy="508000"/>
          </a:xfrm>
          <a:custGeom>
            <a:avLst/>
            <a:gdLst>
              <a:gd name="T0" fmla="*/ 1416 w 1416"/>
              <a:gd name="T1" fmla="*/ 737 h 1055"/>
              <a:gd name="T2" fmla="*/ 1416 w 1416"/>
              <a:gd name="T3" fmla="*/ 737 h 1055"/>
              <a:gd name="T4" fmla="*/ 1104 w 1416"/>
              <a:gd name="T5" fmla="*/ 431 h 1055"/>
              <a:gd name="T6" fmla="*/ 1023 w 1416"/>
              <a:gd name="T7" fmla="*/ 452 h 1055"/>
              <a:gd name="T8" fmla="*/ 1400 w 1416"/>
              <a:gd name="T9" fmla="*/ 199 h 1055"/>
              <a:gd name="T10" fmla="*/ 1400 w 1416"/>
              <a:gd name="T11" fmla="*/ 0 h 1055"/>
              <a:gd name="T12" fmla="*/ 756 w 1416"/>
              <a:gd name="T13" fmla="*/ 652 h 1055"/>
              <a:gd name="T14" fmla="*/ 1104 w 1416"/>
              <a:gd name="T15" fmla="*/ 1055 h 1055"/>
              <a:gd name="T16" fmla="*/ 1416 w 1416"/>
              <a:gd name="T17" fmla="*/ 737 h 1055"/>
              <a:gd name="T18" fmla="*/ 659 w 1416"/>
              <a:gd name="T19" fmla="*/ 737 h 1055"/>
              <a:gd name="T20" fmla="*/ 659 w 1416"/>
              <a:gd name="T21" fmla="*/ 737 h 1055"/>
              <a:gd name="T22" fmla="*/ 348 w 1416"/>
              <a:gd name="T23" fmla="*/ 431 h 1055"/>
              <a:gd name="T24" fmla="*/ 267 w 1416"/>
              <a:gd name="T25" fmla="*/ 452 h 1055"/>
              <a:gd name="T26" fmla="*/ 643 w 1416"/>
              <a:gd name="T27" fmla="*/ 199 h 1055"/>
              <a:gd name="T28" fmla="*/ 643 w 1416"/>
              <a:gd name="T29" fmla="*/ 0 h 1055"/>
              <a:gd name="T30" fmla="*/ 0 w 1416"/>
              <a:gd name="T31" fmla="*/ 652 h 1055"/>
              <a:gd name="T32" fmla="*/ 348 w 1416"/>
              <a:gd name="T33" fmla="*/ 1055 h 1055"/>
              <a:gd name="T34" fmla="*/ 659 w 1416"/>
              <a:gd name="T35" fmla="*/ 737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5">
                <a:moveTo>
                  <a:pt x="1416" y="737"/>
                </a:moveTo>
                <a:lnTo>
                  <a:pt x="1416" y="737"/>
                </a:lnTo>
                <a:cubicBezTo>
                  <a:pt x="1416" y="566"/>
                  <a:pt x="1295" y="431"/>
                  <a:pt x="1104" y="431"/>
                </a:cubicBezTo>
                <a:cubicBezTo>
                  <a:pt x="1072" y="431"/>
                  <a:pt x="1031" y="444"/>
                  <a:pt x="1023" y="452"/>
                </a:cubicBezTo>
                <a:cubicBezTo>
                  <a:pt x="1040" y="329"/>
                  <a:pt x="1137" y="199"/>
                  <a:pt x="1400" y="199"/>
                </a:cubicBezTo>
                <a:lnTo>
                  <a:pt x="1400" y="0"/>
                </a:lnTo>
                <a:cubicBezTo>
                  <a:pt x="991" y="3"/>
                  <a:pt x="756" y="174"/>
                  <a:pt x="756" y="652"/>
                </a:cubicBezTo>
                <a:cubicBezTo>
                  <a:pt x="756" y="892"/>
                  <a:pt x="894" y="1055"/>
                  <a:pt x="1104" y="1055"/>
                </a:cubicBezTo>
                <a:cubicBezTo>
                  <a:pt x="1278" y="1055"/>
                  <a:pt x="1416" y="913"/>
                  <a:pt x="1416" y="737"/>
                </a:cubicBezTo>
                <a:close/>
                <a:moveTo>
                  <a:pt x="659" y="737"/>
                </a:moveTo>
                <a:lnTo>
                  <a:pt x="659" y="737"/>
                </a:lnTo>
                <a:cubicBezTo>
                  <a:pt x="659" y="566"/>
                  <a:pt x="538" y="431"/>
                  <a:pt x="348" y="431"/>
                </a:cubicBezTo>
                <a:cubicBezTo>
                  <a:pt x="315" y="431"/>
                  <a:pt x="275" y="444"/>
                  <a:pt x="267" y="452"/>
                </a:cubicBezTo>
                <a:cubicBezTo>
                  <a:pt x="283" y="329"/>
                  <a:pt x="380" y="199"/>
                  <a:pt x="643" y="199"/>
                </a:cubicBezTo>
                <a:lnTo>
                  <a:pt x="643" y="0"/>
                </a:lnTo>
                <a:cubicBezTo>
                  <a:pt x="234" y="3"/>
                  <a:pt x="0" y="174"/>
                  <a:pt x="0" y="652"/>
                </a:cubicBezTo>
                <a:cubicBezTo>
                  <a:pt x="0" y="892"/>
                  <a:pt x="137" y="1055"/>
                  <a:pt x="348" y="1055"/>
                </a:cubicBezTo>
                <a:cubicBezTo>
                  <a:pt x="522" y="1055"/>
                  <a:pt x="659" y="913"/>
                  <a:pt x="659" y="737"/>
                </a:cubicBez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7" name="Freeform 9"/>
          <p:cNvSpPr>
            <a:spLocks noEditPoints="1"/>
          </p:cNvSpPr>
          <p:nvPr userDrawn="1"/>
        </p:nvSpPr>
        <p:spPr bwMode="auto">
          <a:xfrm>
            <a:off x="5757334" y="4988984"/>
            <a:ext cx="683684" cy="508000"/>
          </a:xfrm>
          <a:custGeom>
            <a:avLst/>
            <a:gdLst>
              <a:gd name="T0" fmla="*/ 0 w 1416"/>
              <a:gd name="T1" fmla="*/ 317 h 1056"/>
              <a:gd name="T2" fmla="*/ 0 w 1416"/>
              <a:gd name="T3" fmla="*/ 317 h 1056"/>
              <a:gd name="T4" fmla="*/ 311 w 1416"/>
              <a:gd name="T5" fmla="*/ 623 h 1056"/>
              <a:gd name="T6" fmla="*/ 392 w 1416"/>
              <a:gd name="T7" fmla="*/ 603 h 1056"/>
              <a:gd name="T8" fmla="*/ 16 w 1416"/>
              <a:gd name="T9" fmla="*/ 856 h 1056"/>
              <a:gd name="T10" fmla="*/ 16 w 1416"/>
              <a:gd name="T11" fmla="*/ 1056 h 1056"/>
              <a:gd name="T12" fmla="*/ 659 w 1416"/>
              <a:gd name="T13" fmla="*/ 403 h 1056"/>
              <a:gd name="T14" fmla="*/ 311 w 1416"/>
              <a:gd name="T15" fmla="*/ 0 h 1056"/>
              <a:gd name="T16" fmla="*/ 0 w 1416"/>
              <a:gd name="T17" fmla="*/ 317 h 1056"/>
              <a:gd name="T18" fmla="*/ 756 w 1416"/>
              <a:gd name="T19" fmla="*/ 317 h 1056"/>
              <a:gd name="T20" fmla="*/ 756 w 1416"/>
              <a:gd name="T21" fmla="*/ 317 h 1056"/>
              <a:gd name="T22" fmla="*/ 1068 w 1416"/>
              <a:gd name="T23" fmla="*/ 623 h 1056"/>
              <a:gd name="T24" fmla="*/ 1149 w 1416"/>
              <a:gd name="T25" fmla="*/ 603 h 1056"/>
              <a:gd name="T26" fmla="*/ 772 w 1416"/>
              <a:gd name="T27" fmla="*/ 856 h 1056"/>
              <a:gd name="T28" fmla="*/ 772 w 1416"/>
              <a:gd name="T29" fmla="*/ 1056 h 1056"/>
              <a:gd name="T30" fmla="*/ 1416 w 1416"/>
              <a:gd name="T31" fmla="*/ 403 h 1056"/>
              <a:gd name="T32" fmla="*/ 1068 w 1416"/>
              <a:gd name="T33" fmla="*/ 0 h 1056"/>
              <a:gd name="T34" fmla="*/ 756 w 1416"/>
              <a:gd name="T35" fmla="*/ 31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6">
                <a:moveTo>
                  <a:pt x="0" y="317"/>
                </a:moveTo>
                <a:lnTo>
                  <a:pt x="0" y="317"/>
                </a:lnTo>
                <a:cubicBezTo>
                  <a:pt x="0" y="488"/>
                  <a:pt x="121" y="623"/>
                  <a:pt x="311" y="623"/>
                </a:cubicBezTo>
                <a:cubicBezTo>
                  <a:pt x="343" y="623"/>
                  <a:pt x="384" y="611"/>
                  <a:pt x="392" y="603"/>
                </a:cubicBezTo>
                <a:cubicBezTo>
                  <a:pt x="376" y="725"/>
                  <a:pt x="279" y="856"/>
                  <a:pt x="16" y="856"/>
                </a:cubicBezTo>
                <a:lnTo>
                  <a:pt x="16" y="1056"/>
                </a:lnTo>
                <a:cubicBezTo>
                  <a:pt x="424" y="1051"/>
                  <a:pt x="659" y="880"/>
                  <a:pt x="659" y="403"/>
                </a:cubicBezTo>
                <a:cubicBezTo>
                  <a:pt x="659" y="162"/>
                  <a:pt x="522" y="0"/>
                  <a:pt x="311" y="0"/>
                </a:cubicBezTo>
                <a:cubicBezTo>
                  <a:pt x="137" y="0"/>
                  <a:pt x="0" y="142"/>
                  <a:pt x="0" y="317"/>
                </a:cubicBezTo>
                <a:close/>
                <a:moveTo>
                  <a:pt x="756" y="317"/>
                </a:moveTo>
                <a:lnTo>
                  <a:pt x="756" y="317"/>
                </a:lnTo>
                <a:cubicBezTo>
                  <a:pt x="756" y="488"/>
                  <a:pt x="878" y="623"/>
                  <a:pt x="1068" y="623"/>
                </a:cubicBezTo>
                <a:cubicBezTo>
                  <a:pt x="1100" y="623"/>
                  <a:pt x="1141" y="611"/>
                  <a:pt x="1149" y="603"/>
                </a:cubicBezTo>
                <a:cubicBezTo>
                  <a:pt x="1133" y="725"/>
                  <a:pt x="1036" y="856"/>
                  <a:pt x="772" y="856"/>
                </a:cubicBezTo>
                <a:lnTo>
                  <a:pt x="772" y="1056"/>
                </a:lnTo>
                <a:cubicBezTo>
                  <a:pt x="1181" y="1051"/>
                  <a:pt x="1416" y="880"/>
                  <a:pt x="1416" y="403"/>
                </a:cubicBezTo>
                <a:cubicBezTo>
                  <a:pt x="1416" y="162"/>
                  <a:pt x="1278" y="0"/>
                  <a:pt x="1068" y="0"/>
                </a:cubicBezTo>
                <a:cubicBezTo>
                  <a:pt x="894" y="0"/>
                  <a:pt x="756" y="142"/>
                  <a:pt x="756" y="317"/>
                </a:cubicBez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Tree>
    <p:extLst>
      <p:ext uri="{BB962C8B-B14F-4D97-AF65-F5344CB8AC3E}">
        <p14:creationId xmlns:p14="http://schemas.microsoft.com/office/powerpoint/2010/main" val="1359982932"/>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Warm Grey Quote">
    <p:spTree>
      <p:nvGrpSpPr>
        <p:cNvPr id="1" name=""/>
        <p:cNvGrpSpPr/>
        <p:nvPr/>
      </p:nvGrpSpPr>
      <p:grpSpPr>
        <a:xfrm>
          <a:off x="0" y="0"/>
          <a:ext cx="0" cy="0"/>
          <a:chOff x="0" y="0"/>
          <a:chExt cx="0" cy="0"/>
        </a:xfrm>
      </p:grpSpPr>
      <p:sp>
        <p:nvSpPr>
          <p:cNvPr id="3" name="Slide Number Placeholder 2"/>
          <p:cNvSpPr>
            <a:spLocks noGrp="1"/>
          </p:cNvSpPr>
          <p:nvPr>
            <p:ph type="sldNum" sz="quarter" idx="19"/>
          </p:nvPr>
        </p:nvSpPr>
        <p:spPr/>
        <p:txBody>
          <a:bodyPr/>
          <a:lstStyle/>
          <a:p>
            <a:fld id="{8917037F-13F4-43B6-99FF-D710FE0C4777}" type="slidenum">
              <a:rPr lang="en-GB" smtClean="0"/>
              <a:pPr/>
              <a:t>‹Nº›</a:t>
            </a:fld>
            <a:endParaRPr lang="en-GB" dirty="0"/>
          </a:p>
        </p:txBody>
      </p:sp>
      <p:sp>
        <p:nvSpPr>
          <p:cNvPr id="4" name="Rectangle 3"/>
          <p:cNvSpPr/>
          <p:nvPr userDrawn="1"/>
        </p:nvSpPr>
        <p:spPr>
          <a:xfrm>
            <a:off x="0" y="1"/>
            <a:ext cx="12192000" cy="6261100"/>
          </a:xfrm>
          <a:prstGeom prst="rect">
            <a:avLst/>
          </a:prstGeom>
          <a:solidFill>
            <a:srgbClr val="DED8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 Placeholder 1"/>
          <p:cNvSpPr>
            <a:spLocks noGrp="1"/>
          </p:cNvSpPr>
          <p:nvPr>
            <p:ph type="body" sz="quarter" idx="18"/>
          </p:nvPr>
        </p:nvSpPr>
        <p:spPr>
          <a:xfrm>
            <a:off x="0" y="1"/>
            <a:ext cx="12192000" cy="6261099"/>
          </a:xfrm>
        </p:spPr>
        <p:txBody>
          <a:bodyPr anchor="ctr" anchorCtr="1"/>
          <a:lstStyle>
            <a:lvl1pPr marL="0" indent="0" algn="ctr">
              <a:buNone/>
              <a:defRPr/>
            </a:lvl1pPr>
            <a:lvl2pPr marL="0" indent="0" algn="ctr">
              <a:buNone/>
              <a:defRPr/>
            </a:lvl2pPr>
            <a:lvl3pPr marL="0" indent="0" algn="ctr">
              <a:buNone/>
              <a:defRPr/>
            </a:lvl3pPr>
            <a:lvl4pPr marL="0" indent="0" algn="ctr">
              <a:buFont typeface="Arial" panose="020B0604020202020204" pitchFamily="34" charset="0"/>
              <a:buNone/>
              <a:defRPr/>
            </a:lvl4pPr>
            <a:lvl5pPr marL="0" indent="0">
              <a:buNone/>
              <a:defRPr sz="3467">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endParaRPr lang="en-GB" dirty="0"/>
          </a:p>
        </p:txBody>
      </p:sp>
      <p:sp>
        <p:nvSpPr>
          <p:cNvPr id="6" name="Freeform 5"/>
          <p:cNvSpPr>
            <a:spLocks noEditPoints="1"/>
          </p:cNvSpPr>
          <p:nvPr userDrawn="1"/>
        </p:nvSpPr>
        <p:spPr bwMode="auto">
          <a:xfrm>
            <a:off x="5757334" y="861484"/>
            <a:ext cx="683684" cy="508000"/>
          </a:xfrm>
          <a:custGeom>
            <a:avLst/>
            <a:gdLst>
              <a:gd name="T0" fmla="*/ 1416 w 1416"/>
              <a:gd name="T1" fmla="*/ 737 h 1055"/>
              <a:gd name="T2" fmla="*/ 1416 w 1416"/>
              <a:gd name="T3" fmla="*/ 737 h 1055"/>
              <a:gd name="T4" fmla="*/ 1104 w 1416"/>
              <a:gd name="T5" fmla="*/ 431 h 1055"/>
              <a:gd name="T6" fmla="*/ 1023 w 1416"/>
              <a:gd name="T7" fmla="*/ 452 h 1055"/>
              <a:gd name="T8" fmla="*/ 1400 w 1416"/>
              <a:gd name="T9" fmla="*/ 199 h 1055"/>
              <a:gd name="T10" fmla="*/ 1400 w 1416"/>
              <a:gd name="T11" fmla="*/ 0 h 1055"/>
              <a:gd name="T12" fmla="*/ 756 w 1416"/>
              <a:gd name="T13" fmla="*/ 652 h 1055"/>
              <a:gd name="T14" fmla="*/ 1104 w 1416"/>
              <a:gd name="T15" fmla="*/ 1055 h 1055"/>
              <a:gd name="T16" fmla="*/ 1416 w 1416"/>
              <a:gd name="T17" fmla="*/ 737 h 1055"/>
              <a:gd name="T18" fmla="*/ 659 w 1416"/>
              <a:gd name="T19" fmla="*/ 737 h 1055"/>
              <a:gd name="T20" fmla="*/ 659 w 1416"/>
              <a:gd name="T21" fmla="*/ 737 h 1055"/>
              <a:gd name="T22" fmla="*/ 348 w 1416"/>
              <a:gd name="T23" fmla="*/ 431 h 1055"/>
              <a:gd name="T24" fmla="*/ 267 w 1416"/>
              <a:gd name="T25" fmla="*/ 452 h 1055"/>
              <a:gd name="T26" fmla="*/ 643 w 1416"/>
              <a:gd name="T27" fmla="*/ 199 h 1055"/>
              <a:gd name="T28" fmla="*/ 643 w 1416"/>
              <a:gd name="T29" fmla="*/ 0 h 1055"/>
              <a:gd name="T30" fmla="*/ 0 w 1416"/>
              <a:gd name="T31" fmla="*/ 652 h 1055"/>
              <a:gd name="T32" fmla="*/ 348 w 1416"/>
              <a:gd name="T33" fmla="*/ 1055 h 1055"/>
              <a:gd name="T34" fmla="*/ 659 w 1416"/>
              <a:gd name="T35" fmla="*/ 737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5">
                <a:moveTo>
                  <a:pt x="1416" y="737"/>
                </a:moveTo>
                <a:lnTo>
                  <a:pt x="1416" y="737"/>
                </a:lnTo>
                <a:cubicBezTo>
                  <a:pt x="1416" y="566"/>
                  <a:pt x="1295" y="431"/>
                  <a:pt x="1104" y="431"/>
                </a:cubicBezTo>
                <a:cubicBezTo>
                  <a:pt x="1072" y="431"/>
                  <a:pt x="1031" y="444"/>
                  <a:pt x="1023" y="452"/>
                </a:cubicBezTo>
                <a:cubicBezTo>
                  <a:pt x="1040" y="329"/>
                  <a:pt x="1137" y="199"/>
                  <a:pt x="1400" y="199"/>
                </a:cubicBezTo>
                <a:lnTo>
                  <a:pt x="1400" y="0"/>
                </a:lnTo>
                <a:cubicBezTo>
                  <a:pt x="991" y="3"/>
                  <a:pt x="756" y="174"/>
                  <a:pt x="756" y="652"/>
                </a:cubicBezTo>
                <a:cubicBezTo>
                  <a:pt x="756" y="892"/>
                  <a:pt x="894" y="1055"/>
                  <a:pt x="1104" y="1055"/>
                </a:cubicBezTo>
                <a:cubicBezTo>
                  <a:pt x="1278" y="1055"/>
                  <a:pt x="1416" y="913"/>
                  <a:pt x="1416" y="737"/>
                </a:cubicBezTo>
                <a:close/>
                <a:moveTo>
                  <a:pt x="659" y="737"/>
                </a:moveTo>
                <a:lnTo>
                  <a:pt x="659" y="737"/>
                </a:lnTo>
                <a:cubicBezTo>
                  <a:pt x="659" y="566"/>
                  <a:pt x="538" y="431"/>
                  <a:pt x="348" y="431"/>
                </a:cubicBezTo>
                <a:cubicBezTo>
                  <a:pt x="315" y="431"/>
                  <a:pt x="275" y="444"/>
                  <a:pt x="267" y="452"/>
                </a:cubicBezTo>
                <a:cubicBezTo>
                  <a:pt x="283" y="329"/>
                  <a:pt x="380" y="199"/>
                  <a:pt x="643" y="199"/>
                </a:cubicBezTo>
                <a:lnTo>
                  <a:pt x="643" y="0"/>
                </a:lnTo>
                <a:cubicBezTo>
                  <a:pt x="234" y="3"/>
                  <a:pt x="0" y="174"/>
                  <a:pt x="0" y="652"/>
                </a:cubicBezTo>
                <a:cubicBezTo>
                  <a:pt x="0" y="892"/>
                  <a:pt x="137" y="1055"/>
                  <a:pt x="348" y="1055"/>
                </a:cubicBezTo>
                <a:cubicBezTo>
                  <a:pt x="522" y="1055"/>
                  <a:pt x="659" y="913"/>
                  <a:pt x="659" y="737"/>
                </a:cubicBez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7" name="Freeform 9"/>
          <p:cNvSpPr>
            <a:spLocks noEditPoints="1"/>
          </p:cNvSpPr>
          <p:nvPr userDrawn="1"/>
        </p:nvSpPr>
        <p:spPr bwMode="auto">
          <a:xfrm>
            <a:off x="5757334" y="4988984"/>
            <a:ext cx="683684" cy="508000"/>
          </a:xfrm>
          <a:custGeom>
            <a:avLst/>
            <a:gdLst>
              <a:gd name="T0" fmla="*/ 0 w 1416"/>
              <a:gd name="T1" fmla="*/ 317 h 1056"/>
              <a:gd name="T2" fmla="*/ 0 w 1416"/>
              <a:gd name="T3" fmla="*/ 317 h 1056"/>
              <a:gd name="T4" fmla="*/ 311 w 1416"/>
              <a:gd name="T5" fmla="*/ 623 h 1056"/>
              <a:gd name="T6" fmla="*/ 392 w 1416"/>
              <a:gd name="T7" fmla="*/ 603 h 1056"/>
              <a:gd name="T8" fmla="*/ 16 w 1416"/>
              <a:gd name="T9" fmla="*/ 856 h 1056"/>
              <a:gd name="T10" fmla="*/ 16 w 1416"/>
              <a:gd name="T11" fmla="*/ 1056 h 1056"/>
              <a:gd name="T12" fmla="*/ 659 w 1416"/>
              <a:gd name="T13" fmla="*/ 403 h 1056"/>
              <a:gd name="T14" fmla="*/ 311 w 1416"/>
              <a:gd name="T15" fmla="*/ 0 h 1056"/>
              <a:gd name="T16" fmla="*/ 0 w 1416"/>
              <a:gd name="T17" fmla="*/ 317 h 1056"/>
              <a:gd name="T18" fmla="*/ 756 w 1416"/>
              <a:gd name="T19" fmla="*/ 317 h 1056"/>
              <a:gd name="T20" fmla="*/ 756 w 1416"/>
              <a:gd name="T21" fmla="*/ 317 h 1056"/>
              <a:gd name="T22" fmla="*/ 1068 w 1416"/>
              <a:gd name="T23" fmla="*/ 623 h 1056"/>
              <a:gd name="T24" fmla="*/ 1149 w 1416"/>
              <a:gd name="T25" fmla="*/ 603 h 1056"/>
              <a:gd name="T26" fmla="*/ 772 w 1416"/>
              <a:gd name="T27" fmla="*/ 856 h 1056"/>
              <a:gd name="T28" fmla="*/ 772 w 1416"/>
              <a:gd name="T29" fmla="*/ 1056 h 1056"/>
              <a:gd name="T30" fmla="*/ 1416 w 1416"/>
              <a:gd name="T31" fmla="*/ 403 h 1056"/>
              <a:gd name="T32" fmla="*/ 1068 w 1416"/>
              <a:gd name="T33" fmla="*/ 0 h 1056"/>
              <a:gd name="T34" fmla="*/ 756 w 1416"/>
              <a:gd name="T35" fmla="*/ 31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6">
                <a:moveTo>
                  <a:pt x="0" y="317"/>
                </a:moveTo>
                <a:lnTo>
                  <a:pt x="0" y="317"/>
                </a:lnTo>
                <a:cubicBezTo>
                  <a:pt x="0" y="488"/>
                  <a:pt x="121" y="623"/>
                  <a:pt x="311" y="623"/>
                </a:cubicBezTo>
                <a:cubicBezTo>
                  <a:pt x="343" y="623"/>
                  <a:pt x="384" y="611"/>
                  <a:pt x="392" y="603"/>
                </a:cubicBezTo>
                <a:cubicBezTo>
                  <a:pt x="376" y="725"/>
                  <a:pt x="279" y="856"/>
                  <a:pt x="16" y="856"/>
                </a:cubicBezTo>
                <a:lnTo>
                  <a:pt x="16" y="1056"/>
                </a:lnTo>
                <a:cubicBezTo>
                  <a:pt x="424" y="1051"/>
                  <a:pt x="659" y="880"/>
                  <a:pt x="659" y="403"/>
                </a:cubicBezTo>
                <a:cubicBezTo>
                  <a:pt x="659" y="162"/>
                  <a:pt x="522" y="0"/>
                  <a:pt x="311" y="0"/>
                </a:cubicBezTo>
                <a:cubicBezTo>
                  <a:pt x="137" y="0"/>
                  <a:pt x="0" y="142"/>
                  <a:pt x="0" y="317"/>
                </a:cubicBezTo>
                <a:close/>
                <a:moveTo>
                  <a:pt x="756" y="317"/>
                </a:moveTo>
                <a:lnTo>
                  <a:pt x="756" y="317"/>
                </a:lnTo>
                <a:cubicBezTo>
                  <a:pt x="756" y="488"/>
                  <a:pt x="878" y="623"/>
                  <a:pt x="1068" y="623"/>
                </a:cubicBezTo>
                <a:cubicBezTo>
                  <a:pt x="1100" y="623"/>
                  <a:pt x="1141" y="611"/>
                  <a:pt x="1149" y="603"/>
                </a:cubicBezTo>
                <a:cubicBezTo>
                  <a:pt x="1133" y="725"/>
                  <a:pt x="1036" y="856"/>
                  <a:pt x="772" y="856"/>
                </a:cubicBezTo>
                <a:lnTo>
                  <a:pt x="772" y="1056"/>
                </a:lnTo>
                <a:cubicBezTo>
                  <a:pt x="1181" y="1051"/>
                  <a:pt x="1416" y="880"/>
                  <a:pt x="1416" y="403"/>
                </a:cubicBezTo>
                <a:cubicBezTo>
                  <a:pt x="1416" y="162"/>
                  <a:pt x="1278" y="0"/>
                  <a:pt x="1068" y="0"/>
                </a:cubicBezTo>
                <a:cubicBezTo>
                  <a:pt x="894" y="0"/>
                  <a:pt x="756" y="142"/>
                  <a:pt x="756" y="317"/>
                </a:cubicBez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Tree>
    <p:extLst>
      <p:ext uri="{BB962C8B-B14F-4D97-AF65-F5344CB8AC3E}">
        <p14:creationId xmlns:p14="http://schemas.microsoft.com/office/powerpoint/2010/main" val="775502768"/>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wo columns purple">
    <p:spTree>
      <p:nvGrpSpPr>
        <p:cNvPr id="1" name=""/>
        <p:cNvGrpSpPr/>
        <p:nvPr/>
      </p:nvGrpSpPr>
      <p:grpSpPr>
        <a:xfrm>
          <a:off x="0" y="0"/>
          <a:ext cx="0" cy="0"/>
          <a:chOff x="0" y="0"/>
          <a:chExt cx="0" cy="0"/>
        </a:xfrm>
      </p:grpSpPr>
      <p:sp>
        <p:nvSpPr>
          <p:cNvPr id="2" name="Rectangle 1"/>
          <p:cNvSpPr/>
          <p:nvPr userDrawn="1"/>
        </p:nvSpPr>
        <p:spPr>
          <a:xfrm>
            <a:off x="6000752" y="1955799"/>
            <a:ext cx="5566832" cy="359999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8" name="Oval 7"/>
          <p:cNvSpPr/>
          <p:nvPr userDrawn="1"/>
        </p:nvSpPr>
        <p:spPr>
          <a:xfrm>
            <a:off x="5705475" y="3460524"/>
            <a:ext cx="590551" cy="590551"/>
          </a:xfrm>
          <a:prstGeom prst="ellipse">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 name="Text Placeholder 2"/>
          <p:cNvSpPr>
            <a:spLocks noGrp="1"/>
          </p:cNvSpPr>
          <p:nvPr>
            <p:ph type="body" sz="quarter" idx="10"/>
          </p:nvPr>
        </p:nvSpPr>
        <p:spPr>
          <a:xfrm>
            <a:off x="624417" y="1955799"/>
            <a:ext cx="5376333" cy="3600000"/>
          </a:xfrm>
          <a:solidFill>
            <a:schemeClr val="accent1"/>
          </a:solidFill>
        </p:spPr>
        <p:txBody>
          <a:bodyPr lIns="72000" tIns="72000" rIns="180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1" name="Text Placeholder 2"/>
          <p:cNvSpPr>
            <a:spLocks noGrp="1"/>
          </p:cNvSpPr>
          <p:nvPr>
            <p:ph type="body" sz="quarter" idx="11"/>
          </p:nvPr>
        </p:nvSpPr>
        <p:spPr>
          <a:xfrm>
            <a:off x="6377354" y="1955799"/>
            <a:ext cx="5190231" cy="3585635"/>
          </a:xfrm>
          <a:noFill/>
        </p:spPr>
        <p:txBody>
          <a:bodyPr lIns="72000" tIns="72000" rIns="72000" bIns="72000"/>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itle 4"/>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6" name="Slide Number Placeholder 5"/>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3717228714"/>
      </p:ext>
    </p:extLst>
  </p:cSld>
  <p:clrMapOvr>
    <a:masterClrMapping/>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wo columns blue">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8" name="Rectangle 7"/>
          <p:cNvSpPr/>
          <p:nvPr userDrawn="1"/>
        </p:nvSpPr>
        <p:spPr>
          <a:xfrm>
            <a:off x="6000752" y="1955799"/>
            <a:ext cx="5566832" cy="3599999"/>
          </a:xfrm>
          <a:prstGeom prst="rect">
            <a:avLst/>
          </a:prstGeom>
          <a:solidFill>
            <a:schemeClr val="accent3">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1" name="Oval 10"/>
          <p:cNvSpPr/>
          <p:nvPr userDrawn="1"/>
        </p:nvSpPr>
        <p:spPr>
          <a:xfrm>
            <a:off x="5705475" y="3460524"/>
            <a:ext cx="590551" cy="590551"/>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3" name="Text Placeholder 2"/>
          <p:cNvSpPr>
            <a:spLocks noGrp="1"/>
          </p:cNvSpPr>
          <p:nvPr>
            <p:ph type="body" sz="quarter" idx="10"/>
          </p:nvPr>
        </p:nvSpPr>
        <p:spPr>
          <a:xfrm>
            <a:off x="624417" y="1955799"/>
            <a:ext cx="5376333" cy="3600000"/>
          </a:xfrm>
          <a:solidFill>
            <a:schemeClr val="accent3"/>
          </a:solidFill>
        </p:spPr>
        <p:txBody>
          <a:bodyPr lIns="72000" tIns="72000" rIns="180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11"/>
          </p:nvPr>
        </p:nvSpPr>
        <p:spPr>
          <a:xfrm>
            <a:off x="6377354" y="1955799"/>
            <a:ext cx="5190231" cy="3585635"/>
          </a:xfrm>
          <a:noFill/>
        </p:spPr>
        <p:txBody>
          <a:bodyPr lIns="72000" tIns="72000" rIns="72000" bIns="72000"/>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 name="Slide Number Placeholder 2"/>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1578638470"/>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 columns green">
    <p:spTree>
      <p:nvGrpSpPr>
        <p:cNvPr id="1" name=""/>
        <p:cNvGrpSpPr/>
        <p:nvPr/>
      </p:nvGrpSpPr>
      <p:grpSpPr>
        <a:xfrm>
          <a:off x="0" y="0"/>
          <a:ext cx="0" cy="0"/>
          <a:chOff x="0" y="0"/>
          <a:chExt cx="0" cy="0"/>
        </a:xfrm>
      </p:grpSpPr>
      <p:sp>
        <p:nvSpPr>
          <p:cNvPr id="2" name="Title 1"/>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8" name="Rectangle 7"/>
          <p:cNvSpPr/>
          <p:nvPr userDrawn="1"/>
        </p:nvSpPr>
        <p:spPr>
          <a:xfrm>
            <a:off x="6000752" y="1955799"/>
            <a:ext cx="5566832" cy="3599999"/>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1" name="Oval 10"/>
          <p:cNvSpPr/>
          <p:nvPr userDrawn="1"/>
        </p:nvSpPr>
        <p:spPr>
          <a:xfrm>
            <a:off x="5705475" y="3460524"/>
            <a:ext cx="590551" cy="590551"/>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3" name="Text Placeholder 2"/>
          <p:cNvSpPr>
            <a:spLocks noGrp="1"/>
          </p:cNvSpPr>
          <p:nvPr>
            <p:ph type="body" sz="quarter" idx="10"/>
          </p:nvPr>
        </p:nvSpPr>
        <p:spPr>
          <a:xfrm>
            <a:off x="624417" y="1955799"/>
            <a:ext cx="5376333" cy="3600000"/>
          </a:xfrm>
          <a:solidFill>
            <a:schemeClr val="accent5"/>
          </a:solidFill>
        </p:spPr>
        <p:txBody>
          <a:bodyPr lIns="72000" tIns="72000" rIns="180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11"/>
          </p:nvPr>
        </p:nvSpPr>
        <p:spPr>
          <a:xfrm>
            <a:off x="6377354" y="1955799"/>
            <a:ext cx="5190231" cy="3585635"/>
          </a:xfrm>
          <a:noFill/>
        </p:spPr>
        <p:txBody>
          <a:bodyPr lIns="72000" tIns="72000" rIns="72000" bIns="72000"/>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321929820"/>
      </p:ext>
    </p:extLst>
  </p:cSld>
  <p:clrMapOvr>
    <a:masterClrMapping/>
  </p:clrMapOvr>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wo columns orange">
    <p:spTree>
      <p:nvGrpSpPr>
        <p:cNvPr id="1" name=""/>
        <p:cNvGrpSpPr/>
        <p:nvPr/>
      </p:nvGrpSpPr>
      <p:grpSpPr>
        <a:xfrm>
          <a:off x="0" y="0"/>
          <a:ext cx="0" cy="0"/>
          <a:chOff x="0" y="0"/>
          <a:chExt cx="0" cy="0"/>
        </a:xfrm>
      </p:grpSpPr>
      <p:sp>
        <p:nvSpPr>
          <p:cNvPr id="2" name="Title 1"/>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8" name="Rectangle 7"/>
          <p:cNvSpPr/>
          <p:nvPr userDrawn="1"/>
        </p:nvSpPr>
        <p:spPr>
          <a:xfrm>
            <a:off x="6000752" y="1955799"/>
            <a:ext cx="5566832" cy="3599999"/>
          </a:xfrm>
          <a:prstGeom prst="rect">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1" name="Oval 10"/>
          <p:cNvSpPr/>
          <p:nvPr userDrawn="1"/>
        </p:nvSpPr>
        <p:spPr>
          <a:xfrm>
            <a:off x="5705475" y="3460524"/>
            <a:ext cx="590551" cy="590551"/>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3" name="Text Placeholder 2"/>
          <p:cNvSpPr>
            <a:spLocks noGrp="1"/>
          </p:cNvSpPr>
          <p:nvPr>
            <p:ph type="body" sz="quarter" idx="10"/>
          </p:nvPr>
        </p:nvSpPr>
        <p:spPr>
          <a:xfrm>
            <a:off x="624417" y="1955799"/>
            <a:ext cx="5376333" cy="3600000"/>
          </a:xfrm>
          <a:solidFill>
            <a:schemeClr val="accent4"/>
          </a:solidFill>
        </p:spPr>
        <p:txBody>
          <a:bodyPr lIns="72000" tIns="72000" rIns="180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11"/>
          </p:nvPr>
        </p:nvSpPr>
        <p:spPr>
          <a:xfrm>
            <a:off x="6377354" y="1955799"/>
            <a:ext cx="5190231" cy="3585635"/>
          </a:xfrm>
          <a:noFill/>
        </p:spPr>
        <p:txBody>
          <a:bodyPr lIns="72000" tIns="72000" rIns="72000" bIns="72000"/>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3395797687"/>
      </p:ext>
    </p:extLst>
  </p:cSld>
  <p:clrMapOvr>
    <a:masterClrMapping/>
  </p:clrMapOvr>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columns red">
    <p:spTree>
      <p:nvGrpSpPr>
        <p:cNvPr id="1" name=""/>
        <p:cNvGrpSpPr/>
        <p:nvPr/>
      </p:nvGrpSpPr>
      <p:grpSpPr>
        <a:xfrm>
          <a:off x="0" y="0"/>
          <a:ext cx="0" cy="0"/>
          <a:chOff x="0" y="0"/>
          <a:chExt cx="0" cy="0"/>
        </a:xfrm>
      </p:grpSpPr>
      <p:sp>
        <p:nvSpPr>
          <p:cNvPr id="2" name="Title 1"/>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8" name="Rectangle 7"/>
          <p:cNvSpPr/>
          <p:nvPr userDrawn="1"/>
        </p:nvSpPr>
        <p:spPr>
          <a:xfrm>
            <a:off x="6000752" y="1955799"/>
            <a:ext cx="5566832" cy="3599999"/>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1" name="Oval 10"/>
          <p:cNvSpPr/>
          <p:nvPr userDrawn="1"/>
        </p:nvSpPr>
        <p:spPr>
          <a:xfrm>
            <a:off x="5705475" y="3460524"/>
            <a:ext cx="590551" cy="590551"/>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3" name="Text Placeholder 2"/>
          <p:cNvSpPr>
            <a:spLocks noGrp="1"/>
          </p:cNvSpPr>
          <p:nvPr>
            <p:ph type="body" sz="quarter" idx="10"/>
          </p:nvPr>
        </p:nvSpPr>
        <p:spPr>
          <a:xfrm>
            <a:off x="624417" y="1955799"/>
            <a:ext cx="5376333" cy="3600000"/>
          </a:xfrm>
          <a:solidFill>
            <a:schemeClr val="accent6"/>
          </a:solidFill>
        </p:spPr>
        <p:txBody>
          <a:bodyPr lIns="72000" tIns="72000" rIns="180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11"/>
          </p:nvPr>
        </p:nvSpPr>
        <p:spPr>
          <a:xfrm>
            <a:off x="6377354" y="1955799"/>
            <a:ext cx="5190231" cy="3585635"/>
          </a:xfrm>
          <a:noFill/>
        </p:spPr>
        <p:txBody>
          <a:bodyPr lIns="72000" tIns="72000" rIns="72000" bIns="72000"/>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309729435"/>
      </p:ext>
    </p:extLst>
  </p:cSld>
  <p:clrMapOvr>
    <a:masterClrMapping/>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columns grey">
    <p:spTree>
      <p:nvGrpSpPr>
        <p:cNvPr id="1" name=""/>
        <p:cNvGrpSpPr/>
        <p:nvPr/>
      </p:nvGrpSpPr>
      <p:grpSpPr>
        <a:xfrm>
          <a:off x="0" y="0"/>
          <a:ext cx="0" cy="0"/>
          <a:chOff x="0" y="0"/>
          <a:chExt cx="0" cy="0"/>
        </a:xfrm>
      </p:grpSpPr>
      <p:sp>
        <p:nvSpPr>
          <p:cNvPr id="2" name="Title 1"/>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8" name="Rectangle 7"/>
          <p:cNvSpPr/>
          <p:nvPr userDrawn="1"/>
        </p:nvSpPr>
        <p:spPr>
          <a:xfrm>
            <a:off x="6000752" y="1955799"/>
            <a:ext cx="5566832" cy="3599999"/>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1" name="Oval 10"/>
          <p:cNvSpPr/>
          <p:nvPr userDrawn="1"/>
        </p:nvSpPr>
        <p:spPr>
          <a:xfrm>
            <a:off x="5705475" y="3460524"/>
            <a:ext cx="590551" cy="590551"/>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13" name="Text Placeholder 2"/>
          <p:cNvSpPr>
            <a:spLocks noGrp="1"/>
          </p:cNvSpPr>
          <p:nvPr>
            <p:ph type="body" sz="quarter" idx="10"/>
          </p:nvPr>
        </p:nvSpPr>
        <p:spPr>
          <a:xfrm>
            <a:off x="624417" y="1955799"/>
            <a:ext cx="5376333" cy="3600000"/>
          </a:xfrm>
          <a:solidFill>
            <a:schemeClr val="accent2"/>
          </a:solidFill>
        </p:spPr>
        <p:txBody>
          <a:bodyPr lIns="72000" tIns="72000" rIns="180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11"/>
          </p:nvPr>
        </p:nvSpPr>
        <p:spPr>
          <a:xfrm>
            <a:off x="6377354" y="1955799"/>
            <a:ext cx="5190231" cy="3585635"/>
          </a:xfrm>
          <a:noFill/>
        </p:spPr>
        <p:txBody>
          <a:bodyPr lIns="72000" tIns="72000" rIns="72000" bIns="72000"/>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1279312056"/>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Two columns grey">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6" name="Text Placeholder 5"/>
          <p:cNvSpPr>
            <a:spLocks noGrp="1"/>
          </p:cNvSpPr>
          <p:nvPr>
            <p:ph type="body" sz="quarter" idx="10"/>
          </p:nvPr>
        </p:nvSpPr>
        <p:spPr>
          <a:xfrm>
            <a:off x="625827" y="1955799"/>
            <a:ext cx="10941757" cy="4305301"/>
          </a:xfrm>
          <a:solidFill>
            <a:schemeClr val="accent1"/>
          </a:solidFill>
        </p:spPr>
        <p:txBody>
          <a:bodyPr lIns="72000" tIns="72000" rIns="72000" bIns="72000"/>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 name="Slide Number Placeholder 2"/>
          <p:cNvSpPr>
            <a:spLocks noGrp="1"/>
          </p:cNvSpPr>
          <p:nvPr>
            <p:ph type="sldNum" sz="quarter" idx="11"/>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4104819026"/>
      </p:ext>
    </p:extLst>
  </p:cSld>
  <p:clrMapOvr>
    <a:masterClrMapping/>
  </p:clrMapOvr>
  <p:extLst>
    <p:ext uri="{DCECCB84-F9BA-43D5-87BE-67443E8EF086}">
      <p15:sldGuideLst xmlns:p15="http://schemas.microsoft.com/office/powerpoint/2012/main"/>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Footage">
    <p:spTree>
      <p:nvGrpSpPr>
        <p:cNvPr id="1" name=""/>
        <p:cNvGrpSpPr/>
        <p:nvPr/>
      </p:nvGrpSpPr>
      <p:grpSpPr>
        <a:xfrm>
          <a:off x="0" y="0"/>
          <a:ext cx="0" cy="0"/>
          <a:chOff x="0" y="0"/>
          <a:chExt cx="0" cy="0"/>
        </a:xfrm>
      </p:grpSpPr>
      <p:sp>
        <p:nvSpPr>
          <p:cNvPr id="5" name="Media Placeholder 8"/>
          <p:cNvSpPr>
            <a:spLocks noGrp="1"/>
          </p:cNvSpPr>
          <p:nvPr>
            <p:ph type="media" sz="quarter" idx="12" hasCustomPrompt="1"/>
          </p:nvPr>
        </p:nvSpPr>
        <p:spPr>
          <a:xfrm>
            <a:off x="1" y="0"/>
            <a:ext cx="12191999" cy="6858000"/>
          </a:xfrm>
          <a:prstGeom prst="rect">
            <a:avLst/>
          </a:prstGeom>
          <a:noFill/>
        </p:spPr>
        <p:txBody>
          <a:bodyPr vert="horz" lIns="0" tIns="0" rIns="0" bIns="0" anchor="ctr" anchorCtr="1"/>
          <a:lstStyle>
            <a:lvl1pPr marL="0" indent="0">
              <a:buNone/>
              <a:defRPr sz="1733">
                <a:solidFill>
                  <a:schemeClr val="accent3"/>
                </a:solidFill>
              </a:defRPr>
            </a:lvl1pPr>
          </a:lstStyle>
          <a:p>
            <a:r>
              <a:rPr lang="en-US" dirty="0"/>
              <a:t>Click icon to insert footage</a:t>
            </a:r>
          </a:p>
        </p:txBody>
      </p:sp>
    </p:spTree>
    <p:extLst>
      <p:ext uri="{BB962C8B-B14F-4D97-AF65-F5344CB8AC3E}">
        <p14:creationId xmlns:p14="http://schemas.microsoft.com/office/powerpoint/2010/main" val="407350287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rofile x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B59B-676E-492F-93D7-84F54FB599DF}"/>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90D81DE-209F-408A-9F70-0CEA8EAB0058}"/>
              </a:ext>
            </a:extLst>
          </p:cNvPr>
          <p:cNvSpPr>
            <a:spLocks noGrp="1"/>
          </p:cNvSpPr>
          <p:nvPr>
            <p:ph type="sldNum" sz="quarter" idx="10"/>
          </p:nvPr>
        </p:nvSpPr>
        <p:spPr/>
        <p:txBody>
          <a:bodyPr/>
          <a:lstStyle/>
          <a:p>
            <a:fld id="{8917037F-13F4-43B6-99FF-D710FE0C4777}" type="slidenum">
              <a:rPr lang="en-GB" smtClean="0"/>
              <a:pPr/>
              <a:t>‹Nº›</a:t>
            </a:fld>
            <a:endParaRPr lang="en-GB" dirty="0"/>
          </a:p>
        </p:txBody>
      </p:sp>
      <p:sp>
        <p:nvSpPr>
          <p:cNvPr id="5" name="Picture Placeholder 4">
            <a:extLst>
              <a:ext uri="{FF2B5EF4-FFF2-40B4-BE49-F238E27FC236}">
                <a16:creationId xmlns:a16="http://schemas.microsoft.com/office/drawing/2014/main" id="{1F412F12-63D1-4BEC-B154-ED2A77412F62}"/>
              </a:ext>
            </a:extLst>
          </p:cNvPr>
          <p:cNvSpPr>
            <a:spLocks noGrp="1"/>
          </p:cNvSpPr>
          <p:nvPr>
            <p:ph type="pic" sz="quarter" idx="11"/>
          </p:nvPr>
        </p:nvSpPr>
        <p:spPr>
          <a:xfrm>
            <a:off x="1109484" y="1948180"/>
            <a:ext cx="1536000" cy="15360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7" name="Picture Placeholder 4">
            <a:extLst>
              <a:ext uri="{FF2B5EF4-FFF2-40B4-BE49-F238E27FC236}">
                <a16:creationId xmlns:a16="http://schemas.microsoft.com/office/drawing/2014/main" id="{1C1D02D8-3F71-4A39-B7BA-9BFB4C07E741}"/>
              </a:ext>
            </a:extLst>
          </p:cNvPr>
          <p:cNvSpPr>
            <a:spLocks noGrp="1"/>
          </p:cNvSpPr>
          <p:nvPr>
            <p:ph type="pic" sz="quarter" idx="13"/>
          </p:nvPr>
        </p:nvSpPr>
        <p:spPr>
          <a:xfrm>
            <a:off x="3924651" y="1948180"/>
            <a:ext cx="1536000" cy="15360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9" name="Picture Placeholder 4">
            <a:extLst>
              <a:ext uri="{FF2B5EF4-FFF2-40B4-BE49-F238E27FC236}">
                <a16:creationId xmlns:a16="http://schemas.microsoft.com/office/drawing/2014/main" id="{2915E757-22B5-4D19-8C26-CD2D8F8E5453}"/>
              </a:ext>
            </a:extLst>
          </p:cNvPr>
          <p:cNvSpPr>
            <a:spLocks noGrp="1"/>
          </p:cNvSpPr>
          <p:nvPr>
            <p:ph type="pic" sz="quarter" idx="15"/>
          </p:nvPr>
        </p:nvSpPr>
        <p:spPr>
          <a:xfrm>
            <a:off x="6739755" y="1948180"/>
            <a:ext cx="1536000" cy="15360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10" name="Picture Placeholder 4">
            <a:extLst>
              <a:ext uri="{FF2B5EF4-FFF2-40B4-BE49-F238E27FC236}">
                <a16:creationId xmlns:a16="http://schemas.microsoft.com/office/drawing/2014/main" id="{2382EDD1-B4CA-40D8-81E9-D68DE7593134}"/>
              </a:ext>
            </a:extLst>
          </p:cNvPr>
          <p:cNvSpPr>
            <a:spLocks noGrp="1"/>
          </p:cNvSpPr>
          <p:nvPr>
            <p:ph type="pic" sz="quarter" idx="16"/>
          </p:nvPr>
        </p:nvSpPr>
        <p:spPr>
          <a:xfrm>
            <a:off x="9548633" y="1948180"/>
            <a:ext cx="1536000" cy="15360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16" name="Text Placeholder 15">
            <a:extLst>
              <a:ext uri="{FF2B5EF4-FFF2-40B4-BE49-F238E27FC236}">
                <a16:creationId xmlns:a16="http://schemas.microsoft.com/office/drawing/2014/main" id="{6B70CC2B-662A-4E43-B664-2A827623137B}"/>
              </a:ext>
            </a:extLst>
          </p:cNvPr>
          <p:cNvSpPr>
            <a:spLocks noGrp="1"/>
          </p:cNvSpPr>
          <p:nvPr>
            <p:ph type="body" sz="quarter" idx="17" hasCustomPrompt="1"/>
          </p:nvPr>
        </p:nvSpPr>
        <p:spPr>
          <a:xfrm>
            <a:off x="629328" y="3583094"/>
            <a:ext cx="2501223" cy="679449"/>
          </a:xfrm>
        </p:spPr>
        <p:txBody>
          <a:bodyPr/>
          <a:lstStyle>
            <a:lvl1pPr marL="0" indent="0" algn="ctr">
              <a:buFontTx/>
              <a:buNone/>
              <a:defRPr sz="2400"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17" name="Text Placeholder 15">
            <a:extLst>
              <a:ext uri="{FF2B5EF4-FFF2-40B4-BE49-F238E27FC236}">
                <a16:creationId xmlns:a16="http://schemas.microsoft.com/office/drawing/2014/main" id="{A3CAEB05-A1CB-466C-B712-415C8376B91D}"/>
              </a:ext>
            </a:extLst>
          </p:cNvPr>
          <p:cNvSpPr>
            <a:spLocks noGrp="1"/>
          </p:cNvSpPr>
          <p:nvPr>
            <p:ph type="body" sz="quarter" idx="18" hasCustomPrompt="1"/>
          </p:nvPr>
        </p:nvSpPr>
        <p:spPr>
          <a:xfrm>
            <a:off x="3442967" y="3583094"/>
            <a:ext cx="2501223" cy="679449"/>
          </a:xfrm>
        </p:spPr>
        <p:txBody>
          <a:bodyPr/>
          <a:lstStyle>
            <a:lvl1pPr marL="0" indent="0" algn="ctr">
              <a:buFontTx/>
              <a:buNone/>
              <a:defRPr sz="2400"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18" name="Text Placeholder 15">
            <a:extLst>
              <a:ext uri="{FF2B5EF4-FFF2-40B4-BE49-F238E27FC236}">
                <a16:creationId xmlns:a16="http://schemas.microsoft.com/office/drawing/2014/main" id="{247AF140-468F-4E5F-98BD-DE353F1F1DEC}"/>
              </a:ext>
            </a:extLst>
          </p:cNvPr>
          <p:cNvSpPr>
            <a:spLocks noGrp="1"/>
          </p:cNvSpPr>
          <p:nvPr>
            <p:ph type="body" sz="quarter" idx="19" hasCustomPrompt="1"/>
          </p:nvPr>
        </p:nvSpPr>
        <p:spPr>
          <a:xfrm>
            <a:off x="6256606" y="3583094"/>
            <a:ext cx="2501223" cy="679449"/>
          </a:xfrm>
        </p:spPr>
        <p:txBody>
          <a:bodyPr/>
          <a:lstStyle>
            <a:lvl1pPr marL="0" indent="0" algn="ctr">
              <a:buFontTx/>
              <a:buNone/>
              <a:defRPr sz="2400"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19" name="Text Placeholder 15">
            <a:extLst>
              <a:ext uri="{FF2B5EF4-FFF2-40B4-BE49-F238E27FC236}">
                <a16:creationId xmlns:a16="http://schemas.microsoft.com/office/drawing/2014/main" id="{A6750E76-4A09-476B-A228-E5CB0CE4E84F}"/>
              </a:ext>
            </a:extLst>
          </p:cNvPr>
          <p:cNvSpPr>
            <a:spLocks noGrp="1"/>
          </p:cNvSpPr>
          <p:nvPr>
            <p:ph type="body" sz="quarter" idx="20" hasCustomPrompt="1"/>
          </p:nvPr>
        </p:nvSpPr>
        <p:spPr>
          <a:xfrm>
            <a:off x="9070246" y="3583094"/>
            <a:ext cx="2501223" cy="679449"/>
          </a:xfrm>
        </p:spPr>
        <p:txBody>
          <a:bodyPr/>
          <a:lstStyle>
            <a:lvl1pPr marL="0" indent="0" algn="ctr">
              <a:buFontTx/>
              <a:buNone/>
              <a:defRPr sz="2400"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Tree>
    <p:extLst>
      <p:ext uri="{BB962C8B-B14F-4D97-AF65-F5344CB8AC3E}">
        <p14:creationId xmlns:p14="http://schemas.microsoft.com/office/powerpoint/2010/main" val="119520441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Profile multi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B59B-676E-492F-93D7-84F54FB599DF}"/>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90D81DE-209F-408A-9F70-0CEA8EAB0058}"/>
              </a:ext>
            </a:extLst>
          </p:cNvPr>
          <p:cNvSpPr>
            <a:spLocks noGrp="1"/>
          </p:cNvSpPr>
          <p:nvPr>
            <p:ph type="sldNum" sz="quarter" idx="10"/>
          </p:nvPr>
        </p:nvSpPr>
        <p:spPr/>
        <p:txBody>
          <a:bodyPr/>
          <a:lstStyle/>
          <a:p>
            <a:fld id="{8917037F-13F4-43B6-99FF-D710FE0C4777}" type="slidenum">
              <a:rPr lang="en-GB" smtClean="0"/>
              <a:pPr/>
              <a:t>‹Nº›</a:t>
            </a:fld>
            <a:endParaRPr lang="en-GB" dirty="0"/>
          </a:p>
        </p:txBody>
      </p:sp>
      <p:sp>
        <p:nvSpPr>
          <p:cNvPr id="5" name="Picture Placeholder 4">
            <a:extLst>
              <a:ext uri="{FF2B5EF4-FFF2-40B4-BE49-F238E27FC236}">
                <a16:creationId xmlns:a16="http://schemas.microsoft.com/office/drawing/2014/main" id="{1F412F12-63D1-4BEC-B154-ED2A77412F62}"/>
              </a:ext>
            </a:extLst>
          </p:cNvPr>
          <p:cNvSpPr>
            <a:spLocks noGrp="1"/>
          </p:cNvSpPr>
          <p:nvPr>
            <p:ph type="pic" sz="quarter" idx="11"/>
          </p:nvPr>
        </p:nvSpPr>
        <p:spPr>
          <a:xfrm>
            <a:off x="1238590" y="1948181"/>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16" name="Text Placeholder 15">
            <a:extLst>
              <a:ext uri="{FF2B5EF4-FFF2-40B4-BE49-F238E27FC236}">
                <a16:creationId xmlns:a16="http://schemas.microsoft.com/office/drawing/2014/main" id="{6B70CC2B-662A-4E43-B664-2A827623137B}"/>
              </a:ext>
            </a:extLst>
          </p:cNvPr>
          <p:cNvSpPr>
            <a:spLocks noGrp="1"/>
          </p:cNvSpPr>
          <p:nvPr>
            <p:ph type="body" sz="quarter" idx="17" hasCustomPrompt="1"/>
          </p:nvPr>
        </p:nvSpPr>
        <p:spPr>
          <a:xfrm>
            <a:off x="629328" y="3333752"/>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17" name="Text Placeholder 15">
            <a:extLst>
              <a:ext uri="{FF2B5EF4-FFF2-40B4-BE49-F238E27FC236}">
                <a16:creationId xmlns:a16="http://schemas.microsoft.com/office/drawing/2014/main" id="{A3CAEB05-A1CB-466C-B712-415C8376B91D}"/>
              </a:ext>
            </a:extLst>
          </p:cNvPr>
          <p:cNvSpPr>
            <a:spLocks noGrp="1"/>
          </p:cNvSpPr>
          <p:nvPr>
            <p:ph type="body" sz="quarter" idx="18" hasCustomPrompt="1"/>
          </p:nvPr>
        </p:nvSpPr>
        <p:spPr>
          <a:xfrm>
            <a:off x="3442967" y="3333752"/>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18" name="Text Placeholder 15">
            <a:extLst>
              <a:ext uri="{FF2B5EF4-FFF2-40B4-BE49-F238E27FC236}">
                <a16:creationId xmlns:a16="http://schemas.microsoft.com/office/drawing/2014/main" id="{247AF140-468F-4E5F-98BD-DE353F1F1DEC}"/>
              </a:ext>
            </a:extLst>
          </p:cNvPr>
          <p:cNvSpPr>
            <a:spLocks noGrp="1"/>
          </p:cNvSpPr>
          <p:nvPr>
            <p:ph type="body" sz="quarter" idx="19" hasCustomPrompt="1"/>
          </p:nvPr>
        </p:nvSpPr>
        <p:spPr>
          <a:xfrm>
            <a:off x="6256606" y="3333752"/>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19" name="Text Placeholder 15">
            <a:extLst>
              <a:ext uri="{FF2B5EF4-FFF2-40B4-BE49-F238E27FC236}">
                <a16:creationId xmlns:a16="http://schemas.microsoft.com/office/drawing/2014/main" id="{A6750E76-4A09-476B-A228-E5CB0CE4E84F}"/>
              </a:ext>
            </a:extLst>
          </p:cNvPr>
          <p:cNvSpPr>
            <a:spLocks noGrp="1"/>
          </p:cNvSpPr>
          <p:nvPr>
            <p:ph type="body" sz="quarter" idx="20" hasCustomPrompt="1"/>
          </p:nvPr>
        </p:nvSpPr>
        <p:spPr>
          <a:xfrm>
            <a:off x="9070246" y="3333752"/>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28" name="Picture Placeholder 4">
            <a:extLst>
              <a:ext uri="{FF2B5EF4-FFF2-40B4-BE49-F238E27FC236}">
                <a16:creationId xmlns:a16="http://schemas.microsoft.com/office/drawing/2014/main" id="{E6001FB9-A96F-4D0C-8E9C-3CCA8A2689B1}"/>
              </a:ext>
            </a:extLst>
          </p:cNvPr>
          <p:cNvSpPr>
            <a:spLocks noGrp="1"/>
          </p:cNvSpPr>
          <p:nvPr>
            <p:ph type="pic" sz="quarter" idx="21"/>
          </p:nvPr>
        </p:nvSpPr>
        <p:spPr>
          <a:xfrm>
            <a:off x="4174830" y="1948181"/>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29" name="Picture Placeholder 4">
            <a:extLst>
              <a:ext uri="{FF2B5EF4-FFF2-40B4-BE49-F238E27FC236}">
                <a16:creationId xmlns:a16="http://schemas.microsoft.com/office/drawing/2014/main" id="{B7142F9E-6499-4C2D-82FC-591B62772CC5}"/>
              </a:ext>
            </a:extLst>
          </p:cNvPr>
          <p:cNvSpPr>
            <a:spLocks noGrp="1"/>
          </p:cNvSpPr>
          <p:nvPr>
            <p:ph type="pic" sz="quarter" idx="22"/>
          </p:nvPr>
        </p:nvSpPr>
        <p:spPr>
          <a:xfrm>
            <a:off x="6865867" y="1948181"/>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30" name="Picture Placeholder 4">
            <a:extLst>
              <a:ext uri="{FF2B5EF4-FFF2-40B4-BE49-F238E27FC236}">
                <a16:creationId xmlns:a16="http://schemas.microsoft.com/office/drawing/2014/main" id="{548E5080-8600-4FFB-8EB4-63B4D71D26A6}"/>
              </a:ext>
            </a:extLst>
          </p:cNvPr>
          <p:cNvSpPr>
            <a:spLocks noGrp="1"/>
          </p:cNvSpPr>
          <p:nvPr>
            <p:ph type="pic" sz="quarter" idx="23"/>
          </p:nvPr>
        </p:nvSpPr>
        <p:spPr>
          <a:xfrm>
            <a:off x="9679507" y="1948181"/>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31" name="Picture Placeholder 4">
            <a:extLst>
              <a:ext uri="{FF2B5EF4-FFF2-40B4-BE49-F238E27FC236}">
                <a16:creationId xmlns:a16="http://schemas.microsoft.com/office/drawing/2014/main" id="{D05600CC-FCBB-4EE5-82F7-CBB5FF36E679}"/>
              </a:ext>
            </a:extLst>
          </p:cNvPr>
          <p:cNvSpPr>
            <a:spLocks noGrp="1"/>
          </p:cNvSpPr>
          <p:nvPr>
            <p:ph type="pic" sz="quarter" idx="24"/>
          </p:nvPr>
        </p:nvSpPr>
        <p:spPr>
          <a:xfrm>
            <a:off x="1238590" y="4222359"/>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32" name="Text Placeholder 15">
            <a:extLst>
              <a:ext uri="{FF2B5EF4-FFF2-40B4-BE49-F238E27FC236}">
                <a16:creationId xmlns:a16="http://schemas.microsoft.com/office/drawing/2014/main" id="{24C20755-5B53-499C-8989-A4CDBF3ACAD5}"/>
              </a:ext>
            </a:extLst>
          </p:cNvPr>
          <p:cNvSpPr>
            <a:spLocks noGrp="1"/>
          </p:cNvSpPr>
          <p:nvPr>
            <p:ph type="body" sz="quarter" idx="25" hasCustomPrompt="1"/>
          </p:nvPr>
        </p:nvSpPr>
        <p:spPr>
          <a:xfrm>
            <a:off x="629328" y="5607930"/>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33" name="Text Placeholder 15">
            <a:extLst>
              <a:ext uri="{FF2B5EF4-FFF2-40B4-BE49-F238E27FC236}">
                <a16:creationId xmlns:a16="http://schemas.microsoft.com/office/drawing/2014/main" id="{7A257071-AE28-4B53-9CB6-547CE577ED07}"/>
              </a:ext>
            </a:extLst>
          </p:cNvPr>
          <p:cNvSpPr>
            <a:spLocks noGrp="1"/>
          </p:cNvSpPr>
          <p:nvPr>
            <p:ph type="body" sz="quarter" idx="26" hasCustomPrompt="1"/>
          </p:nvPr>
        </p:nvSpPr>
        <p:spPr>
          <a:xfrm>
            <a:off x="3442967" y="5607930"/>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34" name="Text Placeholder 15">
            <a:extLst>
              <a:ext uri="{FF2B5EF4-FFF2-40B4-BE49-F238E27FC236}">
                <a16:creationId xmlns:a16="http://schemas.microsoft.com/office/drawing/2014/main" id="{F9ACEFFF-7244-43A5-8A50-4DB855B321D9}"/>
              </a:ext>
            </a:extLst>
          </p:cNvPr>
          <p:cNvSpPr>
            <a:spLocks noGrp="1"/>
          </p:cNvSpPr>
          <p:nvPr>
            <p:ph type="body" sz="quarter" idx="27" hasCustomPrompt="1"/>
          </p:nvPr>
        </p:nvSpPr>
        <p:spPr>
          <a:xfrm>
            <a:off x="6256606" y="5607930"/>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35" name="Text Placeholder 15">
            <a:extLst>
              <a:ext uri="{FF2B5EF4-FFF2-40B4-BE49-F238E27FC236}">
                <a16:creationId xmlns:a16="http://schemas.microsoft.com/office/drawing/2014/main" id="{3EE64906-DB5B-431F-B9AC-1B6BFECB93EB}"/>
              </a:ext>
            </a:extLst>
          </p:cNvPr>
          <p:cNvSpPr>
            <a:spLocks noGrp="1"/>
          </p:cNvSpPr>
          <p:nvPr>
            <p:ph type="body" sz="quarter" idx="28" hasCustomPrompt="1"/>
          </p:nvPr>
        </p:nvSpPr>
        <p:spPr>
          <a:xfrm>
            <a:off x="9070246" y="5607930"/>
            <a:ext cx="2501223" cy="679449"/>
          </a:xfrm>
        </p:spPr>
        <p:txBody>
          <a:bodyPr/>
          <a:lstStyle>
            <a:lvl1pPr marL="0" indent="0" algn="ctr">
              <a:buFontTx/>
              <a:buNone/>
              <a:defRPr sz="1867" b="1">
                <a:solidFill>
                  <a:schemeClr val="accent1"/>
                </a:solidFill>
              </a:defRPr>
            </a:lvl1pPr>
            <a:lvl2pPr marL="0" indent="0" algn="ctr">
              <a:buFontTx/>
              <a:buNone/>
              <a:defRPr sz="1600"/>
            </a:lvl2pPr>
          </a:lstStyle>
          <a:p>
            <a:pPr lvl="0"/>
            <a:r>
              <a:rPr lang="en-US" dirty="0"/>
              <a:t>Name to go here</a:t>
            </a:r>
          </a:p>
          <a:p>
            <a:pPr lvl="1"/>
            <a:r>
              <a:rPr lang="en-US" dirty="0"/>
              <a:t>Title to go here</a:t>
            </a:r>
            <a:endParaRPr lang="en-GB" dirty="0"/>
          </a:p>
        </p:txBody>
      </p:sp>
      <p:sp>
        <p:nvSpPr>
          <p:cNvPr id="36" name="Picture Placeholder 4">
            <a:extLst>
              <a:ext uri="{FF2B5EF4-FFF2-40B4-BE49-F238E27FC236}">
                <a16:creationId xmlns:a16="http://schemas.microsoft.com/office/drawing/2014/main" id="{CF72BB6E-5EF5-46C5-B1D1-B814622D0945}"/>
              </a:ext>
            </a:extLst>
          </p:cNvPr>
          <p:cNvSpPr>
            <a:spLocks noGrp="1"/>
          </p:cNvSpPr>
          <p:nvPr>
            <p:ph type="pic" sz="quarter" idx="29"/>
          </p:nvPr>
        </p:nvSpPr>
        <p:spPr>
          <a:xfrm>
            <a:off x="4174830" y="4222359"/>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37" name="Picture Placeholder 4">
            <a:extLst>
              <a:ext uri="{FF2B5EF4-FFF2-40B4-BE49-F238E27FC236}">
                <a16:creationId xmlns:a16="http://schemas.microsoft.com/office/drawing/2014/main" id="{52EADDBE-5EE6-48DD-A831-7CBBD03AF512}"/>
              </a:ext>
            </a:extLst>
          </p:cNvPr>
          <p:cNvSpPr>
            <a:spLocks noGrp="1"/>
          </p:cNvSpPr>
          <p:nvPr>
            <p:ph type="pic" sz="quarter" idx="30"/>
          </p:nvPr>
        </p:nvSpPr>
        <p:spPr>
          <a:xfrm>
            <a:off x="6865867" y="4222359"/>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
        <p:nvSpPr>
          <p:cNvPr id="38" name="Picture Placeholder 4">
            <a:extLst>
              <a:ext uri="{FF2B5EF4-FFF2-40B4-BE49-F238E27FC236}">
                <a16:creationId xmlns:a16="http://schemas.microsoft.com/office/drawing/2014/main" id="{FDDB7AD3-712D-44D3-8C63-1E0D599EFF03}"/>
              </a:ext>
            </a:extLst>
          </p:cNvPr>
          <p:cNvSpPr>
            <a:spLocks noGrp="1"/>
          </p:cNvSpPr>
          <p:nvPr>
            <p:ph type="pic" sz="quarter" idx="31"/>
          </p:nvPr>
        </p:nvSpPr>
        <p:spPr>
          <a:xfrm>
            <a:off x="9679507" y="4222359"/>
            <a:ext cx="1282700" cy="1282700"/>
          </a:xfrm>
          <a:prstGeom prst="ellipse">
            <a:avLst/>
          </a:prstGeom>
          <a:ln w="57150">
            <a:solidFill>
              <a:schemeClr val="accent2"/>
            </a:solidFill>
          </a:ln>
        </p:spPr>
        <p:txBody>
          <a:bodyPr anchor="ctr"/>
          <a:lstStyle>
            <a:lvl1pPr marL="0" indent="0" algn="ctr">
              <a:buFontTx/>
              <a:buNone/>
              <a:defRPr sz="1467"/>
            </a:lvl1pPr>
          </a:lstStyle>
          <a:p>
            <a:endParaRPr lang="en-GB" dirty="0"/>
          </a:p>
        </p:txBody>
      </p:sp>
    </p:spTree>
    <p:extLst>
      <p:ext uri="{BB962C8B-B14F-4D97-AF65-F5344CB8AC3E}">
        <p14:creationId xmlns:p14="http://schemas.microsoft.com/office/powerpoint/2010/main" val="38434075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Cover Mobi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8003" y="2333625"/>
            <a:ext cx="5708648" cy="1025923"/>
          </a:xfrm>
        </p:spPr>
        <p:txBody>
          <a:bodyPr/>
          <a:lstStyle>
            <a:lvl1pPr>
              <a:lnSpc>
                <a:spcPct val="85000"/>
              </a:lnSpc>
              <a:defRPr sz="3600">
                <a:solidFill>
                  <a:schemeClr val="tx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1"/>
            <a:ext cx="5708648" cy="471487"/>
          </a:xfrm>
          <a:prstGeom prst="rect">
            <a:avLst/>
          </a:prstGeom>
        </p:spPr>
        <p:txBody>
          <a:bodyPr/>
          <a:lstStyle>
            <a:lvl1pPr marL="0" indent="0">
              <a:spcAft>
                <a:spcPts val="0"/>
              </a:spcAft>
              <a:buNone/>
              <a:defRPr sz="2000" b="1">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2" name="Footer">
            <a:extLst>
              <a:ext uri="{FF2B5EF4-FFF2-40B4-BE49-F238E27FC236}">
                <a16:creationId xmlns:a16="http://schemas.microsoft.com/office/drawing/2014/main" id="{6B8D1DDC-BBDA-4806-6E39-4E803740D2E3}"/>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rgbClr val="F0F0F0"/>
                </a:solidFill>
              </a:defRPr>
            </a:lvl1pPr>
          </a:lstStyle>
          <a:p>
            <a:endParaRPr lang="en-GB" dirty="0"/>
          </a:p>
        </p:txBody>
      </p:sp>
      <p:sp>
        <p:nvSpPr>
          <p:cNvPr id="8" name="SlideNumber">
            <a:extLst>
              <a:ext uri="{FF2B5EF4-FFF2-40B4-BE49-F238E27FC236}">
                <a16:creationId xmlns:a16="http://schemas.microsoft.com/office/drawing/2014/main" id="{2A0F57AD-BDE9-6D4F-B165-A9951C71788D}"/>
              </a:ext>
            </a:extLst>
          </p:cNvPr>
          <p:cNvSpPr>
            <a:spLocks noGrp="1"/>
          </p:cNvSpPr>
          <p:nvPr>
            <p:ph type="sldNum" sz="quarter" idx="14"/>
          </p:nvPr>
        </p:nvSpPr>
        <p:spPr>
          <a:xfrm>
            <a:off x="12267673" y="6765667"/>
            <a:ext cx="0" cy="0"/>
          </a:xfrm>
          <a:prstGeom prst="rect">
            <a:avLst/>
          </a:prstGeom>
        </p:spPr>
        <p:txBody>
          <a:bodyPr/>
          <a:lstStyle>
            <a:lvl1pPr algn="l">
              <a:defRPr sz="133">
                <a:solidFill>
                  <a:srgbClr val="F0F0F0"/>
                </a:solidFill>
              </a:defRPr>
            </a:lvl1pPr>
          </a:lstStyle>
          <a:p>
            <a:fld id="{1AB31D9B-80B6-41F8-B283-556E26E6158E}" type="slidenum">
              <a:rPr lang="en-GB"/>
              <a:pPr/>
              <a:t>‹Nº›</a:t>
            </a:fld>
            <a:endParaRPr lang="en-GB" dirty="0"/>
          </a:p>
        </p:txBody>
      </p:sp>
      <p:sp>
        <p:nvSpPr>
          <p:cNvPr id="4" name="Text Placeholder 8">
            <a:extLst>
              <a:ext uri="{FF2B5EF4-FFF2-40B4-BE49-F238E27FC236}">
                <a16:creationId xmlns:a16="http://schemas.microsoft.com/office/drawing/2014/main" id="{146B17B1-2109-6B32-1242-1F9A99DEAFD1}"/>
              </a:ext>
            </a:extLst>
          </p:cNvPr>
          <p:cNvSpPr>
            <a:spLocks noGrp="1"/>
          </p:cNvSpPr>
          <p:nvPr>
            <p:ph type="body" sz="quarter" idx="16" hasCustomPrompt="1"/>
          </p:nvPr>
        </p:nvSpPr>
        <p:spPr>
          <a:xfrm>
            <a:off x="508000" y="4767265"/>
            <a:ext cx="5708648" cy="471487"/>
          </a:xfrm>
          <a:prstGeom prst="rect">
            <a:avLst/>
          </a:prstGeom>
        </p:spPr>
        <p:txBody>
          <a:bodyPr/>
          <a:lstStyle>
            <a:lvl1pPr marL="0" indent="0">
              <a:spcAft>
                <a:spcPts val="0"/>
              </a:spcAft>
              <a:buNone/>
              <a:defRPr sz="1600" b="0">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5" name="GT#white_16x9_top">
            <a:extLst>
              <a:ext uri="{FF2B5EF4-FFF2-40B4-BE49-F238E27FC236}">
                <a16:creationId xmlns:a16="http://schemas.microsoft.com/office/drawing/2014/main" id="{2882487E-2258-E8FA-E3B6-78BFE4DED70E}"/>
              </a:ext>
            </a:extLst>
          </p:cNvPr>
          <p:cNvPicPr>
            <a:picLocks noChangeAspect="1"/>
          </p:cNvPicPr>
          <p:nvPr userDrawn="1"/>
        </p:nvPicPr>
        <p:blipFill>
          <a:blip r:embed="rId3"/>
          <a:srcRect/>
          <a:stretch/>
        </p:blipFill>
        <p:spPr>
          <a:xfrm>
            <a:off x="266121" y="134383"/>
            <a:ext cx="3673624" cy="1173519"/>
          </a:xfrm>
          <a:prstGeom prst="rect">
            <a:avLst/>
          </a:prstGeom>
        </p:spPr>
      </p:pic>
    </p:spTree>
    <p:extLst>
      <p:ext uri="{BB962C8B-B14F-4D97-AF65-F5344CB8AC3E}">
        <p14:creationId xmlns:p14="http://schemas.microsoft.com/office/powerpoint/2010/main" val="1308451072"/>
      </p:ext>
    </p:extLst>
  </p:cSld>
  <p:clrMapOvr>
    <a:overrideClrMapping bg1="dk1" tx1="lt1" bg2="dk2" tx2="lt2" accent1="accent1" accent2="accent2" accent3="accent3" accent4="accent4" accent5="accent5" accent6="accent6" hlink="hlink" folHlink="folHlink"/>
  </p:clrMapOvr>
  <p:hf hdr="0" dt="0"/>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Cover Mobius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Mobius">
            <a:extLst>
              <a:ext uri="{FF2B5EF4-FFF2-40B4-BE49-F238E27FC236}">
                <a16:creationId xmlns:a16="http://schemas.microsoft.com/office/drawing/2014/main" id="{18FF0B0C-BCF9-C46C-4F64-612867942D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1896"/>
          <a:stretch/>
        </p:blipFill>
        <p:spPr>
          <a:xfrm>
            <a:off x="0" y="0"/>
            <a:ext cx="7771757" cy="6857992"/>
          </a:xfrm>
          <a:prstGeom prst="rect">
            <a:avLst/>
          </a:prstGeom>
        </p:spPr>
      </p:pic>
      <p:sp>
        <p:nvSpPr>
          <p:cNvPr id="3" name="Title"/>
          <p:cNvSpPr>
            <a:spLocks noGrp="1"/>
          </p:cNvSpPr>
          <p:nvPr>
            <p:ph type="title" hasCustomPrompt="1"/>
          </p:nvPr>
        </p:nvSpPr>
        <p:spPr>
          <a:xfrm>
            <a:off x="508003" y="2333625"/>
            <a:ext cx="5708648" cy="1025923"/>
          </a:xfrm>
        </p:spPr>
        <p:txBody>
          <a:bodyPr/>
          <a:lstStyle>
            <a:lvl1pPr>
              <a:lnSpc>
                <a:spcPct val="85000"/>
              </a:lnSpc>
              <a:defRPr sz="3600">
                <a:solidFill>
                  <a:schemeClr val="tx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1"/>
            <a:ext cx="5708648" cy="471487"/>
          </a:xfrm>
          <a:prstGeom prst="rect">
            <a:avLst/>
          </a:prstGeom>
        </p:spPr>
        <p:txBody>
          <a:bodyPr/>
          <a:lstStyle>
            <a:lvl1pPr marL="0" indent="0">
              <a:spcAft>
                <a:spcPts val="0"/>
              </a:spcAft>
              <a:buNone/>
              <a:defRPr sz="2000" b="1">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2" name="Footer">
            <a:extLst>
              <a:ext uri="{FF2B5EF4-FFF2-40B4-BE49-F238E27FC236}">
                <a16:creationId xmlns:a16="http://schemas.microsoft.com/office/drawing/2014/main" id="{6B8D1DDC-BBDA-4806-6E39-4E803740D2E3}"/>
              </a:ext>
            </a:extLst>
          </p:cNvPr>
          <p:cNvSpPr>
            <a:spLocks noGrp="1"/>
          </p:cNvSpPr>
          <p:nvPr>
            <p:ph type="ftr" sz="quarter" idx="13"/>
          </p:nvPr>
        </p:nvSpPr>
        <p:spPr>
          <a:xfrm>
            <a:off x="12267673" y="6382837"/>
            <a:ext cx="0" cy="0"/>
          </a:xfrm>
        </p:spPr>
        <p:txBody>
          <a:bodyPr vert="horz" wrap="none" lIns="0" tIns="0" rIns="0" bIns="0" rtlCol="0" anchor="b" anchorCtr="0">
            <a:noAutofit/>
          </a:bodyPr>
          <a:lstStyle>
            <a:lvl1pPr algn="l">
              <a:defRPr lang="en-GB" sz="133">
                <a:solidFill>
                  <a:schemeClr val="tx1"/>
                </a:solidFill>
              </a:defRPr>
            </a:lvl1pPr>
          </a:lstStyle>
          <a:p>
            <a:endParaRPr lang="en-GB" dirty="0"/>
          </a:p>
        </p:txBody>
      </p:sp>
      <p:sp>
        <p:nvSpPr>
          <p:cNvPr id="8" name="SlideNumber">
            <a:extLst>
              <a:ext uri="{FF2B5EF4-FFF2-40B4-BE49-F238E27FC236}">
                <a16:creationId xmlns:a16="http://schemas.microsoft.com/office/drawing/2014/main" id="{2A0F57AD-BDE9-6D4F-B165-A9951C71788D}"/>
              </a:ext>
            </a:extLst>
          </p:cNvPr>
          <p:cNvSpPr>
            <a:spLocks noGrp="1"/>
          </p:cNvSpPr>
          <p:nvPr>
            <p:ph type="sldNum" sz="quarter" idx="14"/>
          </p:nvPr>
        </p:nvSpPr>
        <p:spPr>
          <a:xfrm>
            <a:off x="12267673" y="6765667"/>
            <a:ext cx="0" cy="0"/>
          </a:xfrm>
        </p:spPr>
        <p:txBody>
          <a:bodyPr/>
          <a:lstStyle>
            <a:lvl1pPr algn="l">
              <a:defRPr sz="133">
                <a:solidFill>
                  <a:schemeClr val="tx1"/>
                </a:solidFill>
              </a:defRPr>
            </a:lvl1pPr>
          </a:lstStyle>
          <a:p>
            <a:fld id="{1AB31D9B-80B6-41F8-B283-556E26E6158E}" type="slidenum">
              <a:rPr lang="en-GB"/>
              <a:pPr/>
              <a:t>‹Nº›</a:t>
            </a:fld>
            <a:endParaRPr lang="en-GB" dirty="0"/>
          </a:p>
        </p:txBody>
      </p:sp>
      <p:sp>
        <p:nvSpPr>
          <p:cNvPr id="5" name="Text Placeholder 8">
            <a:extLst>
              <a:ext uri="{FF2B5EF4-FFF2-40B4-BE49-F238E27FC236}">
                <a16:creationId xmlns:a16="http://schemas.microsoft.com/office/drawing/2014/main" id="{F5CC922D-8453-2B88-1B73-40CCBF19F3B3}"/>
              </a:ext>
            </a:extLst>
          </p:cNvPr>
          <p:cNvSpPr>
            <a:spLocks noGrp="1"/>
          </p:cNvSpPr>
          <p:nvPr>
            <p:ph type="body" sz="quarter" idx="16" hasCustomPrompt="1"/>
          </p:nvPr>
        </p:nvSpPr>
        <p:spPr>
          <a:xfrm>
            <a:off x="508000" y="4767265"/>
            <a:ext cx="5708648" cy="471487"/>
          </a:xfrm>
          <a:prstGeom prst="rect">
            <a:avLst/>
          </a:prstGeom>
        </p:spPr>
        <p:txBody>
          <a:bodyPr/>
          <a:lstStyle>
            <a:lvl1pPr marL="0" indent="0">
              <a:spcAft>
                <a:spcPts val="0"/>
              </a:spcAft>
              <a:buNone/>
              <a:defRPr sz="1600" b="0">
                <a:solidFill>
                  <a:schemeClr val="tx1"/>
                </a:solidFill>
              </a:defRPr>
            </a:lvl1pPr>
            <a:lvl2pPr>
              <a:defRPr sz="2000" b="0">
                <a:solidFill>
                  <a:schemeClr val="bg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sp>
        <p:nvSpPr>
          <p:cNvPr id="6" name="Rectangle 5">
            <a:extLst>
              <a:ext uri="{FF2B5EF4-FFF2-40B4-BE49-F238E27FC236}">
                <a16:creationId xmlns:a16="http://schemas.microsoft.com/office/drawing/2014/main" id="{20BF462A-BE41-08A8-4EE8-DE641F52438A}"/>
              </a:ext>
            </a:extLst>
          </p:cNvPr>
          <p:cNvSpPr/>
          <p:nvPr userDrawn="1"/>
        </p:nvSpPr>
        <p:spPr>
          <a:xfrm>
            <a:off x="12318025" y="508000"/>
            <a:ext cx="1397977" cy="365125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NOTE:</a:t>
            </a:r>
            <a:br>
              <a:rPr lang="en-GB" sz="1600" dirty="0">
                <a:solidFill>
                  <a:schemeClr val="tx1"/>
                </a:solidFill>
              </a:rPr>
            </a:br>
            <a:r>
              <a:rPr lang="en-GB" sz="1600" dirty="0">
                <a:solidFill>
                  <a:schemeClr val="tx1"/>
                </a:solidFill>
              </a:rPr>
              <a:t>To change image, right-click slide and go to </a:t>
            </a:r>
            <a:r>
              <a:rPr lang="en-GB" sz="1600" b="1" dirty="0">
                <a:solidFill>
                  <a:schemeClr val="tx1"/>
                </a:solidFill>
              </a:rPr>
              <a:t>Format Background &gt; Picture or texture fill </a:t>
            </a:r>
            <a:r>
              <a:rPr lang="en-GB" sz="1600" b="0" dirty="0">
                <a:solidFill>
                  <a:schemeClr val="tx1"/>
                </a:solidFill>
              </a:rPr>
              <a:t>and use the sidebar to choose your image</a:t>
            </a:r>
            <a:endParaRPr lang="en-GB" sz="1600" b="1" dirty="0">
              <a:solidFill>
                <a:schemeClr val="tx1"/>
              </a:solidFill>
            </a:endParaRPr>
          </a:p>
        </p:txBody>
      </p:sp>
      <p:pic>
        <p:nvPicPr>
          <p:cNvPr id="10" name="GT#white_16x9_top">
            <a:extLst>
              <a:ext uri="{FF2B5EF4-FFF2-40B4-BE49-F238E27FC236}">
                <a16:creationId xmlns:a16="http://schemas.microsoft.com/office/drawing/2014/main" id="{C27C777C-3C54-6B6A-427D-2D56A3A07942}"/>
              </a:ext>
            </a:extLst>
          </p:cNvPr>
          <p:cNvPicPr>
            <a:picLocks noChangeAspect="1"/>
          </p:cNvPicPr>
          <p:nvPr userDrawn="1"/>
        </p:nvPicPr>
        <p:blipFill>
          <a:blip r:embed="rId4"/>
          <a:srcRect/>
          <a:stretch/>
        </p:blipFill>
        <p:spPr>
          <a:xfrm>
            <a:off x="266121" y="134383"/>
            <a:ext cx="3673624" cy="1173519"/>
          </a:xfrm>
          <a:prstGeom prst="rect">
            <a:avLst/>
          </a:prstGeom>
        </p:spPr>
      </p:pic>
    </p:spTree>
    <p:extLst>
      <p:ext uri="{BB962C8B-B14F-4D97-AF65-F5344CB8AC3E}">
        <p14:creationId xmlns:p14="http://schemas.microsoft.com/office/powerpoint/2010/main" val="1286524352"/>
      </p:ext>
    </p:extLst>
  </p:cSld>
  <p:clrMapOvr>
    <a:overrideClrMapping bg1="dk1" tx1="lt1" bg2="dk2" tx2="lt2" accent1="accent1" accent2="accent2" accent3="accent3" accent4="accent4" accent5="accent5" accent6="accent6" hlink="hlink" folHlink="folHlink"/>
  </p:clrMapOvr>
  <p:hf hdr="0" dt="0"/>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Cover Mobius Keyline">
    <p:spTree>
      <p:nvGrpSpPr>
        <p:cNvPr id="1" name=""/>
        <p:cNvGrpSpPr/>
        <p:nvPr/>
      </p:nvGrpSpPr>
      <p:grpSpPr>
        <a:xfrm>
          <a:off x="0" y="0"/>
          <a:ext cx="0" cy="0"/>
          <a:chOff x="0" y="0"/>
          <a:chExt cx="0" cy="0"/>
        </a:xfrm>
      </p:grpSpPr>
      <p:pic>
        <p:nvPicPr>
          <p:cNvPr id="8" name="MobiusKeyline">
            <a:extLst>
              <a:ext uri="{FF2B5EF4-FFF2-40B4-BE49-F238E27FC236}">
                <a16:creationId xmlns:a16="http://schemas.microsoft.com/office/drawing/2014/main" id="{C4D846AA-1B48-D164-4BD6-D6FF338042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93206" y="0"/>
            <a:ext cx="6698796" cy="6858000"/>
          </a:xfrm>
          <a:prstGeom prst="rect">
            <a:avLst/>
          </a:prstGeom>
        </p:spPr>
      </p:pic>
      <p:sp>
        <p:nvSpPr>
          <p:cNvPr id="3" name="Title"/>
          <p:cNvSpPr>
            <a:spLocks noGrp="1"/>
          </p:cNvSpPr>
          <p:nvPr>
            <p:ph type="title" hasCustomPrompt="1"/>
          </p:nvPr>
        </p:nvSpPr>
        <p:spPr>
          <a:xfrm>
            <a:off x="508003" y="2333625"/>
            <a:ext cx="5708648" cy="1025923"/>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1"/>
            <a:ext cx="5708648"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5" name="Text Placeholder 8">
            <a:extLst>
              <a:ext uri="{FF2B5EF4-FFF2-40B4-BE49-F238E27FC236}">
                <a16:creationId xmlns:a16="http://schemas.microsoft.com/office/drawing/2014/main" id="{CB960BFE-A7EB-EB6B-6A2D-CA13D11B2D75}"/>
              </a:ext>
            </a:extLst>
          </p:cNvPr>
          <p:cNvSpPr>
            <a:spLocks noGrp="1"/>
          </p:cNvSpPr>
          <p:nvPr>
            <p:ph type="body" sz="quarter" idx="16" hasCustomPrompt="1"/>
          </p:nvPr>
        </p:nvSpPr>
        <p:spPr>
          <a:xfrm>
            <a:off x="508000" y="4767265"/>
            <a:ext cx="5708648" cy="471487"/>
          </a:xfrm>
          <a:prstGeom prst="rect">
            <a:avLst/>
          </a:prstGeom>
        </p:spPr>
        <p:txBody>
          <a:bodyPr/>
          <a:lstStyle>
            <a:lvl1pPr marL="0" indent="0">
              <a:spcAft>
                <a:spcPts val="0"/>
              </a:spcAft>
              <a:buNone/>
              <a:defRPr sz="1600" b="0">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sp>
        <p:nvSpPr>
          <p:cNvPr id="4" name="Footer">
            <a:extLst>
              <a:ext uri="{FF2B5EF4-FFF2-40B4-BE49-F238E27FC236}">
                <a16:creationId xmlns:a16="http://schemas.microsoft.com/office/drawing/2014/main" id="{1FB7F7CA-2D73-7754-8937-83067EE92E45}"/>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rgbClr val="F0F0F0"/>
                </a:solidFill>
              </a:defRPr>
            </a:lvl1pPr>
          </a:lstStyle>
          <a:p>
            <a:endParaRPr lang="en-GB" dirty="0"/>
          </a:p>
        </p:txBody>
      </p:sp>
      <p:sp>
        <p:nvSpPr>
          <p:cNvPr id="6" name="SlideNumber">
            <a:extLst>
              <a:ext uri="{FF2B5EF4-FFF2-40B4-BE49-F238E27FC236}">
                <a16:creationId xmlns:a16="http://schemas.microsoft.com/office/drawing/2014/main" id="{598DE1C0-3FC1-12D2-B6CB-57562CB44211}"/>
              </a:ext>
            </a:extLst>
          </p:cNvPr>
          <p:cNvSpPr>
            <a:spLocks noGrp="1"/>
          </p:cNvSpPr>
          <p:nvPr>
            <p:ph type="sldNum" sz="quarter" idx="14"/>
          </p:nvPr>
        </p:nvSpPr>
        <p:spPr>
          <a:xfrm>
            <a:off x="12267673" y="6765667"/>
            <a:ext cx="0" cy="0"/>
          </a:xfrm>
          <a:prstGeom prst="rect">
            <a:avLst/>
          </a:prstGeom>
        </p:spPr>
        <p:txBody>
          <a:bodyPr/>
          <a:lstStyle>
            <a:lvl1pPr algn="l">
              <a:defRPr sz="133">
                <a:solidFill>
                  <a:srgbClr val="F0F0F0"/>
                </a:solidFill>
              </a:defRPr>
            </a:lvl1pPr>
          </a:lstStyle>
          <a:p>
            <a:fld id="{1AB31D9B-80B6-41F8-B283-556E26E6158E}" type="slidenum">
              <a:rPr lang="en-GB"/>
              <a:pPr/>
              <a:t>‹Nº›</a:t>
            </a:fld>
            <a:endParaRPr lang="en-GB" dirty="0"/>
          </a:p>
        </p:txBody>
      </p:sp>
      <p:pic>
        <p:nvPicPr>
          <p:cNvPr id="2" name="GT#standard_16x9_top">
            <a:extLst>
              <a:ext uri="{FF2B5EF4-FFF2-40B4-BE49-F238E27FC236}">
                <a16:creationId xmlns:a16="http://schemas.microsoft.com/office/drawing/2014/main" id="{6E4B8AEC-5522-13FE-A737-BC6E03245269}"/>
              </a:ext>
            </a:extLst>
          </p:cNvPr>
          <p:cNvPicPr>
            <a:picLocks noChangeAspect="1"/>
          </p:cNvPicPr>
          <p:nvPr userDrawn="1"/>
        </p:nvPicPr>
        <p:blipFill>
          <a:blip r:embed="rId4"/>
          <a:srcRect/>
          <a:stretch/>
        </p:blipFill>
        <p:spPr>
          <a:xfrm>
            <a:off x="266191" y="134406"/>
            <a:ext cx="3675628" cy="1174159"/>
          </a:xfrm>
          <a:prstGeom prst="rect">
            <a:avLst/>
          </a:prstGeom>
        </p:spPr>
      </p:pic>
    </p:spTree>
    <p:extLst>
      <p:ext uri="{BB962C8B-B14F-4D97-AF65-F5344CB8AC3E}">
        <p14:creationId xmlns:p14="http://schemas.microsoft.com/office/powerpoint/2010/main" val="481148729"/>
      </p:ext>
    </p:extLst>
  </p:cSld>
  <p:clrMapOvr>
    <a:masterClrMapping/>
  </p:clrMapOvr>
  <p:hf hdr="0" dt="0"/>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Cover Image Right">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8003" y="2333625"/>
            <a:ext cx="5464800" cy="1025923"/>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508000" y="4159251"/>
            <a:ext cx="5464800"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8" name="Footer">
            <a:extLst>
              <a:ext uri="{FF2B5EF4-FFF2-40B4-BE49-F238E27FC236}">
                <a16:creationId xmlns:a16="http://schemas.microsoft.com/office/drawing/2014/main" id="{538B5854-888F-DC2D-B93B-4ACCEAB6ED5A}"/>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rgbClr val="F0F0F0"/>
                </a:solidFill>
              </a:defRPr>
            </a:lvl1pPr>
          </a:lstStyle>
          <a:p>
            <a:endParaRPr lang="en-GB" dirty="0"/>
          </a:p>
        </p:txBody>
      </p:sp>
      <p:sp>
        <p:nvSpPr>
          <p:cNvPr id="10" name="SlideNumber">
            <a:extLst>
              <a:ext uri="{FF2B5EF4-FFF2-40B4-BE49-F238E27FC236}">
                <a16:creationId xmlns:a16="http://schemas.microsoft.com/office/drawing/2014/main" id="{2E0A7471-DFE2-6A31-E2DC-0FAE712EF086}"/>
              </a:ext>
            </a:extLst>
          </p:cNvPr>
          <p:cNvSpPr>
            <a:spLocks noGrp="1"/>
          </p:cNvSpPr>
          <p:nvPr>
            <p:ph type="sldNum" sz="quarter" idx="14"/>
          </p:nvPr>
        </p:nvSpPr>
        <p:spPr>
          <a:xfrm>
            <a:off x="12267673" y="6765667"/>
            <a:ext cx="0" cy="0"/>
          </a:xfrm>
          <a:prstGeom prst="rect">
            <a:avLst/>
          </a:prstGeom>
        </p:spPr>
        <p:txBody>
          <a:bodyPr/>
          <a:lstStyle>
            <a:lvl1pPr algn="l">
              <a:defRPr sz="133">
                <a:solidFill>
                  <a:srgbClr val="F0F0F0"/>
                </a:solidFill>
              </a:defRPr>
            </a:lvl1pPr>
          </a:lstStyle>
          <a:p>
            <a:fld id="{1AB31D9B-80B6-41F8-B283-556E26E6158E}" type="slidenum">
              <a:rPr lang="en-GB"/>
              <a:pPr/>
              <a:t>‹Nº›</a:t>
            </a:fld>
            <a:endParaRPr lang="en-GB" dirty="0"/>
          </a:p>
        </p:txBody>
      </p:sp>
      <p:sp>
        <p:nvSpPr>
          <p:cNvPr id="7" name="Picture Placeholder 6">
            <a:extLst>
              <a:ext uri="{FF2B5EF4-FFF2-40B4-BE49-F238E27FC236}">
                <a16:creationId xmlns:a16="http://schemas.microsoft.com/office/drawing/2014/main" id="{93C8EC94-3A4D-9A59-9E6E-4D1E8B4B1D2F}"/>
              </a:ext>
            </a:extLst>
          </p:cNvPr>
          <p:cNvSpPr>
            <a:spLocks noGrp="1"/>
          </p:cNvSpPr>
          <p:nvPr>
            <p:ph type="pic" sz="quarter" idx="16" hasCustomPrompt="1"/>
          </p:nvPr>
        </p:nvSpPr>
        <p:spPr>
          <a:xfrm>
            <a:off x="6216647" y="0"/>
            <a:ext cx="5975352" cy="6858000"/>
          </a:xfrm>
          <a:custGeom>
            <a:avLst/>
            <a:gdLst>
              <a:gd name="connsiteX0" fmla="*/ 0 w 5975352"/>
              <a:gd name="connsiteY0" fmla="*/ 0 h 6858000"/>
              <a:gd name="connsiteX1" fmla="*/ 1493839 w 5975352"/>
              <a:gd name="connsiteY1" fmla="*/ 0 h 6858000"/>
              <a:gd name="connsiteX2" fmla="*/ 4481513 w 5975352"/>
              <a:gd name="connsiteY2" fmla="*/ 0 h 6858000"/>
              <a:gd name="connsiteX3" fmla="*/ 5975352 w 5975352"/>
              <a:gd name="connsiteY3" fmla="*/ 0 h 6858000"/>
              <a:gd name="connsiteX4" fmla="*/ 5975352 w 5975352"/>
              <a:gd name="connsiteY4" fmla="*/ 6858000 h 6858000"/>
              <a:gd name="connsiteX5" fmla="*/ 4481513 w 5975352"/>
              <a:gd name="connsiteY5" fmla="*/ 6858000 h 6858000"/>
              <a:gd name="connsiteX6" fmla="*/ 3069464 w 5975352"/>
              <a:gd name="connsiteY6" fmla="*/ 6858000 h 6858000"/>
              <a:gd name="connsiteX7" fmla="*/ 1575625 w 5975352"/>
              <a:gd name="connsiteY7" fmla="*/ 6858000 h 6858000"/>
              <a:gd name="connsiteX8" fmla="*/ 0 w 5975352"/>
              <a:gd name="connsiteY8" fmla="*/ 52823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5352" h="6858000">
                <a:moveTo>
                  <a:pt x="0" y="0"/>
                </a:moveTo>
                <a:lnTo>
                  <a:pt x="1493839" y="0"/>
                </a:lnTo>
                <a:lnTo>
                  <a:pt x="4481513" y="0"/>
                </a:lnTo>
                <a:lnTo>
                  <a:pt x="5975352" y="0"/>
                </a:lnTo>
                <a:lnTo>
                  <a:pt x="5975352" y="6858000"/>
                </a:lnTo>
                <a:lnTo>
                  <a:pt x="4481513" y="6858000"/>
                </a:lnTo>
                <a:lnTo>
                  <a:pt x="3069464" y="6858000"/>
                </a:lnTo>
                <a:lnTo>
                  <a:pt x="1575625" y="6858000"/>
                </a:lnTo>
                <a:cubicBezTo>
                  <a:pt x="705431" y="6858000"/>
                  <a:pt x="0" y="6152569"/>
                  <a:pt x="0" y="5282375"/>
                </a:cubicBezTo>
                <a:close/>
              </a:path>
            </a:pathLst>
          </a:custGeom>
          <a:solidFill>
            <a:schemeClr val="bg2"/>
          </a:solidFill>
        </p:spPr>
        <p:txBody>
          <a:bodyPr wrap="square">
            <a:noAutofit/>
          </a:bodyPr>
          <a:lstStyle>
            <a:lvl1pPr algn="ctr">
              <a:defRPr lang="en-GB" b="0" dirty="0"/>
            </a:lvl1pPr>
            <a:lvl2pPr algn="ctr">
              <a:defRPr lang="en-GB" b="0" dirty="0"/>
            </a:lvl2pPr>
            <a:lvl3pPr algn="ctr">
              <a:defRPr lang="en-GB" b="0" dirty="0"/>
            </a:lvl3pPr>
            <a:lvl4pPr algn="ctr">
              <a:defRPr lang="en-GB" b="0" dirty="0"/>
            </a:lvl4pPr>
            <a:lvl5pPr algn="ctr">
              <a:defRPr lang="en-GB" b="0" dirty="0"/>
            </a:lvl5pPr>
            <a:lvl6pPr algn="ctr">
              <a:defRPr lang="en-GB" b="0" dirty="0"/>
            </a:lvl6pPr>
            <a:lvl7pPr algn="ctr">
              <a:defRPr lang="en-GB" b="0" dirty="0"/>
            </a:lvl7pPr>
            <a:lvl8pPr algn="ctr">
              <a:defRPr lang="en-GB" b="0" dirty="0"/>
            </a:lvl8pPr>
            <a:lvl9pPr algn="ctr">
              <a:defRPr lang="en-GB" b="0" dirty="0"/>
            </a:lvl9pPr>
          </a:lstStyle>
          <a:p>
            <a:pPr lvl="0"/>
            <a:r>
              <a:rPr lang="en-GB" dirty="0"/>
              <a:t>To insert photo, please select placeholder, then access BrandCentral through the BrandCentral ribbon</a:t>
            </a:r>
          </a:p>
        </p:txBody>
      </p:sp>
      <p:sp>
        <p:nvSpPr>
          <p:cNvPr id="2" name="Text Placeholder 8">
            <a:extLst>
              <a:ext uri="{FF2B5EF4-FFF2-40B4-BE49-F238E27FC236}">
                <a16:creationId xmlns:a16="http://schemas.microsoft.com/office/drawing/2014/main" id="{67A0955B-3BE0-ED30-2898-3A7A957889B6}"/>
              </a:ext>
            </a:extLst>
          </p:cNvPr>
          <p:cNvSpPr>
            <a:spLocks noGrp="1"/>
          </p:cNvSpPr>
          <p:nvPr>
            <p:ph type="body" sz="quarter" idx="17" hasCustomPrompt="1"/>
          </p:nvPr>
        </p:nvSpPr>
        <p:spPr>
          <a:xfrm>
            <a:off x="508000" y="4767265"/>
            <a:ext cx="5464800" cy="471487"/>
          </a:xfrm>
          <a:prstGeom prst="rect">
            <a:avLst/>
          </a:prstGeom>
        </p:spPr>
        <p:txBody>
          <a:bodyPr/>
          <a:lstStyle>
            <a:lvl1pPr marL="0" indent="0">
              <a:spcAft>
                <a:spcPts val="0"/>
              </a:spcAft>
              <a:buNone/>
              <a:defRPr sz="1600" b="0">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4" name="GT#standard_16x9_top">
            <a:extLst>
              <a:ext uri="{FF2B5EF4-FFF2-40B4-BE49-F238E27FC236}">
                <a16:creationId xmlns:a16="http://schemas.microsoft.com/office/drawing/2014/main" id="{BCAED0B7-7C7A-5961-4EB8-D62B2C074B0B}"/>
              </a:ext>
            </a:extLst>
          </p:cNvPr>
          <p:cNvPicPr>
            <a:picLocks noChangeAspect="1"/>
          </p:cNvPicPr>
          <p:nvPr userDrawn="1"/>
        </p:nvPicPr>
        <p:blipFill>
          <a:blip r:embed="rId2"/>
          <a:srcRect/>
          <a:stretch/>
        </p:blipFill>
        <p:spPr>
          <a:xfrm>
            <a:off x="266191" y="134406"/>
            <a:ext cx="3675628" cy="1174159"/>
          </a:xfrm>
          <a:prstGeom prst="rect">
            <a:avLst/>
          </a:prstGeom>
        </p:spPr>
      </p:pic>
    </p:spTree>
    <p:extLst>
      <p:ext uri="{BB962C8B-B14F-4D97-AF65-F5344CB8AC3E}">
        <p14:creationId xmlns:p14="http://schemas.microsoft.com/office/powerpoint/2010/main" val="4248230896"/>
      </p:ext>
    </p:extLst>
  </p:cSld>
  <p:clrMapOvr>
    <a:masterClrMapping/>
  </p:clrMapOvr>
  <p:hf hdr="0" dt="0"/>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Cover Image Inset Right">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508005" y="2333625"/>
            <a:ext cx="5467351" cy="1025923"/>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8" name="Footer">
            <a:extLst>
              <a:ext uri="{FF2B5EF4-FFF2-40B4-BE49-F238E27FC236}">
                <a16:creationId xmlns:a16="http://schemas.microsoft.com/office/drawing/2014/main" id="{538B5854-888F-DC2D-B93B-4ACCEAB6ED5A}"/>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rgbClr val="F0F0F0"/>
                </a:solidFill>
              </a:defRPr>
            </a:lvl1pPr>
          </a:lstStyle>
          <a:p>
            <a:endParaRPr lang="en-GB" dirty="0"/>
          </a:p>
        </p:txBody>
      </p:sp>
      <p:sp>
        <p:nvSpPr>
          <p:cNvPr id="10" name="SlideNumber">
            <a:extLst>
              <a:ext uri="{FF2B5EF4-FFF2-40B4-BE49-F238E27FC236}">
                <a16:creationId xmlns:a16="http://schemas.microsoft.com/office/drawing/2014/main" id="{2E0A7471-DFE2-6A31-E2DC-0FAE712EF086}"/>
              </a:ext>
            </a:extLst>
          </p:cNvPr>
          <p:cNvSpPr>
            <a:spLocks noGrp="1"/>
          </p:cNvSpPr>
          <p:nvPr>
            <p:ph type="sldNum" sz="quarter" idx="14"/>
          </p:nvPr>
        </p:nvSpPr>
        <p:spPr>
          <a:xfrm>
            <a:off x="12267673" y="6765667"/>
            <a:ext cx="0" cy="0"/>
          </a:xfrm>
          <a:prstGeom prst="rect">
            <a:avLst/>
          </a:prstGeom>
        </p:spPr>
        <p:txBody>
          <a:bodyPr/>
          <a:lstStyle>
            <a:lvl1pPr algn="l">
              <a:defRPr sz="133">
                <a:solidFill>
                  <a:srgbClr val="F0F0F0"/>
                </a:solidFill>
              </a:defRPr>
            </a:lvl1pPr>
          </a:lstStyle>
          <a:p>
            <a:fld id="{1AB31D9B-80B6-41F8-B283-556E26E6158E}" type="slidenum">
              <a:rPr lang="en-GB"/>
              <a:pPr/>
              <a:t>‹Nº›</a:t>
            </a:fld>
            <a:endParaRPr lang="en-GB" dirty="0"/>
          </a:p>
        </p:txBody>
      </p:sp>
      <p:sp>
        <p:nvSpPr>
          <p:cNvPr id="6" name="Picture Placeholder 5">
            <a:extLst>
              <a:ext uri="{FF2B5EF4-FFF2-40B4-BE49-F238E27FC236}">
                <a16:creationId xmlns:a16="http://schemas.microsoft.com/office/drawing/2014/main" id="{243F58CE-B276-ED44-7DFF-0DBEBF3E1492}"/>
              </a:ext>
            </a:extLst>
          </p:cNvPr>
          <p:cNvSpPr>
            <a:spLocks noGrp="1"/>
          </p:cNvSpPr>
          <p:nvPr>
            <p:ph type="pic" sz="quarter" idx="20" hasCustomPrompt="1"/>
          </p:nvPr>
        </p:nvSpPr>
        <p:spPr>
          <a:xfrm>
            <a:off x="6216653" y="507999"/>
            <a:ext cx="5481863" cy="5842000"/>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dirty="0"/>
            </a:lvl1pPr>
            <a:lvl2pPr algn="ctr">
              <a:defRPr lang="en-GB" b="0" dirty="0"/>
            </a:lvl2pPr>
            <a:lvl3pPr algn="ctr">
              <a:defRPr lang="en-GB" b="0" dirty="0"/>
            </a:lvl3pPr>
            <a:lvl4pPr algn="ctr">
              <a:defRPr lang="en-GB" b="0" dirty="0"/>
            </a:lvl4pPr>
            <a:lvl5pPr algn="ctr">
              <a:defRPr lang="en-GB" b="0" dirty="0"/>
            </a:lvl5pPr>
            <a:lvl6pPr algn="ctr">
              <a:defRPr lang="en-GB" b="0" dirty="0"/>
            </a:lvl6pPr>
            <a:lvl7pPr algn="ctr">
              <a:defRPr lang="en-GB" b="0" dirty="0"/>
            </a:lvl7pPr>
            <a:lvl8pPr algn="ctr">
              <a:defRPr lang="en-GB" b="0" dirty="0"/>
            </a:lvl8pPr>
            <a:lvl9pPr algn="ctr">
              <a:defRPr lang="en-GB" b="0" dirty="0"/>
            </a:lvl9pPr>
          </a:lstStyle>
          <a:p>
            <a:pPr lvl="0"/>
            <a:r>
              <a:rPr lang="en-GB" dirty="0"/>
              <a:t>To insert photo, please select placeholder, then access BrandCentral through the BrandCentral ribbon</a:t>
            </a:r>
          </a:p>
        </p:txBody>
      </p:sp>
      <p:sp>
        <p:nvSpPr>
          <p:cNvPr id="5" name="Text Placeholder 8">
            <a:extLst>
              <a:ext uri="{FF2B5EF4-FFF2-40B4-BE49-F238E27FC236}">
                <a16:creationId xmlns:a16="http://schemas.microsoft.com/office/drawing/2014/main" id="{75E0DA0C-7978-5CC2-B5A6-387FB160DD13}"/>
              </a:ext>
            </a:extLst>
          </p:cNvPr>
          <p:cNvSpPr>
            <a:spLocks noGrp="1"/>
          </p:cNvSpPr>
          <p:nvPr>
            <p:ph type="body" sz="quarter" idx="15" hasCustomPrompt="1"/>
          </p:nvPr>
        </p:nvSpPr>
        <p:spPr>
          <a:xfrm>
            <a:off x="508000" y="4159251"/>
            <a:ext cx="5464800"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7" name="Text Placeholder 8">
            <a:extLst>
              <a:ext uri="{FF2B5EF4-FFF2-40B4-BE49-F238E27FC236}">
                <a16:creationId xmlns:a16="http://schemas.microsoft.com/office/drawing/2014/main" id="{C5093252-03A1-41FB-B922-7DE63FFE8590}"/>
              </a:ext>
            </a:extLst>
          </p:cNvPr>
          <p:cNvSpPr>
            <a:spLocks noGrp="1"/>
          </p:cNvSpPr>
          <p:nvPr>
            <p:ph type="body" sz="quarter" idx="17" hasCustomPrompt="1"/>
          </p:nvPr>
        </p:nvSpPr>
        <p:spPr>
          <a:xfrm>
            <a:off x="508000" y="4767265"/>
            <a:ext cx="5464800" cy="471487"/>
          </a:xfrm>
          <a:prstGeom prst="rect">
            <a:avLst/>
          </a:prstGeom>
        </p:spPr>
        <p:txBody>
          <a:bodyPr/>
          <a:lstStyle>
            <a:lvl1pPr marL="0" indent="0">
              <a:spcAft>
                <a:spcPts val="0"/>
              </a:spcAft>
              <a:buNone/>
              <a:defRPr sz="1600" b="0">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2" name="GT#standard_16x9_top">
            <a:extLst>
              <a:ext uri="{FF2B5EF4-FFF2-40B4-BE49-F238E27FC236}">
                <a16:creationId xmlns:a16="http://schemas.microsoft.com/office/drawing/2014/main" id="{D8ECEBD6-9399-9D32-B57C-B522753F26C1}"/>
              </a:ext>
            </a:extLst>
          </p:cNvPr>
          <p:cNvPicPr>
            <a:picLocks noChangeAspect="1"/>
          </p:cNvPicPr>
          <p:nvPr userDrawn="1"/>
        </p:nvPicPr>
        <p:blipFill>
          <a:blip r:embed="rId2"/>
          <a:srcRect/>
          <a:stretch/>
        </p:blipFill>
        <p:spPr>
          <a:xfrm>
            <a:off x="266191" y="134406"/>
            <a:ext cx="3675628" cy="1174159"/>
          </a:xfrm>
          <a:prstGeom prst="rect">
            <a:avLst/>
          </a:prstGeom>
        </p:spPr>
      </p:pic>
    </p:spTree>
    <p:extLst>
      <p:ext uri="{BB962C8B-B14F-4D97-AF65-F5344CB8AC3E}">
        <p14:creationId xmlns:p14="http://schemas.microsoft.com/office/powerpoint/2010/main" val="3927655762"/>
      </p:ext>
    </p:extLst>
  </p:cSld>
  <p:clrMapOvr>
    <a:masterClrMapping/>
  </p:clrMapOvr>
  <p:hf hdr="0" dt="0"/>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Cover Full Imag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700E9DE-9D11-AF03-45D9-449E6D62C8DE}"/>
              </a:ext>
            </a:extLst>
          </p:cNvPr>
          <p:cNvSpPr>
            <a:spLocks noGrp="1"/>
          </p:cNvSpPr>
          <p:nvPr>
            <p:ph type="pic" sz="quarter" idx="16" hasCustomPrompt="1"/>
          </p:nvPr>
        </p:nvSpPr>
        <p:spPr>
          <a:xfrm>
            <a:off x="0" y="0"/>
            <a:ext cx="12190096" cy="6858000"/>
          </a:xfrm>
          <a:custGeom>
            <a:avLst/>
            <a:gdLst>
              <a:gd name="connsiteX0" fmla="*/ 822522 w 12190096"/>
              <a:gd name="connsiteY0" fmla="*/ 508000 h 6858000"/>
              <a:gd name="connsiteX1" fmla="*/ 523346 w 12190096"/>
              <a:gd name="connsiteY1" fmla="*/ 807176 h 6858000"/>
              <a:gd name="connsiteX2" fmla="*/ 523346 w 12190096"/>
              <a:gd name="connsiteY2" fmla="*/ 3065387 h 6858000"/>
              <a:gd name="connsiteX3" fmla="*/ 523343 w 12190096"/>
              <a:gd name="connsiteY3" fmla="*/ 3065441 h 6858000"/>
              <a:gd name="connsiteX4" fmla="*/ 523346 w 12190096"/>
              <a:gd name="connsiteY4" fmla="*/ 6050825 h 6858000"/>
              <a:gd name="connsiteX5" fmla="*/ 822522 w 12190096"/>
              <a:gd name="connsiteY5" fmla="*/ 6350000 h 6858000"/>
              <a:gd name="connsiteX6" fmla="*/ 2557512 w 12190096"/>
              <a:gd name="connsiteY6" fmla="*/ 6350000 h 6858000"/>
              <a:gd name="connsiteX7" fmla="*/ 2898484 w 12190096"/>
              <a:gd name="connsiteY7" fmla="*/ 6350000 h 6858000"/>
              <a:gd name="connsiteX8" fmla="*/ 4633474 w 12190096"/>
              <a:gd name="connsiteY8" fmla="*/ 6350000 h 6858000"/>
              <a:gd name="connsiteX9" fmla="*/ 5985740 w 12190096"/>
              <a:gd name="connsiteY9" fmla="*/ 4997735 h 6858000"/>
              <a:gd name="connsiteX10" fmla="*/ 5986846 w 12190096"/>
              <a:gd name="connsiteY10" fmla="*/ 807176 h 6858000"/>
              <a:gd name="connsiteX11" fmla="*/ 5687671 w 12190096"/>
              <a:gd name="connsiteY11" fmla="*/ 508000 h 6858000"/>
              <a:gd name="connsiteX12" fmla="*/ 3952681 w 12190096"/>
              <a:gd name="connsiteY12" fmla="*/ 508000 h 6858000"/>
              <a:gd name="connsiteX13" fmla="*/ 2557512 w 12190096"/>
              <a:gd name="connsiteY13" fmla="*/ 508000 h 6858000"/>
              <a:gd name="connsiteX14" fmla="*/ 0 w 12190096"/>
              <a:gd name="connsiteY14" fmla="*/ 0 h 6858000"/>
              <a:gd name="connsiteX15" fmla="*/ 12190096 w 12190096"/>
              <a:gd name="connsiteY15" fmla="*/ 0 h 6858000"/>
              <a:gd name="connsiteX16" fmla="*/ 12190096 w 12190096"/>
              <a:gd name="connsiteY16" fmla="*/ 6858000 h 6858000"/>
              <a:gd name="connsiteX17" fmla="*/ 0 w 12190096"/>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0096" h="6858000">
                <a:moveTo>
                  <a:pt x="822522" y="508000"/>
                </a:moveTo>
                <a:cubicBezTo>
                  <a:pt x="657291" y="508000"/>
                  <a:pt x="523346" y="641945"/>
                  <a:pt x="523346" y="807176"/>
                </a:cubicBezTo>
                <a:lnTo>
                  <a:pt x="523346" y="3065387"/>
                </a:lnTo>
                <a:cubicBezTo>
                  <a:pt x="523345" y="3065405"/>
                  <a:pt x="523345" y="3065423"/>
                  <a:pt x="523343" y="3065441"/>
                </a:cubicBezTo>
                <a:cubicBezTo>
                  <a:pt x="523345" y="4060570"/>
                  <a:pt x="523345" y="5055697"/>
                  <a:pt x="523346" y="6050825"/>
                </a:cubicBezTo>
                <a:cubicBezTo>
                  <a:pt x="523346" y="6216055"/>
                  <a:pt x="657291" y="6350000"/>
                  <a:pt x="822522" y="6350000"/>
                </a:cubicBezTo>
                <a:lnTo>
                  <a:pt x="2557512" y="6350000"/>
                </a:lnTo>
                <a:lnTo>
                  <a:pt x="2898484" y="6350000"/>
                </a:lnTo>
                <a:lnTo>
                  <a:pt x="4633474" y="6350000"/>
                </a:lnTo>
                <a:cubicBezTo>
                  <a:pt x="5380309" y="6350000"/>
                  <a:pt x="5985740" y="5744570"/>
                  <a:pt x="5985740" y="4997735"/>
                </a:cubicBezTo>
                <a:cubicBezTo>
                  <a:pt x="5986108" y="3600882"/>
                  <a:pt x="5986478" y="2204028"/>
                  <a:pt x="5986846" y="807176"/>
                </a:cubicBezTo>
                <a:cubicBezTo>
                  <a:pt x="5986846" y="641945"/>
                  <a:pt x="5852901" y="508000"/>
                  <a:pt x="5687671" y="508000"/>
                </a:cubicBezTo>
                <a:lnTo>
                  <a:pt x="3952681" y="508000"/>
                </a:lnTo>
                <a:lnTo>
                  <a:pt x="2557512" y="508000"/>
                </a:lnTo>
                <a:close/>
                <a:moveTo>
                  <a:pt x="0" y="0"/>
                </a:moveTo>
                <a:lnTo>
                  <a:pt x="12190096" y="0"/>
                </a:lnTo>
                <a:lnTo>
                  <a:pt x="12190096" y="6858000"/>
                </a:lnTo>
                <a:lnTo>
                  <a:pt x="0" y="6858000"/>
                </a:lnTo>
                <a:close/>
              </a:path>
            </a:pathLst>
          </a:custGeom>
          <a:solidFill>
            <a:schemeClr val="bg2"/>
          </a:solidFill>
        </p:spPr>
        <p:txBody>
          <a:bodyPr wrap="square" lIns="7056000" rIns="576000" anchor="ctr">
            <a:noAutofit/>
          </a:bodyPr>
          <a:lstStyle>
            <a:lvl1pPr algn="r">
              <a:defRPr b="0"/>
            </a:lvl1pPr>
          </a:lstStyle>
          <a:p>
            <a:r>
              <a:rPr lang="en-GB" dirty="0"/>
              <a:t>To insert photo, please select placeholder, then access BrandCentral through the BrandCentral ribbon</a:t>
            </a:r>
          </a:p>
        </p:txBody>
      </p:sp>
      <p:sp>
        <p:nvSpPr>
          <p:cNvPr id="3" name="Title"/>
          <p:cNvSpPr>
            <a:spLocks noGrp="1"/>
          </p:cNvSpPr>
          <p:nvPr>
            <p:ph type="title" hasCustomPrompt="1"/>
          </p:nvPr>
        </p:nvSpPr>
        <p:spPr>
          <a:xfrm>
            <a:off x="982136" y="2697163"/>
            <a:ext cx="4283601" cy="1025923"/>
          </a:xfrm>
        </p:spPr>
        <p:txBody>
          <a:bodyPr/>
          <a:lstStyle>
            <a:lvl1pPr>
              <a:lnSpc>
                <a:spcPct val="85000"/>
              </a:lnSpc>
              <a:defRPr sz="3600">
                <a:solidFill>
                  <a:schemeClr val="accent1"/>
                </a:solidFill>
              </a:defRPr>
            </a:lvl1pPr>
          </a:lstStyle>
          <a:p>
            <a:r>
              <a:rPr lang="en-GB"/>
              <a:t>Main cover title</a:t>
            </a:r>
            <a:br>
              <a:rPr lang="en-GB"/>
            </a:br>
            <a:r>
              <a:rPr lang="en-GB"/>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982136" y="4531521"/>
            <a:ext cx="4283601"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Subheading </a:t>
            </a:r>
          </a:p>
        </p:txBody>
      </p:sp>
      <p:sp>
        <p:nvSpPr>
          <p:cNvPr id="8" name="Footer">
            <a:extLst>
              <a:ext uri="{FF2B5EF4-FFF2-40B4-BE49-F238E27FC236}">
                <a16:creationId xmlns:a16="http://schemas.microsoft.com/office/drawing/2014/main" id="{C3A1FEBC-7325-3246-7BAA-1DDB0A6F2F11}"/>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rgbClr val="F0F0F0"/>
                </a:solidFill>
              </a:defRPr>
            </a:lvl1pPr>
          </a:lstStyle>
          <a:p>
            <a:endParaRPr lang="en-GB" dirty="0"/>
          </a:p>
        </p:txBody>
      </p:sp>
      <p:sp>
        <p:nvSpPr>
          <p:cNvPr id="10" name="SlideNumber">
            <a:extLst>
              <a:ext uri="{FF2B5EF4-FFF2-40B4-BE49-F238E27FC236}">
                <a16:creationId xmlns:a16="http://schemas.microsoft.com/office/drawing/2014/main" id="{66C4BC17-DA00-5C86-C6B4-88679FBA8313}"/>
              </a:ext>
            </a:extLst>
          </p:cNvPr>
          <p:cNvSpPr>
            <a:spLocks noGrp="1"/>
          </p:cNvSpPr>
          <p:nvPr>
            <p:ph type="sldNum" sz="quarter" idx="14"/>
          </p:nvPr>
        </p:nvSpPr>
        <p:spPr>
          <a:xfrm>
            <a:off x="12267673" y="6765667"/>
            <a:ext cx="0" cy="0"/>
          </a:xfrm>
          <a:prstGeom prst="rect">
            <a:avLst/>
          </a:prstGeom>
        </p:spPr>
        <p:txBody>
          <a:bodyPr/>
          <a:lstStyle>
            <a:lvl1pPr algn="l">
              <a:defRPr sz="133">
                <a:solidFill>
                  <a:srgbClr val="F0F0F0"/>
                </a:solidFill>
              </a:defRPr>
            </a:lvl1pPr>
          </a:lstStyle>
          <a:p>
            <a:fld id="{1AB31D9B-80B6-41F8-B283-556E26E6158E}" type="slidenum">
              <a:rPr lang="en-GB"/>
              <a:pPr/>
              <a:t>‹Nº›</a:t>
            </a:fld>
            <a:endParaRPr lang="en-GB" dirty="0"/>
          </a:p>
        </p:txBody>
      </p:sp>
      <p:sp>
        <p:nvSpPr>
          <p:cNvPr id="2" name="Text Placeholder 8">
            <a:extLst>
              <a:ext uri="{FF2B5EF4-FFF2-40B4-BE49-F238E27FC236}">
                <a16:creationId xmlns:a16="http://schemas.microsoft.com/office/drawing/2014/main" id="{E13645DA-D364-E4D3-5589-FE0081FB7887}"/>
              </a:ext>
            </a:extLst>
          </p:cNvPr>
          <p:cNvSpPr>
            <a:spLocks noGrp="1"/>
          </p:cNvSpPr>
          <p:nvPr>
            <p:ph type="body" sz="quarter" idx="17" hasCustomPrompt="1"/>
          </p:nvPr>
        </p:nvSpPr>
        <p:spPr>
          <a:xfrm>
            <a:off x="982136" y="5141374"/>
            <a:ext cx="4283601" cy="471487"/>
          </a:xfrm>
          <a:prstGeom prst="rect">
            <a:avLst/>
          </a:prstGeom>
        </p:spPr>
        <p:txBody>
          <a:bodyPr/>
          <a:lstStyle>
            <a:lvl1pPr marL="0" indent="0">
              <a:spcAft>
                <a:spcPts val="0"/>
              </a:spcAft>
              <a:buNone/>
              <a:defRPr sz="1600" b="0">
                <a:solidFill>
                  <a:schemeClr val="tx1"/>
                </a:solidFill>
              </a:defRPr>
            </a:lvl1pPr>
            <a:lvl2pPr>
              <a:defRPr sz="16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a:t>Date</a:t>
            </a:r>
          </a:p>
        </p:txBody>
      </p:sp>
      <p:pic>
        <p:nvPicPr>
          <p:cNvPr id="5" name="GT#standard_16x9_topindent">
            <a:extLst>
              <a:ext uri="{FF2B5EF4-FFF2-40B4-BE49-F238E27FC236}">
                <a16:creationId xmlns:a16="http://schemas.microsoft.com/office/drawing/2014/main" id="{FC13595B-BE7C-D284-482F-3CD6E875913A}"/>
              </a:ext>
            </a:extLst>
          </p:cNvPr>
          <p:cNvPicPr>
            <a:picLocks noChangeAspect="1"/>
          </p:cNvPicPr>
          <p:nvPr userDrawn="1"/>
        </p:nvPicPr>
        <p:blipFill>
          <a:blip r:embed="rId2"/>
          <a:srcRect/>
          <a:stretch/>
        </p:blipFill>
        <p:spPr>
          <a:xfrm>
            <a:off x="739397" y="609946"/>
            <a:ext cx="3673624" cy="1173519"/>
          </a:xfrm>
          <a:prstGeom prst="rect">
            <a:avLst/>
          </a:prstGeom>
        </p:spPr>
      </p:pic>
    </p:spTree>
    <p:extLst>
      <p:ext uri="{BB962C8B-B14F-4D97-AF65-F5344CB8AC3E}">
        <p14:creationId xmlns:p14="http://schemas.microsoft.com/office/powerpoint/2010/main" val="2845468355"/>
      </p:ext>
    </p:extLst>
  </p:cSld>
  <p:clrMapOvr>
    <a:masterClrMapping/>
  </p:clrMapOvr>
  <p:hf hdr="0" dt="0"/>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Cover Full Image Transpar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B9FAF410-17F2-850B-E84B-36D40D599ACB}"/>
              </a:ext>
            </a:extLst>
          </p:cNvPr>
          <p:cNvSpPr/>
          <p:nvPr userDrawn="1"/>
        </p:nvSpPr>
        <p:spPr>
          <a:xfrm>
            <a:off x="523345" y="508000"/>
            <a:ext cx="5463503" cy="5842000"/>
          </a:xfrm>
          <a:custGeom>
            <a:avLst/>
            <a:gdLst>
              <a:gd name="connsiteX0" fmla="*/ 299179 w 5463503"/>
              <a:gd name="connsiteY0" fmla="*/ 0 h 5842000"/>
              <a:gd name="connsiteX1" fmla="*/ 2034169 w 5463503"/>
              <a:gd name="connsiteY1" fmla="*/ 0 h 5842000"/>
              <a:gd name="connsiteX2" fmla="*/ 3429338 w 5463503"/>
              <a:gd name="connsiteY2" fmla="*/ 0 h 5842000"/>
              <a:gd name="connsiteX3" fmla="*/ 5164328 w 5463503"/>
              <a:gd name="connsiteY3" fmla="*/ 0 h 5842000"/>
              <a:gd name="connsiteX4" fmla="*/ 5463503 w 5463503"/>
              <a:gd name="connsiteY4" fmla="*/ 299176 h 5842000"/>
              <a:gd name="connsiteX5" fmla="*/ 5462397 w 5463503"/>
              <a:gd name="connsiteY5" fmla="*/ 4489735 h 5842000"/>
              <a:gd name="connsiteX6" fmla="*/ 4110131 w 5463503"/>
              <a:gd name="connsiteY6" fmla="*/ 5842000 h 5842000"/>
              <a:gd name="connsiteX7" fmla="*/ 2375141 w 5463503"/>
              <a:gd name="connsiteY7" fmla="*/ 5842000 h 5842000"/>
              <a:gd name="connsiteX8" fmla="*/ 2034169 w 5463503"/>
              <a:gd name="connsiteY8" fmla="*/ 5842000 h 5842000"/>
              <a:gd name="connsiteX9" fmla="*/ 299179 w 5463503"/>
              <a:gd name="connsiteY9" fmla="*/ 5842000 h 5842000"/>
              <a:gd name="connsiteX10" fmla="*/ 3 w 5463503"/>
              <a:gd name="connsiteY10" fmla="*/ 5542825 h 5842000"/>
              <a:gd name="connsiteX11" fmla="*/ 0 w 5463503"/>
              <a:gd name="connsiteY11" fmla="*/ 2557441 h 5842000"/>
              <a:gd name="connsiteX12" fmla="*/ 3 w 5463503"/>
              <a:gd name="connsiteY12" fmla="*/ 2557387 h 5842000"/>
              <a:gd name="connsiteX13" fmla="*/ 3 w 5463503"/>
              <a:gd name="connsiteY13" fmla="*/ 299176 h 5842000"/>
              <a:gd name="connsiteX14" fmla="*/ 299179 w 5463503"/>
              <a:gd name="connsiteY14"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63503" h="5842000">
                <a:moveTo>
                  <a:pt x="299179" y="0"/>
                </a:moveTo>
                <a:lnTo>
                  <a:pt x="2034169" y="0"/>
                </a:lnTo>
                <a:lnTo>
                  <a:pt x="3429338" y="0"/>
                </a:lnTo>
                <a:lnTo>
                  <a:pt x="5164328" y="0"/>
                </a:lnTo>
                <a:cubicBezTo>
                  <a:pt x="5329558" y="0"/>
                  <a:pt x="5463503" y="133945"/>
                  <a:pt x="5463503" y="299176"/>
                </a:cubicBezTo>
                <a:cubicBezTo>
                  <a:pt x="5463135" y="1696028"/>
                  <a:pt x="5462765" y="3092882"/>
                  <a:pt x="5462397" y="4489735"/>
                </a:cubicBezTo>
                <a:cubicBezTo>
                  <a:pt x="5462397" y="5236570"/>
                  <a:pt x="4856966" y="5842000"/>
                  <a:pt x="4110131" y="5842000"/>
                </a:cubicBezTo>
                <a:lnTo>
                  <a:pt x="2375141" y="5842000"/>
                </a:lnTo>
                <a:lnTo>
                  <a:pt x="2034169" y="5842000"/>
                </a:lnTo>
                <a:lnTo>
                  <a:pt x="299179" y="5842000"/>
                </a:lnTo>
                <a:cubicBezTo>
                  <a:pt x="133948" y="5842000"/>
                  <a:pt x="3" y="5708055"/>
                  <a:pt x="3" y="5542825"/>
                </a:cubicBezTo>
                <a:cubicBezTo>
                  <a:pt x="2" y="4547697"/>
                  <a:pt x="2" y="3552570"/>
                  <a:pt x="0" y="2557441"/>
                </a:cubicBezTo>
                <a:cubicBezTo>
                  <a:pt x="2" y="2557423"/>
                  <a:pt x="2" y="2557405"/>
                  <a:pt x="3" y="2557387"/>
                </a:cubicBezTo>
                <a:lnTo>
                  <a:pt x="3" y="299176"/>
                </a:lnTo>
                <a:cubicBezTo>
                  <a:pt x="3" y="133945"/>
                  <a:pt x="133948" y="0"/>
                  <a:pt x="299179" y="0"/>
                </a:cubicBezTo>
                <a:close/>
              </a:path>
            </a:pathLst>
          </a:custGeom>
          <a:solidFill>
            <a:schemeClr val="bg1">
              <a:alpha val="70000"/>
            </a:schemeClr>
          </a:solidFill>
        </p:spPr>
        <p:txBody>
          <a:bodyPr vert="horz" wrap="square" lIns="0" tIns="0" rIns="0" bIns="0" rtlCol="0" anchor="t" anchorCtr="0">
            <a:noAutofit/>
          </a:bodyPr>
          <a:lstStyle/>
          <a:p>
            <a:pPr lvl="0" defTabSz="736638"/>
            <a:endParaRPr lang="en-GB" sz="2400" b="1" noProof="0" dirty="0">
              <a:solidFill>
                <a:schemeClr val="tx1"/>
              </a:solidFill>
            </a:endParaRPr>
          </a:p>
        </p:txBody>
      </p:sp>
      <p:sp>
        <p:nvSpPr>
          <p:cNvPr id="3" name="Title"/>
          <p:cNvSpPr>
            <a:spLocks noGrp="1"/>
          </p:cNvSpPr>
          <p:nvPr>
            <p:ph type="title" hasCustomPrompt="1"/>
          </p:nvPr>
        </p:nvSpPr>
        <p:spPr>
          <a:xfrm>
            <a:off x="982136" y="2697163"/>
            <a:ext cx="4283601" cy="1025923"/>
          </a:xfrm>
        </p:spPr>
        <p:txBody>
          <a:bodyPr/>
          <a:lstStyle>
            <a:lvl1pPr>
              <a:lnSpc>
                <a:spcPct val="85000"/>
              </a:lnSpc>
              <a:defRPr sz="3600">
                <a:solidFill>
                  <a:schemeClr val="accent1"/>
                </a:solidFill>
              </a:defRPr>
            </a:lvl1pPr>
          </a:lstStyle>
          <a:p>
            <a:r>
              <a:rPr lang="en-GB" noProof="0"/>
              <a:t>Main cover title</a:t>
            </a:r>
            <a:br>
              <a:rPr lang="en-GB" noProof="0"/>
            </a:br>
            <a:r>
              <a:rPr lang="en-GB" noProof="0"/>
              <a:t>over two lines</a:t>
            </a:r>
          </a:p>
        </p:txBody>
      </p:sp>
      <p:sp>
        <p:nvSpPr>
          <p:cNvPr id="9" name="Text Placeholder 8">
            <a:extLst>
              <a:ext uri="{FF2B5EF4-FFF2-40B4-BE49-F238E27FC236}">
                <a16:creationId xmlns:a16="http://schemas.microsoft.com/office/drawing/2014/main" id="{A51EC570-624A-53DD-BF08-244E207F61EE}"/>
              </a:ext>
            </a:extLst>
          </p:cNvPr>
          <p:cNvSpPr>
            <a:spLocks noGrp="1"/>
          </p:cNvSpPr>
          <p:nvPr>
            <p:ph type="body" sz="quarter" idx="15" hasCustomPrompt="1"/>
          </p:nvPr>
        </p:nvSpPr>
        <p:spPr>
          <a:xfrm>
            <a:off x="982136" y="4531521"/>
            <a:ext cx="4283601" cy="471487"/>
          </a:xfrm>
          <a:prstGeom prst="rect">
            <a:avLst/>
          </a:prstGeom>
        </p:spPr>
        <p:txBody>
          <a:bodyPr/>
          <a:lstStyle>
            <a:lvl1pPr marL="0" indent="0">
              <a:spcAft>
                <a:spcPts val="0"/>
              </a:spcAft>
              <a:buNone/>
              <a:defRPr sz="2000" b="1">
                <a:solidFill>
                  <a:schemeClr val="tx1"/>
                </a:solidFill>
              </a:defRPr>
            </a:lvl1pPr>
            <a:lvl2pPr>
              <a:defRPr sz="20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noProof="0"/>
              <a:t>Subheading </a:t>
            </a:r>
          </a:p>
        </p:txBody>
      </p:sp>
      <p:sp>
        <p:nvSpPr>
          <p:cNvPr id="8" name="Footer">
            <a:extLst>
              <a:ext uri="{FF2B5EF4-FFF2-40B4-BE49-F238E27FC236}">
                <a16:creationId xmlns:a16="http://schemas.microsoft.com/office/drawing/2014/main" id="{C3A1FEBC-7325-3246-7BAA-1DDB0A6F2F11}"/>
              </a:ext>
            </a:extLst>
          </p:cNvPr>
          <p:cNvSpPr>
            <a:spLocks noGrp="1"/>
          </p:cNvSpPr>
          <p:nvPr>
            <p:ph type="ftr" sz="quarter" idx="13"/>
          </p:nvPr>
        </p:nvSpPr>
        <p:spPr>
          <a:xfrm>
            <a:off x="12267673" y="6382837"/>
            <a:ext cx="0" cy="0"/>
          </a:xfrm>
        </p:spPr>
        <p:txBody>
          <a:bodyPr vert="horz" wrap="none" lIns="0" tIns="0" rIns="0" bIns="0" rtlCol="0" anchor="b" anchorCtr="0">
            <a:noAutofit/>
          </a:bodyPr>
          <a:lstStyle>
            <a:lvl1pPr algn="l">
              <a:defRPr lang="en-GB" sz="133">
                <a:solidFill>
                  <a:srgbClr val="F0F0F0"/>
                </a:solidFill>
              </a:defRPr>
            </a:lvl1pPr>
          </a:lstStyle>
          <a:p>
            <a:endParaRPr lang="en-GB" noProof="0" dirty="0"/>
          </a:p>
        </p:txBody>
      </p:sp>
      <p:sp>
        <p:nvSpPr>
          <p:cNvPr id="10" name="SlideNumber">
            <a:extLst>
              <a:ext uri="{FF2B5EF4-FFF2-40B4-BE49-F238E27FC236}">
                <a16:creationId xmlns:a16="http://schemas.microsoft.com/office/drawing/2014/main" id="{66C4BC17-DA00-5C86-C6B4-88679FBA8313}"/>
              </a:ext>
            </a:extLst>
          </p:cNvPr>
          <p:cNvSpPr>
            <a:spLocks noGrp="1"/>
          </p:cNvSpPr>
          <p:nvPr>
            <p:ph type="sldNum" sz="quarter" idx="14"/>
          </p:nvPr>
        </p:nvSpPr>
        <p:spPr>
          <a:xfrm>
            <a:off x="12267673" y="6765667"/>
            <a:ext cx="0" cy="0"/>
          </a:xfrm>
        </p:spPr>
        <p:txBody>
          <a:bodyPr/>
          <a:lstStyle>
            <a:lvl1pPr algn="l">
              <a:defRPr sz="133">
                <a:solidFill>
                  <a:srgbClr val="F0F0F0"/>
                </a:solidFill>
              </a:defRPr>
            </a:lvl1pPr>
          </a:lstStyle>
          <a:p>
            <a:fld id="{1AB31D9B-80B6-41F8-B283-556E26E6158E}" type="slidenum">
              <a:rPr lang="en-GB" noProof="0"/>
              <a:pPr/>
              <a:t>‹Nº›</a:t>
            </a:fld>
            <a:endParaRPr lang="en-GB" noProof="0" dirty="0"/>
          </a:p>
        </p:txBody>
      </p:sp>
      <p:sp>
        <p:nvSpPr>
          <p:cNvPr id="7" name="Text Placeholder 8">
            <a:extLst>
              <a:ext uri="{FF2B5EF4-FFF2-40B4-BE49-F238E27FC236}">
                <a16:creationId xmlns:a16="http://schemas.microsoft.com/office/drawing/2014/main" id="{EF80D5E1-14C2-29D3-2F53-C66B06549775}"/>
              </a:ext>
            </a:extLst>
          </p:cNvPr>
          <p:cNvSpPr>
            <a:spLocks noGrp="1"/>
          </p:cNvSpPr>
          <p:nvPr>
            <p:ph type="body" sz="quarter" idx="17" hasCustomPrompt="1"/>
          </p:nvPr>
        </p:nvSpPr>
        <p:spPr>
          <a:xfrm>
            <a:off x="982136" y="5141119"/>
            <a:ext cx="4283601" cy="471487"/>
          </a:xfrm>
          <a:prstGeom prst="rect">
            <a:avLst/>
          </a:prstGeom>
        </p:spPr>
        <p:txBody>
          <a:bodyPr/>
          <a:lstStyle>
            <a:lvl1pPr marL="0" indent="0">
              <a:spcAft>
                <a:spcPts val="0"/>
              </a:spcAft>
              <a:buNone/>
              <a:defRPr sz="1600" b="0">
                <a:solidFill>
                  <a:schemeClr val="tx1"/>
                </a:solidFill>
              </a:defRPr>
            </a:lvl1pPr>
            <a:lvl2pPr>
              <a:defRPr sz="1600" b="0">
                <a:solidFill>
                  <a:schemeClr val="tx1"/>
                </a:solidFill>
              </a:defRPr>
            </a:lvl2pPr>
            <a:lvl3pPr>
              <a:spcAft>
                <a:spcPts val="0"/>
              </a:spcAft>
              <a:defRPr sz="1400" b="0">
                <a:solidFill>
                  <a:schemeClr val="bg1"/>
                </a:solidFill>
              </a:defRPr>
            </a:lvl3pPr>
            <a:lvl4pPr>
              <a:defRPr>
                <a:solidFill>
                  <a:schemeClr val="bg1"/>
                </a:solidFill>
              </a:defRPr>
            </a:lvl4pPr>
            <a:lvl5pPr>
              <a:defRPr>
                <a:solidFill>
                  <a:schemeClr val="bg1"/>
                </a:solidFill>
              </a:defRPr>
            </a:lvl5pPr>
          </a:lstStyle>
          <a:p>
            <a:pPr lvl="0"/>
            <a:r>
              <a:rPr lang="en-GB" noProof="0"/>
              <a:t>Date</a:t>
            </a:r>
          </a:p>
        </p:txBody>
      </p:sp>
      <p:sp>
        <p:nvSpPr>
          <p:cNvPr id="11" name="Rectangle 10">
            <a:extLst>
              <a:ext uri="{FF2B5EF4-FFF2-40B4-BE49-F238E27FC236}">
                <a16:creationId xmlns:a16="http://schemas.microsoft.com/office/drawing/2014/main" id="{F4258826-818C-BFC6-2D57-36301EB5C4D7}"/>
              </a:ext>
            </a:extLst>
          </p:cNvPr>
          <p:cNvSpPr/>
          <p:nvPr userDrawn="1"/>
        </p:nvSpPr>
        <p:spPr>
          <a:xfrm>
            <a:off x="12318025" y="508000"/>
            <a:ext cx="1397977" cy="365125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image, right-click slide and go to </a:t>
            </a:r>
            <a:r>
              <a:rPr lang="en-GB" sz="1600" b="1" noProof="0" dirty="0">
                <a:solidFill>
                  <a:schemeClr val="bg1"/>
                </a:solidFill>
              </a:rPr>
              <a:t>Format Background &gt; Picture or texture fill </a:t>
            </a:r>
            <a:r>
              <a:rPr lang="en-GB" sz="1600" b="0" noProof="0" dirty="0">
                <a:solidFill>
                  <a:schemeClr val="bg1"/>
                </a:solidFill>
              </a:rPr>
              <a:t>and use the sidebar to choose your image</a:t>
            </a:r>
            <a:endParaRPr lang="en-GB" sz="1600" b="1" noProof="0" dirty="0">
              <a:solidFill>
                <a:schemeClr val="bg1"/>
              </a:solidFill>
            </a:endParaRPr>
          </a:p>
        </p:txBody>
      </p:sp>
      <p:pic>
        <p:nvPicPr>
          <p:cNvPr id="4" name="GT#standard_16x9_topindent">
            <a:extLst>
              <a:ext uri="{FF2B5EF4-FFF2-40B4-BE49-F238E27FC236}">
                <a16:creationId xmlns:a16="http://schemas.microsoft.com/office/drawing/2014/main" id="{1DBDF1D7-8270-46F7-C559-D17CDE101C40}"/>
              </a:ext>
            </a:extLst>
          </p:cNvPr>
          <p:cNvPicPr>
            <a:picLocks noChangeAspect="1"/>
          </p:cNvPicPr>
          <p:nvPr userDrawn="1"/>
        </p:nvPicPr>
        <p:blipFill>
          <a:blip r:embed="rId3"/>
          <a:srcRect/>
          <a:stretch/>
        </p:blipFill>
        <p:spPr>
          <a:xfrm>
            <a:off x="739397" y="609946"/>
            <a:ext cx="3673624" cy="1173519"/>
          </a:xfrm>
          <a:prstGeom prst="rect">
            <a:avLst/>
          </a:prstGeom>
        </p:spPr>
      </p:pic>
    </p:spTree>
    <p:extLst>
      <p:ext uri="{BB962C8B-B14F-4D97-AF65-F5344CB8AC3E}">
        <p14:creationId xmlns:p14="http://schemas.microsoft.com/office/powerpoint/2010/main" val="3068384529"/>
      </p:ext>
    </p:extLst>
  </p:cSld>
  <p:clrMapOvr>
    <a:masterClrMapping/>
  </p:clrMapOvr>
  <p:hf hdr="0" dt="0"/>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05564EF-9E6A-F26B-F829-F3138790CDCE}"/>
              </a:ext>
            </a:extLst>
          </p:cNvPr>
          <p:cNvSpPr>
            <a:spLocks noGrp="1"/>
          </p:cNvSpPr>
          <p:nvPr>
            <p:ph type="title"/>
          </p:nvPr>
        </p:nvSpPr>
        <p:spPr>
          <a:xfrm>
            <a:off x="6216650" y="508000"/>
            <a:ext cx="5467351" cy="923331"/>
          </a:xfrm>
        </p:spPr>
        <p:txBody>
          <a:bodyPr>
            <a:noAutofit/>
          </a:bodyPr>
          <a:lstStyle>
            <a:lvl1pPr>
              <a:defRPr/>
            </a:lvl1pPr>
          </a:lstStyle>
          <a:p>
            <a:r>
              <a:rPr lang="en-US"/>
              <a:t>Click to edit Master title style</a:t>
            </a:r>
            <a:endParaRPr lang="en-GB"/>
          </a:p>
        </p:txBody>
      </p:sp>
      <p:sp>
        <p:nvSpPr>
          <p:cNvPr id="16" name="Picture Placeholder 15">
            <a:extLst>
              <a:ext uri="{FF2B5EF4-FFF2-40B4-BE49-F238E27FC236}">
                <a16:creationId xmlns:a16="http://schemas.microsoft.com/office/drawing/2014/main" id="{D227531C-14F8-6C2C-50CD-C286AD7276CF}"/>
              </a:ext>
            </a:extLst>
          </p:cNvPr>
          <p:cNvSpPr>
            <a:spLocks noGrp="1"/>
          </p:cNvSpPr>
          <p:nvPr>
            <p:ph type="pic" sz="quarter" idx="21" hasCustomPrompt="1"/>
          </p:nvPr>
        </p:nvSpPr>
        <p:spPr>
          <a:xfrm>
            <a:off x="508002" y="508001"/>
            <a:ext cx="4757737" cy="5476875"/>
          </a:xfrm>
          <a:custGeom>
            <a:avLst/>
            <a:gdLst>
              <a:gd name="connsiteX0" fmla="*/ 280479 w 4757737"/>
              <a:gd name="connsiteY0" fmla="*/ 0 h 5476875"/>
              <a:gd name="connsiteX1" fmla="*/ 463193 w 4757737"/>
              <a:gd name="connsiteY1" fmla="*/ 0 h 5476875"/>
              <a:gd name="connsiteX2" fmla="*/ 1360022 w 4757737"/>
              <a:gd name="connsiteY2" fmla="*/ 0 h 5476875"/>
              <a:gd name="connsiteX3" fmla="*/ 1542736 w 4757737"/>
              <a:gd name="connsiteY3" fmla="*/ 0 h 5476875"/>
              <a:gd name="connsiteX4" fmla="*/ 3215004 w 4757737"/>
              <a:gd name="connsiteY4" fmla="*/ 0 h 5476875"/>
              <a:gd name="connsiteX5" fmla="*/ 3397718 w 4757737"/>
              <a:gd name="connsiteY5" fmla="*/ 0 h 5476875"/>
              <a:gd name="connsiteX6" fmla="*/ 4294546 w 4757737"/>
              <a:gd name="connsiteY6" fmla="*/ 0 h 5476875"/>
              <a:gd name="connsiteX7" fmla="*/ 4477260 w 4757737"/>
              <a:gd name="connsiteY7" fmla="*/ 0 h 5476875"/>
              <a:gd name="connsiteX8" fmla="*/ 4757737 w 4757737"/>
              <a:gd name="connsiteY8" fmla="*/ 280477 h 5476875"/>
              <a:gd name="connsiteX9" fmla="*/ 4756701 w 4757737"/>
              <a:gd name="connsiteY9" fmla="*/ 4209126 h 5476875"/>
              <a:gd name="connsiteX10" fmla="*/ 3488952 w 4757737"/>
              <a:gd name="connsiteY10" fmla="*/ 5476875 h 5476875"/>
              <a:gd name="connsiteX11" fmla="*/ 3306238 w 4757737"/>
              <a:gd name="connsiteY11" fmla="*/ 5476875 h 5476875"/>
              <a:gd name="connsiteX12" fmla="*/ 2409410 w 4757737"/>
              <a:gd name="connsiteY12" fmla="*/ 5476875 h 5476875"/>
              <a:gd name="connsiteX13" fmla="*/ 2226696 w 4757737"/>
              <a:gd name="connsiteY13" fmla="*/ 5476875 h 5476875"/>
              <a:gd name="connsiteX14" fmla="*/ 1542736 w 4757737"/>
              <a:gd name="connsiteY14" fmla="*/ 5476875 h 5476875"/>
              <a:gd name="connsiteX15" fmla="*/ 1360022 w 4757737"/>
              <a:gd name="connsiteY15" fmla="*/ 5476875 h 5476875"/>
              <a:gd name="connsiteX16" fmla="*/ 463193 w 4757737"/>
              <a:gd name="connsiteY16" fmla="*/ 5476875 h 5476875"/>
              <a:gd name="connsiteX17" fmla="*/ 280479 w 4757737"/>
              <a:gd name="connsiteY17" fmla="*/ 5476875 h 5476875"/>
              <a:gd name="connsiteX18" fmla="*/ 3 w 4757737"/>
              <a:gd name="connsiteY18" fmla="*/ 5196398 h 5476875"/>
              <a:gd name="connsiteX19" fmla="*/ 0 w 4757737"/>
              <a:gd name="connsiteY19" fmla="*/ 2397602 h 5476875"/>
              <a:gd name="connsiteX20" fmla="*/ 3 w 4757737"/>
              <a:gd name="connsiteY20" fmla="*/ 2397551 h 5476875"/>
              <a:gd name="connsiteX21" fmla="*/ 3 w 4757737"/>
              <a:gd name="connsiteY21" fmla="*/ 280477 h 5476875"/>
              <a:gd name="connsiteX22" fmla="*/ 280479 w 4757737"/>
              <a:gd name="connsiteY22" fmla="*/ 0 h 547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57737" h="5476875">
                <a:moveTo>
                  <a:pt x="280479" y="0"/>
                </a:moveTo>
                <a:lnTo>
                  <a:pt x="463193" y="0"/>
                </a:lnTo>
                <a:lnTo>
                  <a:pt x="1360022" y="0"/>
                </a:lnTo>
                <a:lnTo>
                  <a:pt x="1542736" y="0"/>
                </a:lnTo>
                <a:lnTo>
                  <a:pt x="3215004" y="0"/>
                </a:lnTo>
                <a:lnTo>
                  <a:pt x="3397718" y="0"/>
                </a:lnTo>
                <a:lnTo>
                  <a:pt x="4294546" y="0"/>
                </a:lnTo>
                <a:lnTo>
                  <a:pt x="4477260" y="0"/>
                </a:lnTo>
                <a:cubicBezTo>
                  <a:pt x="4632164" y="0"/>
                  <a:pt x="4757737" y="125574"/>
                  <a:pt x="4757737" y="280477"/>
                </a:cubicBezTo>
                <a:cubicBezTo>
                  <a:pt x="4757392" y="1590027"/>
                  <a:pt x="4757045" y="2899577"/>
                  <a:pt x="4756701" y="4209126"/>
                </a:cubicBezTo>
                <a:cubicBezTo>
                  <a:pt x="4756701" y="4909284"/>
                  <a:pt x="4189109" y="5476875"/>
                  <a:pt x="3488952" y="5476875"/>
                </a:cubicBezTo>
                <a:lnTo>
                  <a:pt x="3306238" y="5476875"/>
                </a:lnTo>
                <a:lnTo>
                  <a:pt x="2409410" y="5476875"/>
                </a:lnTo>
                <a:lnTo>
                  <a:pt x="2226696" y="5476875"/>
                </a:lnTo>
                <a:lnTo>
                  <a:pt x="1542736" y="5476875"/>
                </a:lnTo>
                <a:lnTo>
                  <a:pt x="1360022" y="5476875"/>
                </a:lnTo>
                <a:lnTo>
                  <a:pt x="463193" y="5476875"/>
                </a:lnTo>
                <a:lnTo>
                  <a:pt x="280479" y="5476875"/>
                </a:lnTo>
                <a:cubicBezTo>
                  <a:pt x="125576" y="5476875"/>
                  <a:pt x="3" y="5351302"/>
                  <a:pt x="3" y="5196398"/>
                </a:cubicBezTo>
                <a:cubicBezTo>
                  <a:pt x="1" y="4263466"/>
                  <a:pt x="1" y="3330535"/>
                  <a:pt x="0" y="2397602"/>
                </a:cubicBezTo>
                <a:cubicBezTo>
                  <a:pt x="1" y="2397584"/>
                  <a:pt x="1" y="2397567"/>
                  <a:pt x="3" y="2397551"/>
                </a:cubicBezTo>
                <a:lnTo>
                  <a:pt x="3" y="280477"/>
                </a:lnTo>
                <a:cubicBezTo>
                  <a:pt x="3" y="125574"/>
                  <a:pt x="125576" y="0"/>
                  <a:pt x="280479"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dirty="0"/>
              <a:t>To insert photo, please select placeholder, then access BrandCentral through the BrandCentral ribbon</a:t>
            </a:r>
          </a:p>
        </p:txBody>
      </p:sp>
      <p:sp>
        <p:nvSpPr>
          <p:cNvPr id="4" name="Footer">
            <a:extLst>
              <a:ext uri="{FF2B5EF4-FFF2-40B4-BE49-F238E27FC236}">
                <a16:creationId xmlns:a16="http://schemas.microsoft.com/office/drawing/2014/main" id="{8BC37E77-7099-73F0-8213-E35902D2D9D4}"/>
              </a:ext>
            </a:extLst>
          </p:cNvPr>
          <p:cNvSpPr>
            <a:spLocks noGrp="1"/>
          </p:cNvSpPr>
          <p:nvPr>
            <p:ph type="ftr" sz="quarter" idx="22"/>
          </p:nvPr>
        </p:nvSpPr>
        <p:spPr/>
        <p:txBody>
          <a:bodyPr/>
          <a:lstStyle/>
          <a:p>
            <a:endParaRPr lang="en-GB" dirty="0"/>
          </a:p>
        </p:txBody>
      </p:sp>
      <p:sp>
        <p:nvSpPr>
          <p:cNvPr id="5" name="SlideNumber">
            <a:extLst>
              <a:ext uri="{FF2B5EF4-FFF2-40B4-BE49-F238E27FC236}">
                <a16:creationId xmlns:a16="http://schemas.microsoft.com/office/drawing/2014/main" id="{FEAF78FC-192E-555E-A1E7-2EF7E5C9A661}"/>
              </a:ext>
            </a:extLst>
          </p:cNvPr>
          <p:cNvSpPr>
            <a:spLocks noGrp="1"/>
          </p:cNvSpPr>
          <p:nvPr>
            <p:ph type="sldNum" sz="quarter" idx="23"/>
          </p:nvPr>
        </p:nvSpPr>
        <p:spPr/>
        <p:txBody>
          <a:bodyPr/>
          <a:lstStyle/>
          <a:p>
            <a:fld id="{1AB31D9B-80B6-41F8-B283-556E26E6158E}" type="slidenum">
              <a:rPr lang="en-GB" noProof="0"/>
              <a:pPr/>
              <a:t>‹Nº›</a:t>
            </a:fld>
            <a:endParaRPr lang="en-GB" noProof="0" dirty="0"/>
          </a:p>
        </p:txBody>
      </p:sp>
    </p:spTree>
    <p:extLst>
      <p:ext uri="{BB962C8B-B14F-4D97-AF65-F5344CB8AC3E}">
        <p14:creationId xmlns:p14="http://schemas.microsoft.com/office/powerpoint/2010/main" val="2114265699"/>
      </p:ext>
    </p:extLst>
  </p:cSld>
  <p:clrMapOvr>
    <a:masterClrMapping/>
  </p:clrMapOvr>
  <p:hf hd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Agenda Keyline">
    <p:bg>
      <p:bgPr>
        <a:solidFill>
          <a:schemeClr val="accent1"/>
        </a:solidFill>
        <a:effectLst/>
      </p:bgPr>
    </p:bg>
    <p:spTree>
      <p:nvGrpSpPr>
        <p:cNvPr id="1" name=""/>
        <p:cNvGrpSpPr/>
        <p:nvPr/>
      </p:nvGrpSpPr>
      <p:grpSpPr>
        <a:xfrm>
          <a:off x="0" y="0"/>
          <a:ext cx="0" cy="0"/>
          <a:chOff x="0" y="0"/>
          <a:chExt cx="0" cy="0"/>
        </a:xfrm>
      </p:grpSpPr>
      <p:pic>
        <p:nvPicPr>
          <p:cNvPr id="19" name="Mobius Keyline">
            <a:extLst>
              <a:ext uri="{FF2B5EF4-FFF2-40B4-BE49-F238E27FC236}">
                <a16:creationId xmlns:a16="http://schemas.microsoft.com/office/drawing/2014/main" id="{A24BEFDD-7B9D-95BF-D4E9-0A0D716CCB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294333" y="3368041"/>
            <a:ext cx="5897667" cy="3489960"/>
          </a:xfrm>
          <a:prstGeom prst="rect">
            <a:avLst/>
          </a:prstGeom>
        </p:spPr>
      </p:pic>
      <p:sp>
        <p:nvSpPr>
          <p:cNvPr id="2" name="Title">
            <a:extLst>
              <a:ext uri="{FF2B5EF4-FFF2-40B4-BE49-F238E27FC236}">
                <a16:creationId xmlns:a16="http://schemas.microsoft.com/office/drawing/2014/main" id="{A5B7D6BB-E894-CEB0-E974-3D4B4752EE17}"/>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1BEFA33F-ACDD-77D8-DE42-5A26EA7005FC}"/>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noProof="0" dirty="0">
                <a:solidFill>
                  <a:schemeClr val="tx1"/>
                </a:solidFill>
                <a:latin typeface="+mn-lt"/>
              </a:rPr>
              <a:t>|</a:t>
            </a:r>
          </a:p>
        </p:txBody>
      </p:sp>
      <p:sp>
        <p:nvSpPr>
          <p:cNvPr id="8" name="Footer">
            <a:extLst>
              <a:ext uri="{FF2B5EF4-FFF2-40B4-BE49-F238E27FC236}">
                <a16:creationId xmlns:a16="http://schemas.microsoft.com/office/drawing/2014/main" id="{D3ADB9D7-204F-1DEB-D8AD-770192654A6D}"/>
              </a:ext>
            </a:extLst>
          </p:cNvPr>
          <p:cNvSpPr>
            <a:spLocks noGrp="1"/>
          </p:cNvSpPr>
          <p:nvPr>
            <p:ph type="ftr" sz="quarter" idx="10"/>
          </p:nvPr>
        </p:nvSpPr>
        <p:spPr/>
        <p:txBody>
          <a:bodyPr/>
          <a:lstStyle>
            <a:lvl1pPr>
              <a:defRPr>
                <a:solidFill>
                  <a:schemeClr val="tx1"/>
                </a:solidFill>
              </a:defRPr>
            </a:lvl1pPr>
          </a:lstStyle>
          <a:p>
            <a:endParaRPr lang="en-GB" dirty="0"/>
          </a:p>
        </p:txBody>
      </p:sp>
      <p:sp>
        <p:nvSpPr>
          <p:cNvPr id="9" name="SlideNumber">
            <a:extLst>
              <a:ext uri="{FF2B5EF4-FFF2-40B4-BE49-F238E27FC236}">
                <a16:creationId xmlns:a16="http://schemas.microsoft.com/office/drawing/2014/main" id="{D61646E3-B874-8D45-95E9-B2881577DCF1}"/>
              </a:ext>
            </a:extLst>
          </p:cNvPr>
          <p:cNvSpPr>
            <a:spLocks noGrp="1"/>
          </p:cNvSpPr>
          <p:nvPr>
            <p:ph type="sldNum" sz="quarter" idx="11"/>
          </p:nvPr>
        </p:nvSpPr>
        <p:spPr/>
        <p:txBody>
          <a:bodyPr/>
          <a:lstStyle>
            <a:lvl1pPr>
              <a:defRPr>
                <a:solidFill>
                  <a:schemeClr val="tx1"/>
                </a:solidFill>
              </a:defRPr>
            </a:lvl1pPr>
          </a:lstStyle>
          <a:p>
            <a:fld id="{1AB31D9B-80B6-41F8-B283-556E26E6158E}" type="slidenum">
              <a:rPr lang="en-GB"/>
              <a:pPr/>
              <a:t>‹Nº›</a:t>
            </a:fld>
            <a:endParaRPr lang="en-GB" dirty="0"/>
          </a:p>
        </p:txBody>
      </p:sp>
    </p:spTree>
    <p:extLst>
      <p:ext uri="{BB962C8B-B14F-4D97-AF65-F5344CB8AC3E}">
        <p14:creationId xmlns:p14="http://schemas.microsoft.com/office/powerpoint/2010/main" val="3818815683"/>
      </p:ext>
    </p:extLst>
  </p:cSld>
  <p:clrMapOvr>
    <a:overrideClrMapping bg1="dk1" tx1="lt1" bg2="dk2" tx2="lt2" accent1="accent1" accent2="accent2" accent3="accent3" accent4="accent4" accent5="accent5" accent6="accent6" hlink="hlink" folHlink="folHlink"/>
  </p:clrMapOvr>
  <p:hf hdr="0" dt="0"/>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2" name="Footer">
            <a:extLst>
              <a:ext uri="{FF2B5EF4-FFF2-40B4-BE49-F238E27FC236}">
                <a16:creationId xmlns:a16="http://schemas.microsoft.com/office/drawing/2014/main" id="{B91D8E26-4843-3D91-8C44-C0A45C8C86FE}"/>
              </a:ext>
            </a:extLst>
          </p:cNvPr>
          <p:cNvSpPr>
            <a:spLocks noGrp="1"/>
          </p:cNvSpPr>
          <p:nvPr>
            <p:ph type="ftr" sz="quarter" idx="22"/>
          </p:nvPr>
        </p:nvSpPr>
        <p:spPr/>
        <p:txBody>
          <a:bodyPr/>
          <a:lstStyle/>
          <a:p>
            <a:endParaRPr lang="en-GB" dirty="0"/>
          </a:p>
        </p:txBody>
      </p:sp>
      <p:sp>
        <p:nvSpPr>
          <p:cNvPr id="6" name="SlideNumber">
            <a:extLst>
              <a:ext uri="{FF2B5EF4-FFF2-40B4-BE49-F238E27FC236}">
                <a16:creationId xmlns:a16="http://schemas.microsoft.com/office/drawing/2014/main" id="{0067706D-A5D6-7AA0-D31D-CCFD64E1730E}"/>
              </a:ext>
            </a:extLst>
          </p:cNvPr>
          <p:cNvSpPr>
            <a:spLocks noGrp="1"/>
          </p:cNvSpPr>
          <p:nvPr>
            <p:ph type="sldNum" sz="quarter" idx="23"/>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C2449D8B-AA1D-C041-3F58-C074D2A5ECBF}"/>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363593676"/>
      </p:ext>
    </p:extLst>
  </p:cSld>
  <p:clrMapOvr>
    <a:masterClrMapping/>
  </p:clrMapOvr>
  <p:hf hdr="0" dt="0"/>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1724026"/>
            <a:ext cx="11176000" cy="4260849"/>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 name="ChapterTitle">
            <a:extLst>
              <a:ext uri="{FF2B5EF4-FFF2-40B4-BE49-F238E27FC236}">
                <a16:creationId xmlns:a16="http://schemas.microsoft.com/office/drawing/2014/main" id="{B7FE6AD4-0D5F-E4B4-6F1A-BFC34E729C43}"/>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Footer">
            <a:extLst>
              <a:ext uri="{FF2B5EF4-FFF2-40B4-BE49-F238E27FC236}">
                <a16:creationId xmlns:a16="http://schemas.microsoft.com/office/drawing/2014/main" id="{8F4A8E62-2AD0-BF6B-07F9-3987C36253C7}"/>
              </a:ext>
            </a:extLst>
          </p:cNvPr>
          <p:cNvSpPr>
            <a:spLocks noGrp="1"/>
          </p:cNvSpPr>
          <p:nvPr>
            <p:ph type="ftr" sz="quarter" idx="16"/>
          </p:nvPr>
        </p:nvSpPr>
        <p:spPr/>
        <p:txBody>
          <a:bodyPr/>
          <a:lstStyle/>
          <a:p>
            <a:endParaRPr lang="en-GB" dirty="0"/>
          </a:p>
        </p:txBody>
      </p:sp>
      <p:sp>
        <p:nvSpPr>
          <p:cNvPr id="7" name="SlideNumber">
            <a:extLst>
              <a:ext uri="{FF2B5EF4-FFF2-40B4-BE49-F238E27FC236}">
                <a16:creationId xmlns:a16="http://schemas.microsoft.com/office/drawing/2014/main" id="{E29882B9-021A-6F46-AEFC-94C0D7A3857B}"/>
              </a:ext>
            </a:extLst>
          </p:cNvPr>
          <p:cNvSpPr>
            <a:spLocks noGrp="1"/>
          </p:cNvSpPr>
          <p:nvPr>
            <p:ph type="sldNum" sz="quarter" idx="17"/>
          </p:nvPr>
        </p:nvSpPr>
        <p:spPr/>
        <p:txBody>
          <a:bodyPr/>
          <a:lstStyle/>
          <a:p>
            <a:fld id="{1AB31D9B-80B6-41F8-B283-556E26E6158E}" type="slidenum">
              <a:rPr lang="en-GB" noProof="0"/>
              <a:pPr/>
              <a:t>‹Nº›</a:t>
            </a:fld>
            <a:endParaRPr lang="en-GB" noProof="0" dirty="0"/>
          </a:p>
        </p:txBody>
      </p:sp>
    </p:spTree>
    <p:extLst>
      <p:ext uri="{BB962C8B-B14F-4D97-AF65-F5344CB8AC3E}">
        <p14:creationId xmlns:p14="http://schemas.microsoft.com/office/powerpoint/2010/main" val="3246196748"/>
      </p:ext>
    </p:extLst>
  </p:cSld>
  <p:clrMapOvr>
    <a:masterClrMapping/>
  </p:clrMapOvr>
  <p:hf hdr="0" dt="0"/>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One column purple">
    <p:bg>
      <p:bgPr>
        <a:solidFill>
          <a:schemeClr val="accent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8318A16-29A5-DA82-5751-3262DFAE27D9}"/>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14" name="Text">
            <a:extLst>
              <a:ext uri="{FF2B5EF4-FFF2-40B4-BE49-F238E27FC236}">
                <a16:creationId xmlns:a16="http://schemas.microsoft.com/office/drawing/2014/main" id="{BF3BBE13-70EC-1F7B-B261-63B1F4F28F1C}"/>
              </a:ext>
            </a:extLst>
          </p:cNvPr>
          <p:cNvSpPr>
            <a:spLocks noGrp="1"/>
          </p:cNvSpPr>
          <p:nvPr>
            <p:ph type="body" sz="quarter" idx="12" hasCustomPrompt="1"/>
          </p:nvPr>
        </p:nvSpPr>
        <p:spPr>
          <a:xfrm>
            <a:off x="508000" y="1724025"/>
            <a:ext cx="11176000" cy="4260851"/>
          </a:xfrm>
        </p:spPr>
        <p:txBody>
          <a:bodyPr wrap="square">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0" name="ChapterTitle">
            <a:extLst>
              <a:ext uri="{FF2B5EF4-FFF2-40B4-BE49-F238E27FC236}">
                <a16:creationId xmlns:a16="http://schemas.microsoft.com/office/drawing/2014/main" id="{3937AF28-887C-43D7-BD1F-DC289A00C17E}"/>
              </a:ext>
            </a:extLst>
          </p:cNvPr>
          <p:cNvSpPr>
            <a:spLocks noGrp="1"/>
          </p:cNvSpPr>
          <p:nvPr>
            <p:ph type="body" sz="quarter" idx="15"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2" name="Footer">
            <a:extLst>
              <a:ext uri="{FF2B5EF4-FFF2-40B4-BE49-F238E27FC236}">
                <a16:creationId xmlns:a16="http://schemas.microsoft.com/office/drawing/2014/main" id="{AB2F2B26-0001-F07B-273C-962F2ED74E27}"/>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dirty="0"/>
          </a:p>
        </p:txBody>
      </p:sp>
      <p:sp>
        <p:nvSpPr>
          <p:cNvPr id="3" name="SlideNumber">
            <a:extLst>
              <a:ext uri="{FF2B5EF4-FFF2-40B4-BE49-F238E27FC236}">
                <a16:creationId xmlns:a16="http://schemas.microsoft.com/office/drawing/2014/main" id="{8CC012ED-D602-82DF-0521-759EC1B37D34}"/>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dirty="0"/>
          </a:p>
        </p:txBody>
      </p:sp>
      <p:sp>
        <p:nvSpPr>
          <p:cNvPr id="4" name="TextBox 3">
            <a:extLst>
              <a:ext uri="{FF2B5EF4-FFF2-40B4-BE49-F238E27FC236}">
                <a16:creationId xmlns:a16="http://schemas.microsoft.com/office/drawing/2014/main" id="{ECA4CB4D-9230-D240-AA24-05F72B505D71}"/>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latin typeface="+mn-lt"/>
              </a:rPr>
              <a:t>|</a:t>
            </a:r>
          </a:p>
        </p:txBody>
      </p:sp>
    </p:spTree>
    <p:extLst>
      <p:ext uri="{BB962C8B-B14F-4D97-AF65-F5344CB8AC3E}">
        <p14:creationId xmlns:p14="http://schemas.microsoft.com/office/powerpoint/2010/main" val="2223987372"/>
      </p:ext>
    </p:extLst>
  </p:cSld>
  <p:clrMapOvr>
    <a:overrideClrMapping bg1="dk1" tx1="lt1" bg2="dk2" tx2="lt2" accent1="accent1" accent2="accent2" accent3="accent3" accent4="accent4" accent5="accent5" accent6="accent6" hlink="hlink" folHlink="folHlink"/>
  </p:clrMapOvr>
  <p:hf hdr="0" dt="0"/>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wo column purple">
    <p:bg>
      <p:bgPr>
        <a:solidFill>
          <a:schemeClr val="accent1"/>
        </a:solidFill>
        <a:effectLst/>
      </p:bgPr>
    </p:bg>
    <p:spTree>
      <p:nvGrpSpPr>
        <p:cNvPr id="1" name=""/>
        <p:cNvGrpSpPr/>
        <p:nvPr/>
      </p:nvGrpSpPr>
      <p:grpSpPr>
        <a:xfrm>
          <a:off x="0" y="0"/>
          <a:ext cx="0" cy="0"/>
          <a:chOff x="0" y="0"/>
          <a:chExt cx="0" cy="0"/>
        </a:xfrm>
      </p:grpSpPr>
      <p:sp>
        <p:nvSpPr>
          <p:cNvPr id="7" name="Text"/>
          <p:cNvSpPr>
            <a:spLocks noGrp="1"/>
          </p:cNvSpPr>
          <p:nvPr>
            <p:ph type="body" sz="quarter" idx="12" hasCustomPrompt="1"/>
          </p:nvPr>
        </p:nvSpPr>
        <p:spPr>
          <a:xfrm>
            <a:off x="508001" y="1724025"/>
            <a:ext cx="5465763" cy="4260851"/>
          </a:xfrm>
        </p:spPr>
        <p:txBody>
          <a:bodyPr wrap="square">
            <a:noAutofit/>
          </a:bodyPr>
          <a:lstStyle>
            <a:lvl1pPr>
              <a:defRPr lang="en-GB" dirty="0">
                <a:solidFill>
                  <a:schemeClr val="tx1"/>
                </a:solidFill>
              </a:defRPr>
            </a:lvl1pPr>
            <a:lvl2pPr>
              <a:defRPr lang="en-GB" dirty="0">
                <a:solidFill>
                  <a:schemeClr val="tx1"/>
                </a:solidFill>
              </a:defRPr>
            </a:lvl2pPr>
            <a:lvl3pPr>
              <a:defRPr lang="en-GB" dirty="0">
                <a:solidFill>
                  <a:schemeClr val="tx1"/>
                </a:solidFill>
              </a:defRPr>
            </a:lvl3pPr>
            <a:lvl4pPr>
              <a:defRPr lang="en-GB" dirty="0">
                <a:solidFill>
                  <a:schemeClr val="tx1"/>
                </a:solidFill>
              </a:defRPr>
            </a:lvl4pPr>
            <a:lvl5pPr>
              <a:defRPr lang="en-GB" dirty="0">
                <a:solidFill>
                  <a:schemeClr val="tx1"/>
                </a:solidFill>
              </a:defRPr>
            </a:lvl5pPr>
            <a:lvl6pPr>
              <a:defRPr lang="en-GB" dirty="0">
                <a:solidFill>
                  <a:schemeClr val="tx1"/>
                </a:solidFill>
              </a:defRPr>
            </a:lvl6pPr>
            <a:lvl7pPr>
              <a:defRPr lang="en-GB" dirty="0">
                <a:solidFill>
                  <a:schemeClr val="tx1"/>
                </a:solidFill>
              </a:defRPr>
            </a:lvl7pPr>
            <a:lvl8pPr>
              <a:defRPr lang="en-GB" dirty="0">
                <a:solidFill>
                  <a:schemeClr val="tx1"/>
                </a:solidFill>
              </a:defRPr>
            </a:lvl8pPr>
            <a:lvl9pPr>
              <a:defRPr lang="en-GB" dirty="0">
                <a:solidFill>
                  <a:schemeClr val="tx1"/>
                </a:solidFill>
              </a:defRPr>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a:extLst>
              <a:ext uri="{FF2B5EF4-FFF2-40B4-BE49-F238E27FC236}">
                <a16:creationId xmlns:a16="http://schemas.microsoft.com/office/drawing/2014/main" id="{DD6EB644-C4C9-0FBD-5ADF-3E58A0FA3033}"/>
              </a:ext>
            </a:extLst>
          </p:cNvPr>
          <p:cNvSpPr>
            <a:spLocks noGrp="1"/>
          </p:cNvSpPr>
          <p:nvPr>
            <p:ph type="body" sz="quarter" idx="13" hasCustomPrompt="1"/>
          </p:nvPr>
        </p:nvSpPr>
        <p:spPr>
          <a:xfrm>
            <a:off x="6218239" y="1724025"/>
            <a:ext cx="5451475" cy="4260851"/>
          </a:xfrm>
        </p:spPr>
        <p:txBody>
          <a:bodyPr wrap="square">
            <a:noAutofit/>
          </a:bodyPr>
          <a:lstStyle>
            <a:lvl1pPr>
              <a:defRPr lang="en-GB" dirty="0">
                <a:solidFill>
                  <a:schemeClr val="tx1"/>
                </a:solidFill>
              </a:defRPr>
            </a:lvl1pPr>
            <a:lvl2pPr>
              <a:defRPr lang="en-GB" dirty="0">
                <a:solidFill>
                  <a:schemeClr val="tx1"/>
                </a:solidFill>
              </a:defRPr>
            </a:lvl2pPr>
            <a:lvl3pPr>
              <a:defRPr lang="en-GB" dirty="0">
                <a:solidFill>
                  <a:schemeClr val="tx1"/>
                </a:solidFill>
              </a:defRPr>
            </a:lvl3pPr>
            <a:lvl4pPr>
              <a:defRPr lang="en-GB" dirty="0">
                <a:solidFill>
                  <a:schemeClr val="tx1"/>
                </a:solidFill>
              </a:defRPr>
            </a:lvl4pPr>
            <a:lvl5pPr>
              <a:defRPr lang="en-GB" dirty="0">
                <a:solidFill>
                  <a:schemeClr val="tx1"/>
                </a:solidFill>
              </a:defRPr>
            </a:lvl5pPr>
            <a:lvl6pPr>
              <a:defRPr lang="en-GB" dirty="0">
                <a:solidFill>
                  <a:schemeClr val="tx1"/>
                </a:solidFill>
              </a:defRPr>
            </a:lvl6pPr>
            <a:lvl7pPr>
              <a:defRPr lang="en-GB" dirty="0">
                <a:solidFill>
                  <a:schemeClr val="tx1"/>
                </a:solidFill>
              </a:defRPr>
            </a:lvl7pPr>
            <a:lvl8pPr>
              <a:defRPr lang="en-GB" dirty="0">
                <a:solidFill>
                  <a:schemeClr val="tx1"/>
                </a:solidFill>
              </a:defRPr>
            </a:lvl8pPr>
            <a:lvl9pPr>
              <a:defRPr lang="en-GB" dirty="0">
                <a:solidFill>
                  <a:schemeClr val="tx1"/>
                </a:solidFill>
              </a:defRPr>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5" name="Footer">
            <a:extLst>
              <a:ext uri="{FF2B5EF4-FFF2-40B4-BE49-F238E27FC236}">
                <a16:creationId xmlns:a16="http://schemas.microsoft.com/office/drawing/2014/main" id="{5D212B78-22E6-E83A-78E8-BFAAF5FAC338}"/>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dirty="0"/>
          </a:p>
        </p:txBody>
      </p:sp>
      <p:sp>
        <p:nvSpPr>
          <p:cNvPr id="9" name="SlideNumber">
            <a:extLst>
              <a:ext uri="{FF2B5EF4-FFF2-40B4-BE49-F238E27FC236}">
                <a16:creationId xmlns:a16="http://schemas.microsoft.com/office/drawing/2014/main" id="{25588271-4A6E-3B3C-6A8E-14E50FD7AF10}"/>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dirty="0"/>
          </a:p>
        </p:txBody>
      </p:sp>
      <p:sp>
        <p:nvSpPr>
          <p:cNvPr id="10" name="TextBox 9">
            <a:extLst>
              <a:ext uri="{FF2B5EF4-FFF2-40B4-BE49-F238E27FC236}">
                <a16:creationId xmlns:a16="http://schemas.microsoft.com/office/drawing/2014/main" id="{2A5B18B5-ABD6-3A25-ECA8-BC3954E09ABF}"/>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latin typeface="+mn-lt"/>
              </a:rPr>
              <a:t>|</a:t>
            </a:r>
          </a:p>
        </p:txBody>
      </p:sp>
      <p:sp>
        <p:nvSpPr>
          <p:cNvPr id="18" name="ChapterTitle">
            <a:extLst>
              <a:ext uri="{FF2B5EF4-FFF2-40B4-BE49-F238E27FC236}">
                <a16:creationId xmlns:a16="http://schemas.microsoft.com/office/drawing/2014/main" id="{3353F3A8-80A5-647C-675D-31F8CE3BB878}"/>
              </a:ext>
            </a:extLst>
          </p:cNvPr>
          <p:cNvSpPr>
            <a:spLocks noGrp="1"/>
          </p:cNvSpPr>
          <p:nvPr>
            <p:ph type="body" sz="quarter" idx="14"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Tree>
    <p:extLst>
      <p:ext uri="{BB962C8B-B14F-4D97-AF65-F5344CB8AC3E}">
        <p14:creationId xmlns:p14="http://schemas.microsoft.com/office/powerpoint/2010/main" val="855819543"/>
      </p:ext>
    </p:extLst>
  </p:cSld>
  <p:clrMapOvr>
    <a:overrideClrMapping bg1="dk1" tx1="lt1" bg2="dk2" tx2="lt2" accent1="accent1" accent2="accent2" accent3="accent3" accent4="accent4" accent5="accent5" accent6="accent6" hlink="hlink" folHlink="folHlink"/>
  </p:clrMapOvr>
  <p:hf hdr="0" dt="0"/>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9" name="Content 1">
            <a:extLst>
              <a:ext uri="{FF2B5EF4-FFF2-40B4-BE49-F238E27FC236}">
                <a16:creationId xmlns:a16="http://schemas.microsoft.com/office/drawing/2014/main" id="{C4186A8E-7BF1-1F46-843E-9C6F60106A4F}"/>
              </a:ext>
            </a:extLst>
          </p:cNvPr>
          <p:cNvSpPr>
            <a:spLocks noGrp="1"/>
          </p:cNvSpPr>
          <p:nvPr>
            <p:ph sz="quarter" idx="16" hasCustomPrompt="1"/>
          </p:nvPr>
        </p:nvSpPr>
        <p:spPr>
          <a:xfrm>
            <a:off x="508002" y="1724025"/>
            <a:ext cx="5465233" cy="4260849"/>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Content 1">
            <a:extLst>
              <a:ext uri="{FF2B5EF4-FFF2-40B4-BE49-F238E27FC236}">
                <a16:creationId xmlns:a16="http://schemas.microsoft.com/office/drawing/2014/main" id="{D656E51E-4D5D-1182-FBB2-19246EA650BA}"/>
              </a:ext>
            </a:extLst>
          </p:cNvPr>
          <p:cNvSpPr>
            <a:spLocks noGrp="1"/>
          </p:cNvSpPr>
          <p:nvPr>
            <p:ph sz="quarter" idx="17" hasCustomPrompt="1"/>
          </p:nvPr>
        </p:nvSpPr>
        <p:spPr>
          <a:xfrm>
            <a:off x="6216653" y="1724025"/>
            <a:ext cx="5465233" cy="4260849"/>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B1B42204-AF4C-1190-F7A9-BFAAAB892A2A}"/>
              </a:ext>
            </a:extLst>
          </p:cNvPr>
          <p:cNvSpPr>
            <a:spLocks noGrp="1"/>
          </p:cNvSpPr>
          <p:nvPr>
            <p:ph type="ftr" sz="quarter" idx="18"/>
          </p:nvPr>
        </p:nvSpPr>
        <p:spPr/>
        <p:txBody>
          <a:bodyPr/>
          <a:lstStyle/>
          <a:p>
            <a:endParaRPr lang="en-GB" dirty="0"/>
          </a:p>
        </p:txBody>
      </p:sp>
      <p:sp>
        <p:nvSpPr>
          <p:cNvPr id="6" name="SlideNumber">
            <a:extLst>
              <a:ext uri="{FF2B5EF4-FFF2-40B4-BE49-F238E27FC236}">
                <a16:creationId xmlns:a16="http://schemas.microsoft.com/office/drawing/2014/main" id="{2A4F8894-AE82-D6DE-461B-09C888965D6E}"/>
              </a:ext>
            </a:extLst>
          </p:cNvPr>
          <p:cNvSpPr>
            <a:spLocks noGrp="1"/>
          </p:cNvSpPr>
          <p:nvPr>
            <p:ph type="sldNum" sz="quarter" idx="19"/>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24853E94-5211-0D8F-7FE7-A6FAE8051669}"/>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579655563"/>
      </p:ext>
    </p:extLst>
  </p:cSld>
  <p:clrMapOvr>
    <a:masterClrMapping/>
  </p:clrMapOvr>
  <p:hf hdr="0" dt="0"/>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ext with large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49F534C-524E-AA1F-8A89-FA3E85E605A3}"/>
              </a:ext>
            </a:extLst>
          </p:cNvPr>
          <p:cNvSpPr>
            <a:spLocks noGrp="1"/>
          </p:cNvSpPr>
          <p:nvPr>
            <p:ph type="pic" sz="quarter" idx="17" hasCustomPrompt="1"/>
          </p:nvPr>
        </p:nvSpPr>
        <p:spPr>
          <a:xfrm>
            <a:off x="6216650" y="0"/>
            <a:ext cx="5975351" cy="6858000"/>
          </a:xfrm>
          <a:custGeom>
            <a:avLst/>
            <a:gdLst>
              <a:gd name="connsiteX0" fmla="*/ 0 w 5975350"/>
              <a:gd name="connsiteY0" fmla="*/ 0 h 6858000"/>
              <a:gd name="connsiteX1" fmla="*/ 1493837 w 5975350"/>
              <a:gd name="connsiteY1" fmla="*/ 0 h 6858000"/>
              <a:gd name="connsiteX2" fmla="*/ 4481513 w 5975350"/>
              <a:gd name="connsiteY2" fmla="*/ 0 h 6858000"/>
              <a:gd name="connsiteX3" fmla="*/ 5975350 w 5975350"/>
              <a:gd name="connsiteY3" fmla="*/ 0 h 6858000"/>
              <a:gd name="connsiteX4" fmla="*/ 5975350 w 5975350"/>
              <a:gd name="connsiteY4" fmla="*/ 6858000 h 6858000"/>
              <a:gd name="connsiteX5" fmla="*/ 4481513 w 5975350"/>
              <a:gd name="connsiteY5" fmla="*/ 6858000 h 6858000"/>
              <a:gd name="connsiteX6" fmla="*/ 3069462 w 5975350"/>
              <a:gd name="connsiteY6" fmla="*/ 6858000 h 6858000"/>
              <a:gd name="connsiteX7" fmla="*/ 1575625 w 5975350"/>
              <a:gd name="connsiteY7" fmla="*/ 6858000 h 6858000"/>
              <a:gd name="connsiteX8" fmla="*/ 0 w 5975350"/>
              <a:gd name="connsiteY8" fmla="*/ 52823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5350" h="6858000">
                <a:moveTo>
                  <a:pt x="0" y="0"/>
                </a:moveTo>
                <a:lnTo>
                  <a:pt x="1493837" y="0"/>
                </a:lnTo>
                <a:lnTo>
                  <a:pt x="4481513" y="0"/>
                </a:lnTo>
                <a:lnTo>
                  <a:pt x="5975350" y="0"/>
                </a:lnTo>
                <a:lnTo>
                  <a:pt x="5975350" y="6858000"/>
                </a:lnTo>
                <a:lnTo>
                  <a:pt x="4481513" y="6858000"/>
                </a:lnTo>
                <a:lnTo>
                  <a:pt x="3069462" y="6858000"/>
                </a:lnTo>
                <a:lnTo>
                  <a:pt x="1575625" y="6858000"/>
                </a:lnTo>
                <a:cubicBezTo>
                  <a:pt x="705431" y="6858000"/>
                  <a:pt x="0" y="6152569"/>
                  <a:pt x="0" y="5282375"/>
                </a:cubicBezTo>
                <a:close/>
              </a:path>
            </a:pathLst>
          </a:custGeom>
          <a:solidFill>
            <a:schemeClr val="bg2"/>
          </a:solidFill>
        </p:spPr>
        <p:txBody>
          <a:bodyPr vert="horz" wrap="square" lIns="0" tIns="0" rIns="0" bIns="0" rtlCol="0" anchor="t" anchorCtr="0">
            <a:noAutofit/>
          </a:bodyPr>
          <a:lstStyle>
            <a:lvl1pPr algn="ctr">
              <a:defRPr lang="en-GB"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7" name="Text 1"/>
          <p:cNvSpPr>
            <a:spLocks noGrp="1"/>
          </p:cNvSpPr>
          <p:nvPr>
            <p:ph type="body" sz="quarter" idx="12" hasCustomPrompt="1"/>
          </p:nvPr>
        </p:nvSpPr>
        <p:spPr>
          <a:xfrm>
            <a:off x="508001" y="1724025"/>
            <a:ext cx="4758267" cy="4229099"/>
          </a:xfrm>
          <a:prstGeom prst="rect">
            <a:avLst/>
          </a:pr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2" name="Footer">
            <a:extLst>
              <a:ext uri="{FF2B5EF4-FFF2-40B4-BE49-F238E27FC236}">
                <a16:creationId xmlns:a16="http://schemas.microsoft.com/office/drawing/2014/main" id="{B7E68A75-8840-8B7E-0E49-5DC8CBFF8CD4}"/>
              </a:ext>
            </a:extLst>
          </p:cNvPr>
          <p:cNvSpPr>
            <a:spLocks noGrp="1"/>
          </p:cNvSpPr>
          <p:nvPr>
            <p:ph type="ftr" sz="quarter" idx="18"/>
          </p:nvPr>
        </p:nvSpPr>
        <p:spPr/>
        <p:txBody>
          <a:bodyPr/>
          <a:lstStyle/>
          <a:p>
            <a:endParaRPr lang="en-GB" dirty="0"/>
          </a:p>
        </p:txBody>
      </p:sp>
      <p:sp>
        <p:nvSpPr>
          <p:cNvPr id="8" name="SlideNumber">
            <a:extLst>
              <a:ext uri="{FF2B5EF4-FFF2-40B4-BE49-F238E27FC236}">
                <a16:creationId xmlns:a16="http://schemas.microsoft.com/office/drawing/2014/main" id="{BA4AEC6E-E7D4-7A07-3854-5F36405EF1E6}"/>
              </a:ext>
            </a:extLst>
          </p:cNvPr>
          <p:cNvSpPr>
            <a:spLocks noGrp="1"/>
          </p:cNvSpPr>
          <p:nvPr>
            <p:ph type="sldNum" sz="quarter" idx="19"/>
          </p:nvPr>
        </p:nvSpPr>
        <p:spPr/>
        <p:txBody>
          <a:bodyPr/>
          <a:lstStyle/>
          <a:p>
            <a:fld id="{1AB31D9B-80B6-41F8-B283-556E26E6158E}" type="slidenum">
              <a:rPr lang="en-GB"/>
              <a:pPr/>
              <a:t>‹Nº›</a:t>
            </a:fld>
            <a:endParaRPr lang="en-GB" dirty="0"/>
          </a:p>
        </p:txBody>
      </p:sp>
      <p:sp>
        <p:nvSpPr>
          <p:cNvPr id="5" name="ChapterTitle">
            <a:extLst>
              <a:ext uri="{FF2B5EF4-FFF2-40B4-BE49-F238E27FC236}">
                <a16:creationId xmlns:a16="http://schemas.microsoft.com/office/drawing/2014/main" id="{D49543A9-CD3B-136F-435B-1E2AB76872C4}"/>
              </a:ext>
            </a:extLst>
          </p:cNvPr>
          <p:cNvSpPr>
            <a:spLocks noGrp="1"/>
          </p:cNvSpPr>
          <p:nvPr>
            <p:ph type="body" sz="quarter" idx="20"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739244037"/>
      </p:ext>
    </p:extLst>
  </p:cSld>
  <p:clrMapOvr>
    <a:masterClrMapping/>
  </p:clrMapOvr>
  <p:hf hdr="0" dt="0"/>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ext with medium image">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1" y="1724027"/>
            <a:ext cx="4758267" cy="4260848"/>
          </a:xfrm>
          <a:prstGeom prst="rect">
            <a:avLst/>
          </a:pr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9" name="Picture Placeholder 8">
            <a:extLst>
              <a:ext uri="{FF2B5EF4-FFF2-40B4-BE49-F238E27FC236}">
                <a16:creationId xmlns:a16="http://schemas.microsoft.com/office/drawing/2014/main" id="{51243C6A-3EF9-A9D4-C5AA-E06DA8004596}"/>
              </a:ext>
            </a:extLst>
          </p:cNvPr>
          <p:cNvSpPr>
            <a:spLocks noGrp="1"/>
          </p:cNvSpPr>
          <p:nvPr>
            <p:ph type="pic" sz="quarter" idx="20" hasCustomPrompt="1"/>
          </p:nvPr>
        </p:nvSpPr>
        <p:spPr>
          <a:xfrm>
            <a:off x="6216651" y="1724025"/>
            <a:ext cx="5481863" cy="4503739"/>
          </a:xfrm>
          <a:custGeom>
            <a:avLst/>
            <a:gdLst>
              <a:gd name="connsiteX0" fmla="*/ 271224 w 5481863"/>
              <a:gd name="connsiteY0" fmla="*/ 0 h 4503739"/>
              <a:gd name="connsiteX1" fmla="*/ 1672709 w 5481863"/>
              <a:gd name="connsiteY1" fmla="*/ 0 h 4503739"/>
              <a:gd name="connsiteX2" fmla="*/ 3809155 w 5481863"/>
              <a:gd name="connsiteY2" fmla="*/ 0 h 4503739"/>
              <a:gd name="connsiteX3" fmla="*/ 5210640 w 5481863"/>
              <a:gd name="connsiteY3" fmla="*/ 0 h 4503739"/>
              <a:gd name="connsiteX4" fmla="*/ 5481863 w 5481863"/>
              <a:gd name="connsiteY4" fmla="*/ 271223 h 4503739"/>
              <a:gd name="connsiteX5" fmla="*/ 5481863 w 5481863"/>
              <a:gd name="connsiteY5" fmla="*/ 4232517 h 4503739"/>
              <a:gd name="connsiteX6" fmla="*/ 5210640 w 5481863"/>
              <a:gd name="connsiteY6" fmla="*/ 4503739 h 4503739"/>
              <a:gd name="connsiteX7" fmla="*/ 3809161 w 5481863"/>
              <a:gd name="connsiteY7" fmla="*/ 4503739 h 4503739"/>
              <a:gd name="connsiteX8" fmla="*/ 3809155 w 5481863"/>
              <a:gd name="connsiteY8" fmla="*/ 4503739 h 4503739"/>
              <a:gd name="connsiteX9" fmla="*/ 1619901 w 5481863"/>
              <a:gd name="connsiteY9" fmla="*/ 4503738 h 4503739"/>
              <a:gd name="connsiteX10" fmla="*/ 0 w 5481863"/>
              <a:gd name="connsiteY10" fmla="*/ 2883837 h 4503739"/>
              <a:gd name="connsiteX11" fmla="*/ 0 w 5481863"/>
              <a:gd name="connsiteY11" fmla="*/ 2139622 h 4503739"/>
              <a:gd name="connsiteX12" fmla="*/ 1 w 5481863"/>
              <a:gd name="connsiteY12" fmla="*/ 2139604 h 4503739"/>
              <a:gd name="connsiteX13" fmla="*/ 1 w 5481863"/>
              <a:gd name="connsiteY13" fmla="*/ 271223 h 4503739"/>
              <a:gd name="connsiteX14" fmla="*/ 271224 w 5481863"/>
              <a:gd name="connsiteY14" fmla="*/ 0 h 450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1863" h="4503739">
                <a:moveTo>
                  <a:pt x="271224" y="0"/>
                </a:moveTo>
                <a:lnTo>
                  <a:pt x="1672709" y="0"/>
                </a:lnTo>
                <a:lnTo>
                  <a:pt x="3809155" y="0"/>
                </a:lnTo>
                <a:lnTo>
                  <a:pt x="5210640" y="0"/>
                </a:lnTo>
                <a:cubicBezTo>
                  <a:pt x="5360432" y="0"/>
                  <a:pt x="5481863" y="121431"/>
                  <a:pt x="5481863" y="271223"/>
                </a:cubicBezTo>
                <a:lnTo>
                  <a:pt x="5481863" y="4232517"/>
                </a:lnTo>
                <a:cubicBezTo>
                  <a:pt x="5481863" y="4382308"/>
                  <a:pt x="5360432" y="4503739"/>
                  <a:pt x="5210640" y="4503739"/>
                </a:cubicBezTo>
                <a:lnTo>
                  <a:pt x="3809161" y="4503739"/>
                </a:lnTo>
                <a:lnTo>
                  <a:pt x="3809155" y="4503739"/>
                </a:lnTo>
                <a:lnTo>
                  <a:pt x="1619901" y="4503738"/>
                </a:lnTo>
                <a:cubicBezTo>
                  <a:pt x="725254" y="4503738"/>
                  <a:pt x="0" y="3778484"/>
                  <a:pt x="0" y="2883837"/>
                </a:cubicBezTo>
                <a:lnTo>
                  <a:pt x="0" y="2139622"/>
                </a:lnTo>
                <a:cubicBezTo>
                  <a:pt x="0" y="2139617"/>
                  <a:pt x="1" y="2139610"/>
                  <a:pt x="1" y="2139604"/>
                </a:cubicBez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2" name="Footer">
            <a:extLst>
              <a:ext uri="{FF2B5EF4-FFF2-40B4-BE49-F238E27FC236}">
                <a16:creationId xmlns:a16="http://schemas.microsoft.com/office/drawing/2014/main" id="{62B72F6B-E98F-D507-E808-4C3E2A3FA5E7}"/>
              </a:ext>
            </a:extLst>
          </p:cNvPr>
          <p:cNvSpPr>
            <a:spLocks noGrp="1"/>
          </p:cNvSpPr>
          <p:nvPr>
            <p:ph type="ftr" sz="quarter" idx="21"/>
          </p:nvPr>
        </p:nvSpPr>
        <p:spPr/>
        <p:txBody>
          <a:bodyPr/>
          <a:lstStyle/>
          <a:p>
            <a:endParaRPr lang="en-GB" dirty="0"/>
          </a:p>
        </p:txBody>
      </p:sp>
      <p:sp>
        <p:nvSpPr>
          <p:cNvPr id="6" name="SlideNumber">
            <a:extLst>
              <a:ext uri="{FF2B5EF4-FFF2-40B4-BE49-F238E27FC236}">
                <a16:creationId xmlns:a16="http://schemas.microsoft.com/office/drawing/2014/main" id="{792BA8B2-2082-BBF0-283A-C98F160773BC}"/>
              </a:ext>
            </a:extLst>
          </p:cNvPr>
          <p:cNvSpPr>
            <a:spLocks noGrp="1"/>
          </p:cNvSpPr>
          <p:nvPr>
            <p:ph type="sldNum" sz="quarter" idx="22"/>
          </p:nvPr>
        </p:nvSpPr>
        <p:spPr/>
        <p:txBody>
          <a:bodyPr/>
          <a:lstStyle/>
          <a:p>
            <a:fld id="{1AB31D9B-80B6-41F8-B283-556E26E6158E}" type="slidenum">
              <a:rPr lang="en-GB"/>
              <a:pPr/>
              <a:t>‹Nº›</a:t>
            </a:fld>
            <a:endParaRPr lang="en-GB" dirty="0"/>
          </a:p>
        </p:txBody>
      </p:sp>
      <p:sp>
        <p:nvSpPr>
          <p:cNvPr id="5" name="ChapterTitle">
            <a:extLst>
              <a:ext uri="{FF2B5EF4-FFF2-40B4-BE49-F238E27FC236}">
                <a16:creationId xmlns:a16="http://schemas.microsoft.com/office/drawing/2014/main" id="{A0B9FDED-DAD6-FD2B-4C07-DFC33E769250}"/>
              </a:ext>
            </a:extLst>
          </p:cNvPr>
          <p:cNvSpPr>
            <a:spLocks noGrp="1"/>
          </p:cNvSpPr>
          <p:nvPr>
            <p:ph type="body" sz="quarter" idx="23"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50841539"/>
      </p:ext>
    </p:extLst>
  </p:cSld>
  <p:clrMapOvr>
    <a:masterClrMapping/>
  </p:clrMapOvr>
  <p:hf hdr="0" dt="0"/>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wo rows content and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FDE09A62-BFB8-B70F-C711-8F25CE085A3B}"/>
              </a:ext>
            </a:extLst>
          </p:cNvPr>
          <p:cNvSpPr>
            <a:spLocks noGrp="1"/>
          </p:cNvSpPr>
          <p:nvPr>
            <p:ph sz="quarter" idx="18" hasCustomPrompt="1"/>
          </p:nvPr>
        </p:nvSpPr>
        <p:spPr>
          <a:xfrm>
            <a:off x="508000" y="172402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Text Placeholder 11">
            <a:extLst>
              <a:ext uri="{FF2B5EF4-FFF2-40B4-BE49-F238E27FC236}">
                <a16:creationId xmlns:a16="http://schemas.microsoft.com/office/drawing/2014/main" id="{A8E37F00-0027-19C6-0710-7A51F0A67C47}"/>
              </a:ext>
            </a:extLst>
          </p:cNvPr>
          <p:cNvSpPr>
            <a:spLocks noGrp="1"/>
          </p:cNvSpPr>
          <p:nvPr>
            <p:ph type="body" sz="quarter" idx="19" hasCustomPrompt="1"/>
          </p:nvPr>
        </p:nvSpPr>
        <p:spPr>
          <a:xfrm>
            <a:off x="6924676" y="1724025"/>
            <a:ext cx="4759325"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3" name="Content Placeholder 9">
            <a:extLst>
              <a:ext uri="{FF2B5EF4-FFF2-40B4-BE49-F238E27FC236}">
                <a16:creationId xmlns:a16="http://schemas.microsoft.com/office/drawing/2014/main" id="{51AF81E8-CB15-77A6-237E-72F008D68FEB}"/>
              </a:ext>
            </a:extLst>
          </p:cNvPr>
          <p:cNvSpPr>
            <a:spLocks noGrp="1"/>
          </p:cNvSpPr>
          <p:nvPr>
            <p:ph sz="quarter" idx="20" hasCustomPrompt="1"/>
          </p:nvPr>
        </p:nvSpPr>
        <p:spPr>
          <a:xfrm>
            <a:off x="508000" y="3976688"/>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Text Placeholder 11">
            <a:extLst>
              <a:ext uri="{FF2B5EF4-FFF2-40B4-BE49-F238E27FC236}">
                <a16:creationId xmlns:a16="http://schemas.microsoft.com/office/drawing/2014/main" id="{EB57C774-F73C-8B90-F8F4-58F43D783F0C}"/>
              </a:ext>
            </a:extLst>
          </p:cNvPr>
          <p:cNvSpPr>
            <a:spLocks noGrp="1"/>
          </p:cNvSpPr>
          <p:nvPr>
            <p:ph type="body" sz="quarter" idx="21" hasCustomPrompt="1"/>
          </p:nvPr>
        </p:nvSpPr>
        <p:spPr>
          <a:xfrm>
            <a:off x="6924676" y="3976688"/>
            <a:ext cx="4759325"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B91D8E26-4843-3D91-8C44-C0A45C8C86FE}"/>
              </a:ext>
            </a:extLst>
          </p:cNvPr>
          <p:cNvSpPr>
            <a:spLocks noGrp="1"/>
          </p:cNvSpPr>
          <p:nvPr>
            <p:ph type="ftr" sz="quarter" idx="22"/>
          </p:nvPr>
        </p:nvSpPr>
        <p:spPr/>
        <p:txBody>
          <a:bodyPr/>
          <a:lstStyle/>
          <a:p>
            <a:endParaRPr lang="en-GB" dirty="0"/>
          </a:p>
        </p:txBody>
      </p:sp>
      <p:sp>
        <p:nvSpPr>
          <p:cNvPr id="6" name="SlideNumber">
            <a:extLst>
              <a:ext uri="{FF2B5EF4-FFF2-40B4-BE49-F238E27FC236}">
                <a16:creationId xmlns:a16="http://schemas.microsoft.com/office/drawing/2014/main" id="{0067706D-A5D6-7AA0-D31D-CCFD64E1730E}"/>
              </a:ext>
            </a:extLst>
          </p:cNvPr>
          <p:cNvSpPr>
            <a:spLocks noGrp="1"/>
          </p:cNvSpPr>
          <p:nvPr>
            <p:ph type="sldNum" sz="quarter" idx="23"/>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C2449D8B-AA1D-C041-3F58-C074D2A5ECBF}"/>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135900992"/>
      </p:ext>
    </p:extLst>
  </p:cSld>
  <p:clrMapOvr>
    <a:masterClrMapping/>
  </p:clrMapOvr>
  <p:hf hdr="0" dt="0"/>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6" name="Content Placeholder 9">
            <a:extLst>
              <a:ext uri="{FF2B5EF4-FFF2-40B4-BE49-F238E27FC236}">
                <a16:creationId xmlns:a16="http://schemas.microsoft.com/office/drawing/2014/main" id="{BEC451F8-1303-F8DB-EBCB-ED187E5E8862}"/>
              </a:ext>
            </a:extLst>
          </p:cNvPr>
          <p:cNvSpPr>
            <a:spLocks noGrp="1"/>
          </p:cNvSpPr>
          <p:nvPr>
            <p:ph sz="quarter" idx="18" hasCustomPrompt="1"/>
          </p:nvPr>
        </p:nvSpPr>
        <p:spPr>
          <a:xfrm>
            <a:off x="508001" y="172402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Content Placeholder 9">
            <a:extLst>
              <a:ext uri="{FF2B5EF4-FFF2-40B4-BE49-F238E27FC236}">
                <a16:creationId xmlns:a16="http://schemas.microsoft.com/office/drawing/2014/main" id="{B58182FC-7048-A405-B195-E0D04E47E89E}"/>
              </a:ext>
            </a:extLst>
          </p:cNvPr>
          <p:cNvSpPr>
            <a:spLocks noGrp="1"/>
          </p:cNvSpPr>
          <p:nvPr>
            <p:ph sz="quarter" idx="19" hasCustomPrompt="1"/>
          </p:nvPr>
        </p:nvSpPr>
        <p:spPr>
          <a:xfrm>
            <a:off x="6216651" y="172402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9" name="Content Placeholder 9">
            <a:extLst>
              <a:ext uri="{FF2B5EF4-FFF2-40B4-BE49-F238E27FC236}">
                <a16:creationId xmlns:a16="http://schemas.microsoft.com/office/drawing/2014/main" id="{E54E6207-E5F4-D68E-DFFD-B858CE2D706C}"/>
              </a:ext>
            </a:extLst>
          </p:cNvPr>
          <p:cNvSpPr>
            <a:spLocks noGrp="1"/>
          </p:cNvSpPr>
          <p:nvPr>
            <p:ph sz="quarter" idx="20" hasCustomPrompt="1"/>
          </p:nvPr>
        </p:nvSpPr>
        <p:spPr>
          <a:xfrm>
            <a:off x="508001" y="397607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Content Placeholder 9">
            <a:extLst>
              <a:ext uri="{FF2B5EF4-FFF2-40B4-BE49-F238E27FC236}">
                <a16:creationId xmlns:a16="http://schemas.microsoft.com/office/drawing/2014/main" id="{4098CF67-1F4F-0C4D-8CB9-082F291B534B}"/>
              </a:ext>
            </a:extLst>
          </p:cNvPr>
          <p:cNvSpPr>
            <a:spLocks noGrp="1"/>
          </p:cNvSpPr>
          <p:nvPr>
            <p:ph sz="quarter" idx="21" hasCustomPrompt="1"/>
          </p:nvPr>
        </p:nvSpPr>
        <p:spPr>
          <a:xfrm>
            <a:off x="6216651" y="3976075"/>
            <a:ext cx="5465763" cy="2008800"/>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9C08186A-FD9C-16BD-2497-CD376CCDAB7C}"/>
              </a:ext>
            </a:extLst>
          </p:cNvPr>
          <p:cNvSpPr>
            <a:spLocks noGrp="1"/>
          </p:cNvSpPr>
          <p:nvPr>
            <p:ph type="ftr" sz="quarter" idx="22"/>
          </p:nvPr>
        </p:nvSpPr>
        <p:spPr/>
        <p:txBody>
          <a:bodyPr/>
          <a:lstStyle/>
          <a:p>
            <a:endParaRPr lang="en-GB" dirty="0"/>
          </a:p>
        </p:txBody>
      </p:sp>
      <p:sp>
        <p:nvSpPr>
          <p:cNvPr id="8" name="SlideNumber">
            <a:extLst>
              <a:ext uri="{FF2B5EF4-FFF2-40B4-BE49-F238E27FC236}">
                <a16:creationId xmlns:a16="http://schemas.microsoft.com/office/drawing/2014/main" id="{C460DF37-3A5C-CDA1-F8C6-1DB1485FC2A8}"/>
              </a:ext>
            </a:extLst>
          </p:cNvPr>
          <p:cNvSpPr>
            <a:spLocks noGrp="1"/>
          </p:cNvSpPr>
          <p:nvPr>
            <p:ph type="sldNum" sz="quarter" idx="23"/>
          </p:nvPr>
        </p:nvSpPr>
        <p:spPr/>
        <p:txBody>
          <a:bodyPr/>
          <a:lstStyle/>
          <a:p>
            <a:fld id="{1AB31D9B-80B6-41F8-B283-556E26E6158E}" type="slidenum">
              <a:rPr lang="en-GB"/>
              <a:pPr/>
              <a:t>‹Nº›</a:t>
            </a:fld>
            <a:endParaRPr lang="en-GB" dirty="0"/>
          </a:p>
        </p:txBody>
      </p:sp>
      <p:sp>
        <p:nvSpPr>
          <p:cNvPr id="5" name="ChapterTitle">
            <a:extLst>
              <a:ext uri="{FF2B5EF4-FFF2-40B4-BE49-F238E27FC236}">
                <a16:creationId xmlns:a16="http://schemas.microsoft.com/office/drawing/2014/main" id="{DC3F23D7-1C46-904F-555E-3450F36B71A9}"/>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1481609"/>
      </p:ext>
    </p:extLst>
  </p:cSld>
  <p:clrMapOvr>
    <a:masterClrMapping/>
  </p:clrMapOvr>
  <p:hf hdr="0" dt="0"/>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wo column content and text">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2" y="1724026"/>
            <a:ext cx="5465233" cy="316421"/>
          </a:xfrm>
          <a:prstGeom prst="rect">
            <a:avLst/>
          </a:prstGeom>
        </p:spPr>
        <p:txBody>
          <a:bodyPr wrap="square">
            <a:noAutofit/>
          </a:bodyPr>
          <a:lstStyle>
            <a:lvl1pPr marL="0" indent="0">
              <a:buFont typeface="Arial" panose="020B0604020202020204" pitchFamily="34" charset="0"/>
              <a:buNone/>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9" name="Content Placeholder 9">
            <a:extLst>
              <a:ext uri="{FF2B5EF4-FFF2-40B4-BE49-F238E27FC236}">
                <a16:creationId xmlns:a16="http://schemas.microsoft.com/office/drawing/2014/main" id="{55FD7174-8BCA-1B94-BDDA-0F84DDBEB463}"/>
              </a:ext>
            </a:extLst>
          </p:cNvPr>
          <p:cNvSpPr>
            <a:spLocks noGrp="1"/>
          </p:cNvSpPr>
          <p:nvPr>
            <p:ph sz="quarter" idx="20" hasCustomPrompt="1"/>
          </p:nvPr>
        </p:nvSpPr>
        <p:spPr>
          <a:xfrm>
            <a:off x="508001" y="2223012"/>
            <a:ext cx="5465763" cy="2282701"/>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Text Placeholder 11">
            <a:extLst>
              <a:ext uri="{FF2B5EF4-FFF2-40B4-BE49-F238E27FC236}">
                <a16:creationId xmlns:a16="http://schemas.microsoft.com/office/drawing/2014/main" id="{EC8117AE-CAD3-247F-646C-E372512EBDD5}"/>
              </a:ext>
            </a:extLst>
          </p:cNvPr>
          <p:cNvSpPr>
            <a:spLocks noGrp="1"/>
          </p:cNvSpPr>
          <p:nvPr>
            <p:ph type="body" sz="quarter" idx="21" hasCustomPrompt="1"/>
          </p:nvPr>
        </p:nvSpPr>
        <p:spPr>
          <a:xfrm>
            <a:off x="508002" y="4688278"/>
            <a:ext cx="5465233" cy="1296599"/>
          </a:xfrm>
          <a:prstGeom prst="rect">
            <a:avLst/>
          </a:prstGeom>
        </p:spPr>
        <p:txBody>
          <a:bodyPr/>
          <a:lstStyle>
            <a:lvl5pPr>
              <a:defRPr/>
            </a:lvl5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3" name="Text 1">
            <a:extLst>
              <a:ext uri="{FF2B5EF4-FFF2-40B4-BE49-F238E27FC236}">
                <a16:creationId xmlns:a16="http://schemas.microsoft.com/office/drawing/2014/main" id="{FC4897AA-5A42-7886-6C87-A3D9270650C3}"/>
              </a:ext>
            </a:extLst>
          </p:cNvPr>
          <p:cNvSpPr>
            <a:spLocks noGrp="1"/>
          </p:cNvSpPr>
          <p:nvPr>
            <p:ph type="body" sz="quarter" idx="22" hasCustomPrompt="1"/>
          </p:nvPr>
        </p:nvSpPr>
        <p:spPr>
          <a:xfrm>
            <a:off x="6216654" y="1724026"/>
            <a:ext cx="5465233" cy="316421"/>
          </a:xfrm>
          <a:prstGeom prst="rect">
            <a:avLst/>
          </a:prstGeom>
        </p:spPr>
        <p:txBody>
          <a:bodyPr wrap="square">
            <a:noAutofit/>
          </a:bodyPr>
          <a:lstStyle>
            <a:lvl1pPr marL="0" indent="0">
              <a:buFont typeface="Arial" panose="020B0604020202020204" pitchFamily="34" charset="0"/>
              <a:buNone/>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Content Placeholder 9">
            <a:extLst>
              <a:ext uri="{FF2B5EF4-FFF2-40B4-BE49-F238E27FC236}">
                <a16:creationId xmlns:a16="http://schemas.microsoft.com/office/drawing/2014/main" id="{4D208C7D-385B-0FBB-6E60-C590D158ADE7}"/>
              </a:ext>
            </a:extLst>
          </p:cNvPr>
          <p:cNvSpPr>
            <a:spLocks noGrp="1"/>
          </p:cNvSpPr>
          <p:nvPr>
            <p:ph sz="quarter" idx="23" hasCustomPrompt="1"/>
          </p:nvPr>
        </p:nvSpPr>
        <p:spPr>
          <a:xfrm>
            <a:off x="6216652" y="2223013"/>
            <a:ext cx="5465763" cy="2282703"/>
          </a:xfrm>
          <a:prstGeom prst="rect">
            <a:avLst/>
          </a:prstGeom>
        </p:spPr>
        <p:txBody>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Text Placeholder 11">
            <a:extLst>
              <a:ext uri="{FF2B5EF4-FFF2-40B4-BE49-F238E27FC236}">
                <a16:creationId xmlns:a16="http://schemas.microsoft.com/office/drawing/2014/main" id="{C8AD8197-6C5D-C410-5DA4-346152B01E97}"/>
              </a:ext>
            </a:extLst>
          </p:cNvPr>
          <p:cNvSpPr>
            <a:spLocks noGrp="1"/>
          </p:cNvSpPr>
          <p:nvPr>
            <p:ph type="body" sz="quarter" idx="24" hasCustomPrompt="1"/>
          </p:nvPr>
        </p:nvSpPr>
        <p:spPr>
          <a:xfrm>
            <a:off x="6216654" y="4688278"/>
            <a:ext cx="5465233" cy="1296599"/>
          </a:xfrm>
          <a:prstGeom prst="rect">
            <a:avLst/>
          </a:prstGeom>
        </p:spPr>
        <p:txBody>
          <a:bodyPr/>
          <a:lstStyle>
            <a:lvl5pPr>
              <a:defRPr/>
            </a:lvl5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D566C189-E13E-214C-8E16-165A4B4AC809}"/>
              </a:ext>
            </a:extLst>
          </p:cNvPr>
          <p:cNvSpPr>
            <a:spLocks noGrp="1"/>
          </p:cNvSpPr>
          <p:nvPr>
            <p:ph type="ftr" sz="quarter" idx="25"/>
          </p:nvPr>
        </p:nvSpPr>
        <p:spPr/>
        <p:txBody>
          <a:bodyPr/>
          <a:lstStyle/>
          <a:p>
            <a:endParaRPr lang="en-GB" dirty="0"/>
          </a:p>
        </p:txBody>
      </p:sp>
      <p:sp>
        <p:nvSpPr>
          <p:cNvPr id="6" name="SlideNumber">
            <a:extLst>
              <a:ext uri="{FF2B5EF4-FFF2-40B4-BE49-F238E27FC236}">
                <a16:creationId xmlns:a16="http://schemas.microsoft.com/office/drawing/2014/main" id="{7F366AE3-8458-77AA-EE17-C03E5BAE6F27}"/>
              </a:ext>
            </a:extLst>
          </p:cNvPr>
          <p:cNvSpPr>
            <a:spLocks noGrp="1"/>
          </p:cNvSpPr>
          <p:nvPr>
            <p:ph type="sldNum" sz="quarter" idx="26"/>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E37DA507-B21E-E574-BDEC-0F0D404507B4}"/>
              </a:ext>
            </a:extLst>
          </p:cNvPr>
          <p:cNvSpPr>
            <a:spLocks noGrp="1"/>
          </p:cNvSpPr>
          <p:nvPr>
            <p:ph type="body" sz="quarter" idx="27"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847852271"/>
      </p:ext>
    </p:extLst>
  </p:cSld>
  <p:clrMapOvr>
    <a:masterClrMapping/>
  </p:clrMapOvr>
  <p:hf hdr="0" dt="0"/>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Full width chart with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1">
            <a:extLst>
              <a:ext uri="{FF2B5EF4-FFF2-40B4-BE49-F238E27FC236}">
                <a16:creationId xmlns:a16="http://schemas.microsoft.com/office/drawing/2014/main" id="{DF9A3A16-E5CB-D4CE-10AA-4A218B37787D}"/>
              </a:ext>
            </a:extLst>
          </p:cNvPr>
          <p:cNvSpPr>
            <a:spLocks noGrp="1"/>
          </p:cNvSpPr>
          <p:nvPr>
            <p:ph sz="quarter" idx="16" hasCustomPrompt="1"/>
          </p:nvPr>
        </p:nvSpPr>
        <p:spPr>
          <a:xfrm>
            <a:off x="508000" y="1724024"/>
            <a:ext cx="11176000" cy="20160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Content 2">
            <a:extLst>
              <a:ext uri="{FF2B5EF4-FFF2-40B4-BE49-F238E27FC236}">
                <a16:creationId xmlns:a16="http://schemas.microsoft.com/office/drawing/2014/main" id="{40779E53-31D9-0BD2-0477-5FE9986ECFB7}"/>
              </a:ext>
            </a:extLst>
          </p:cNvPr>
          <p:cNvSpPr>
            <a:spLocks noGrp="1"/>
          </p:cNvSpPr>
          <p:nvPr>
            <p:ph sz="quarter" idx="18" hasCustomPrompt="1"/>
          </p:nvPr>
        </p:nvSpPr>
        <p:spPr>
          <a:xfrm>
            <a:off x="508002" y="3968875"/>
            <a:ext cx="5465233" cy="20160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3">
            <a:extLst>
              <a:ext uri="{FF2B5EF4-FFF2-40B4-BE49-F238E27FC236}">
                <a16:creationId xmlns:a16="http://schemas.microsoft.com/office/drawing/2014/main" id="{37CEA57B-1BF8-9925-E19E-D99C13EDB85B}"/>
              </a:ext>
            </a:extLst>
          </p:cNvPr>
          <p:cNvSpPr>
            <a:spLocks noGrp="1"/>
          </p:cNvSpPr>
          <p:nvPr>
            <p:ph sz="quarter" idx="19" hasCustomPrompt="1"/>
          </p:nvPr>
        </p:nvSpPr>
        <p:spPr>
          <a:xfrm>
            <a:off x="6218772" y="3968875"/>
            <a:ext cx="5465233" cy="20160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683C24C6-493F-F7C7-F9FA-141AE1BE1DFE}"/>
              </a:ext>
            </a:extLst>
          </p:cNvPr>
          <p:cNvSpPr>
            <a:spLocks noGrp="1"/>
          </p:cNvSpPr>
          <p:nvPr>
            <p:ph type="ftr" sz="quarter" idx="20"/>
          </p:nvPr>
        </p:nvSpPr>
        <p:spPr/>
        <p:txBody>
          <a:bodyPr/>
          <a:lstStyle/>
          <a:p>
            <a:endParaRPr lang="en-GB" dirty="0"/>
          </a:p>
        </p:txBody>
      </p:sp>
      <p:sp>
        <p:nvSpPr>
          <p:cNvPr id="7" name="SlideNumber">
            <a:extLst>
              <a:ext uri="{FF2B5EF4-FFF2-40B4-BE49-F238E27FC236}">
                <a16:creationId xmlns:a16="http://schemas.microsoft.com/office/drawing/2014/main" id="{E13A0AA5-2110-6A7B-BD9B-7C74713550A5}"/>
              </a:ext>
            </a:extLst>
          </p:cNvPr>
          <p:cNvSpPr>
            <a:spLocks noGrp="1"/>
          </p:cNvSpPr>
          <p:nvPr>
            <p:ph type="sldNum" sz="quarter" idx="21"/>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924FE6FA-E133-FAE2-D347-B15317468F32}"/>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160503664"/>
      </p:ext>
    </p:extLst>
  </p:cSld>
  <p:clrMapOvr>
    <a:masterClrMapping/>
  </p:clrMapOvr>
  <p:hf hdr="0" dt="0"/>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2" y="1724026"/>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4314826" y="1724026"/>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Content 3">
            <a:extLst>
              <a:ext uri="{FF2B5EF4-FFF2-40B4-BE49-F238E27FC236}">
                <a16:creationId xmlns:a16="http://schemas.microsoft.com/office/drawing/2014/main" id="{6177E45F-FC39-920F-EDA4-5D21BA3814C2}"/>
              </a:ext>
            </a:extLst>
          </p:cNvPr>
          <p:cNvSpPr>
            <a:spLocks noGrp="1"/>
          </p:cNvSpPr>
          <p:nvPr>
            <p:ph sz="quarter" idx="16" hasCustomPrompt="1"/>
          </p:nvPr>
        </p:nvSpPr>
        <p:spPr>
          <a:xfrm>
            <a:off x="8121651" y="1724026"/>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Footer">
            <a:extLst>
              <a:ext uri="{FF2B5EF4-FFF2-40B4-BE49-F238E27FC236}">
                <a16:creationId xmlns:a16="http://schemas.microsoft.com/office/drawing/2014/main" id="{16F0F5C5-05CD-8B01-DC39-B16799B50D07}"/>
              </a:ext>
            </a:extLst>
          </p:cNvPr>
          <p:cNvSpPr>
            <a:spLocks noGrp="1"/>
          </p:cNvSpPr>
          <p:nvPr>
            <p:ph type="ftr" sz="quarter" idx="17"/>
          </p:nvPr>
        </p:nvSpPr>
        <p:spPr/>
        <p:txBody>
          <a:bodyPr/>
          <a:lstStyle/>
          <a:p>
            <a:endParaRPr lang="en-GB" dirty="0"/>
          </a:p>
        </p:txBody>
      </p:sp>
      <p:sp>
        <p:nvSpPr>
          <p:cNvPr id="9" name="SlideNumber">
            <a:extLst>
              <a:ext uri="{FF2B5EF4-FFF2-40B4-BE49-F238E27FC236}">
                <a16:creationId xmlns:a16="http://schemas.microsoft.com/office/drawing/2014/main" id="{B0F483B7-E975-081D-57FC-C401DD662AAC}"/>
              </a:ext>
            </a:extLst>
          </p:cNvPr>
          <p:cNvSpPr>
            <a:spLocks noGrp="1"/>
          </p:cNvSpPr>
          <p:nvPr>
            <p:ph type="sldNum" sz="quarter" idx="18"/>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BB64059D-D651-19D4-F908-FB7AFBFE5D7E}"/>
              </a:ext>
            </a:extLst>
          </p:cNvPr>
          <p:cNvSpPr>
            <a:spLocks noGrp="1"/>
          </p:cNvSpPr>
          <p:nvPr>
            <p:ph type="body" sz="quarter" idx="19"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644036001"/>
      </p:ext>
    </p:extLst>
  </p:cSld>
  <p:clrMapOvr>
    <a:masterClrMapping/>
  </p:clrMapOvr>
  <p:hf hdr="0" dt="0"/>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Picture and two text columns">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10" name="Picture Placeholder 1">
            <a:extLst>
              <a:ext uri="{FF2B5EF4-FFF2-40B4-BE49-F238E27FC236}">
                <a16:creationId xmlns:a16="http://schemas.microsoft.com/office/drawing/2014/main" id="{34F2100D-0589-E637-9D34-885B448A0E2E}"/>
              </a:ext>
            </a:extLst>
          </p:cNvPr>
          <p:cNvSpPr>
            <a:spLocks noGrp="1"/>
          </p:cNvSpPr>
          <p:nvPr>
            <p:ph type="pic" sz="quarter" idx="18" hasCustomPrompt="1"/>
          </p:nvPr>
        </p:nvSpPr>
        <p:spPr>
          <a:xfrm>
            <a:off x="508002" y="1724026"/>
            <a:ext cx="3561293" cy="4263313"/>
          </a:xfrm>
          <a:custGeom>
            <a:avLst/>
            <a:gdLst>
              <a:gd name="connsiteX0" fmla="*/ 218331 w 3561293"/>
              <a:gd name="connsiteY0" fmla="*/ 0 h 4263313"/>
              <a:gd name="connsiteX1" fmla="*/ 1058669 w 3561293"/>
              <a:gd name="connsiteY1" fmla="*/ 0 h 4263313"/>
              <a:gd name="connsiteX2" fmla="*/ 2502626 w 3561293"/>
              <a:gd name="connsiteY2" fmla="*/ 0 h 4263313"/>
              <a:gd name="connsiteX3" fmla="*/ 3342964 w 3561293"/>
              <a:gd name="connsiteY3" fmla="*/ 0 h 4263313"/>
              <a:gd name="connsiteX4" fmla="*/ 3561293 w 3561293"/>
              <a:gd name="connsiteY4" fmla="*/ 218329 h 4263313"/>
              <a:gd name="connsiteX5" fmla="*/ 3560486 w 3561293"/>
              <a:gd name="connsiteY5" fmla="*/ 3276471 h 4263313"/>
              <a:gd name="connsiteX6" fmla="*/ 2573644 w 3561293"/>
              <a:gd name="connsiteY6" fmla="*/ 4263313 h 4263313"/>
              <a:gd name="connsiteX7" fmla="*/ 1733306 w 3561293"/>
              <a:gd name="connsiteY7" fmla="*/ 4263313 h 4263313"/>
              <a:gd name="connsiteX8" fmla="*/ 1058669 w 3561293"/>
              <a:gd name="connsiteY8" fmla="*/ 4263313 h 4263313"/>
              <a:gd name="connsiteX9" fmla="*/ 218331 w 3561293"/>
              <a:gd name="connsiteY9" fmla="*/ 4263313 h 4263313"/>
              <a:gd name="connsiteX10" fmla="*/ 2 w 3561293"/>
              <a:gd name="connsiteY10" fmla="*/ 4044984 h 4263313"/>
              <a:gd name="connsiteX11" fmla="*/ 0 w 3561293"/>
              <a:gd name="connsiteY11" fmla="*/ 1866343 h 4263313"/>
              <a:gd name="connsiteX12" fmla="*/ 2 w 3561293"/>
              <a:gd name="connsiteY12" fmla="*/ 1866303 h 4263313"/>
              <a:gd name="connsiteX13" fmla="*/ 2 w 3561293"/>
              <a:gd name="connsiteY13" fmla="*/ 218329 h 4263313"/>
              <a:gd name="connsiteX14" fmla="*/ 218331 w 3561293"/>
              <a:gd name="connsiteY14" fmla="*/ 0 h 426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1293" h="4263313">
                <a:moveTo>
                  <a:pt x="218331" y="0"/>
                </a:moveTo>
                <a:lnTo>
                  <a:pt x="1058669" y="0"/>
                </a:lnTo>
                <a:lnTo>
                  <a:pt x="2502626" y="0"/>
                </a:lnTo>
                <a:lnTo>
                  <a:pt x="3342964" y="0"/>
                </a:lnTo>
                <a:cubicBezTo>
                  <a:pt x="3463544" y="0"/>
                  <a:pt x="3561293" y="97749"/>
                  <a:pt x="3561293" y="218329"/>
                </a:cubicBezTo>
                <a:cubicBezTo>
                  <a:pt x="3561024" y="1237710"/>
                  <a:pt x="3560754" y="2257091"/>
                  <a:pt x="3560486" y="3276471"/>
                </a:cubicBezTo>
                <a:cubicBezTo>
                  <a:pt x="3560486" y="3821488"/>
                  <a:pt x="3118661" y="4263313"/>
                  <a:pt x="2573644" y="4263313"/>
                </a:cubicBezTo>
                <a:lnTo>
                  <a:pt x="1733306" y="4263313"/>
                </a:lnTo>
                <a:lnTo>
                  <a:pt x="1058669" y="4263313"/>
                </a:lnTo>
                <a:lnTo>
                  <a:pt x="218331" y="4263313"/>
                </a:lnTo>
                <a:cubicBezTo>
                  <a:pt x="97751" y="4263313"/>
                  <a:pt x="2" y="4165564"/>
                  <a:pt x="2" y="4044984"/>
                </a:cubicBezTo>
                <a:cubicBezTo>
                  <a:pt x="1" y="3318770"/>
                  <a:pt x="1" y="2592557"/>
                  <a:pt x="0" y="1866343"/>
                </a:cubicBezTo>
                <a:cubicBezTo>
                  <a:pt x="1" y="1866329"/>
                  <a:pt x="1" y="1866316"/>
                  <a:pt x="2" y="1866303"/>
                </a:cubicBezTo>
                <a:lnTo>
                  <a:pt x="2" y="218329"/>
                </a:lnTo>
                <a:cubicBezTo>
                  <a:pt x="2" y="97749"/>
                  <a:pt x="97751" y="0"/>
                  <a:pt x="218331"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dirty="0"/>
              <a:t>To insert photo, please select placeholder, then access BrandCentral through the BrandCentral ribbon</a:t>
            </a:r>
          </a:p>
        </p:txBody>
      </p:sp>
      <p:sp>
        <p:nvSpPr>
          <p:cNvPr id="7" name="Content 1"/>
          <p:cNvSpPr>
            <a:spLocks noGrp="1"/>
          </p:cNvSpPr>
          <p:nvPr>
            <p:ph sz="quarter" idx="12" hasCustomPrompt="1"/>
          </p:nvPr>
        </p:nvSpPr>
        <p:spPr>
          <a:xfrm>
            <a:off x="4313769" y="1724026"/>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8120593" y="1724026"/>
            <a:ext cx="35623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Footer">
            <a:extLst>
              <a:ext uri="{FF2B5EF4-FFF2-40B4-BE49-F238E27FC236}">
                <a16:creationId xmlns:a16="http://schemas.microsoft.com/office/drawing/2014/main" id="{8FE56842-6E61-8D67-82BC-7ECF05B22969}"/>
              </a:ext>
            </a:extLst>
          </p:cNvPr>
          <p:cNvSpPr>
            <a:spLocks noGrp="1"/>
          </p:cNvSpPr>
          <p:nvPr>
            <p:ph type="ftr" sz="quarter" idx="19"/>
          </p:nvPr>
        </p:nvSpPr>
        <p:spPr/>
        <p:txBody>
          <a:bodyPr/>
          <a:lstStyle/>
          <a:p>
            <a:endParaRPr lang="en-GB" dirty="0"/>
          </a:p>
        </p:txBody>
      </p:sp>
      <p:sp>
        <p:nvSpPr>
          <p:cNvPr id="8" name="SlideNumber">
            <a:extLst>
              <a:ext uri="{FF2B5EF4-FFF2-40B4-BE49-F238E27FC236}">
                <a16:creationId xmlns:a16="http://schemas.microsoft.com/office/drawing/2014/main" id="{4E1956C6-24D2-9409-E35A-12B9B34F7FDD}"/>
              </a:ext>
            </a:extLst>
          </p:cNvPr>
          <p:cNvSpPr>
            <a:spLocks noGrp="1"/>
          </p:cNvSpPr>
          <p:nvPr>
            <p:ph type="sldNum" sz="quarter" idx="20"/>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21F7A1D3-0E32-2DE2-B028-940E24AF4AF0}"/>
              </a:ext>
            </a:extLst>
          </p:cNvPr>
          <p:cNvSpPr>
            <a:spLocks noGrp="1"/>
          </p:cNvSpPr>
          <p:nvPr>
            <p:ph type="body" sz="quarter" idx="21"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008947081"/>
      </p:ext>
    </p:extLst>
  </p:cSld>
  <p:clrMapOvr>
    <a:masterClrMapping/>
  </p:clrMapOvr>
  <p:hf hdr="0" dt="0"/>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Picture and two text columns and bottom space">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5" y="1724026"/>
            <a:ext cx="3562351" cy="2435225"/>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4314829" y="1724026"/>
            <a:ext cx="3562351" cy="2435225"/>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2" name="Picture Placeholder 1">
            <a:extLst>
              <a:ext uri="{FF2B5EF4-FFF2-40B4-BE49-F238E27FC236}">
                <a16:creationId xmlns:a16="http://schemas.microsoft.com/office/drawing/2014/main" id="{21B442E8-0380-3C1C-881D-356BB6C0A116}"/>
              </a:ext>
            </a:extLst>
          </p:cNvPr>
          <p:cNvSpPr>
            <a:spLocks noGrp="1"/>
          </p:cNvSpPr>
          <p:nvPr>
            <p:ph type="pic" sz="quarter" idx="21" hasCustomPrompt="1"/>
          </p:nvPr>
        </p:nvSpPr>
        <p:spPr>
          <a:xfrm>
            <a:off x="8120543" y="1724026"/>
            <a:ext cx="3560811" cy="2435225"/>
          </a:xfrm>
          <a:custGeom>
            <a:avLst/>
            <a:gdLst>
              <a:gd name="connsiteX0" fmla="*/ 218329 w 3560810"/>
              <a:gd name="connsiteY0" fmla="*/ 0 h 2435225"/>
              <a:gd name="connsiteX1" fmla="*/ 1058667 w 3560810"/>
              <a:gd name="connsiteY1" fmla="*/ 0 h 2435225"/>
              <a:gd name="connsiteX2" fmla="*/ 2502624 w 3560810"/>
              <a:gd name="connsiteY2" fmla="*/ 0 h 2435225"/>
              <a:gd name="connsiteX3" fmla="*/ 3342962 w 3560810"/>
              <a:gd name="connsiteY3" fmla="*/ 0 h 2435225"/>
              <a:gd name="connsiteX4" fmla="*/ 3556856 w 3560810"/>
              <a:gd name="connsiteY4" fmla="*/ 174328 h 2435225"/>
              <a:gd name="connsiteX5" fmla="*/ 3560810 w 3560810"/>
              <a:gd name="connsiteY5" fmla="*/ 213556 h 2435225"/>
              <a:gd name="connsiteX6" fmla="*/ 3560484 w 3560810"/>
              <a:gd name="connsiteY6" fmla="*/ 1448383 h 2435225"/>
              <a:gd name="connsiteX7" fmla="*/ 2573642 w 3560810"/>
              <a:gd name="connsiteY7" fmla="*/ 2435225 h 2435225"/>
              <a:gd name="connsiteX8" fmla="*/ 1733304 w 3560810"/>
              <a:gd name="connsiteY8" fmla="*/ 2435225 h 2435225"/>
              <a:gd name="connsiteX9" fmla="*/ 1058667 w 3560810"/>
              <a:gd name="connsiteY9" fmla="*/ 2435225 h 2435225"/>
              <a:gd name="connsiteX10" fmla="*/ 218329 w 3560810"/>
              <a:gd name="connsiteY10" fmla="*/ 2435225 h 2435225"/>
              <a:gd name="connsiteX11" fmla="*/ 0 w 3560810"/>
              <a:gd name="connsiteY11" fmla="*/ 2216896 h 2435225"/>
              <a:gd name="connsiteX12" fmla="*/ 0 w 3560810"/>
              <a:gd name="connsiteY12" fmla="*/ 1866310 h 2435225"/>
              <a:gd name="connsiteX13" fmla="*/ 0 w 3560810"/>
              <a:gd name="connsiteY13" fmla="*/ 1866303 h 2435225"/>
              <a:gd name="connsiteX14" fmla="*/ 0 w 3560810"/>
              <a:gd name="connsiteY14" fmla="*/ 218329 h 2435225"/>
              <a:gd name="connsiteX15" fmla="*/ 218329 w 3560810"/>
              <a:gd name="connsiteY15" fmla="*/ 0 h 243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60810" h="2435225">
                <a:moveTo>
                  <a:pt x="218329" y="0"/>
                </a:moveTo>
                <a:lnTo>
                  <a:pt x="1058667" y="0"/>
                </a:lnTo>
                <a:lnTo>
                  <a:pt x="2502624" y="0"/>
                </a:lnTo>
                <a:lnTo>
                  <a:pt x="3342962" y="0"/>
                </a:lnTo>
                <a:cubicBezTo>
                  <a:pt x="3448470" y="0"/>
                  <a:pt x="3536497" y="74839"/>
                  <a:pt x="3556856" y="174328"/>
                </a:cubicBezTo>
                <a:lnTo>
                  <a:pt x="3560810" y="213556"/>
                </a:lnTo>
                <a:lnTo>
                  <a:pt x="3560484" y="1448383"/>
                </a:lnTo>
                <a:cubicBezTo>
                  <a:pt x="3560484" y="1993400"/>
                  <a:pt x="3118659" y="2435225"/>
                  <a:pt x="2573642" y="2435225"/>
                </a:cubicBezTo>
                <a:lnTo>
                  <a:pt x="1733304" y="2435225"/>
                </a:lnTo>
                <a:lnTo>
                  <a:pt x="1058667" y="2435225"/>
                </a:lnTo>
                <a:lnTo>
                  <a:pt x="218329" y="2435225"/>
                </a:lnTo>
                <a:cubicBezTo>
                  <a:pt x="97749" y="2435225"/>
                  <a:pt x="0" y="2337476"/>
                  <a:pt x="0" y="2216896"/>
                </a:cubicBezTo>
                <a:lnTo>
                  <a:pt x="0" y="1866310"/>
                </a:lnTo>
                <a:lnTo>
                  <a:pt x="0" y="1866303"/>
                </a:lnTo>
                <a:lnTo>
                  <a:pt x="0" y="218329"/>
                </a:lnTo>
                <a:cubicBezTo>
                  <a:pt x="0" y="97749"/>
                  <a:pt x="97749" y="0"/>
                  <a:pt x="218329" y="0"/>
                </a:cubicBezTo>
                <a:close/>
              </a:path>
            </a:pathLst>
          </a:custGeom>
          <a:solidFill>
            <a:schemeClr val="bg2"/>
          </a:solidFill>
        </p:spPr>
        <p:txBody>
          <a:bodyPr wrap="square">
            <a:noAutofit/>
          </a:bodyPr>
          <a:lstStyle>
            <a:lvl1pPr algn="ctr">
              <a:defRPr b="0"/>
            </a:lvl1pPr>
          </a:lstStyle>
          <a:p>
            <a:r>
              <a:rPr lang="en-GB" dirty="0"/>
              <a:t>To insert photo, please select placeholder, then access BrandCentral through the BrandCentral ribbon</a:t>
            </a:r>
          </a:p>
        </p:txBody>
      </p:sp>
      <p:sp>
        <p:nvSpPr>
          <p:cNvPr id="2" name="Footer">
            <a:extLst>
              <a:ext uri="{FF2B5EF4-FFF2-40B4-BE49-F238E27FC236}">
                <a16:creationId xmlns:a16="http://schemas.microsoft.com/office/drawing/2014/main" id="{417F81E6-1DFF-57F1-8FA0-C1C70D0F4C43}"/>
              </a:ext>
            </a:extLst>
          </p:cNvPr>
          <p:cNvSpPr>
            <a:spLocks noGrp="1"/>
          </p:cNvSpPr>
          <p:nvPr>
            <p:ph type="ftr" sz="quarter" idx="22"/>
          </p:nvPr>
        </p:nvSpPr>
        <p:spPr/>
        <p:txBody>
          <a:bodyPr/>
          <a:lstStyle/>
          <a:p>
            <a:endParaRPr lang="en-GB" dirty="0"/>
          </a:p>
        </p:txBody>
      </p:sp>
      <p:sp>
        <p:nvSpPr>
          <p:cNvPr id="8" name="SlideNumber">
            <a:extLst>
              <a:ext uri="{FF2B5EF4-FFF2-40B4-BE49-F238E27FC236}">
                <a16:creationId xmlns:a16="http://schemas.microsoft.com/office/drawing/2014/main" id="{81E6836B-1C08-4BA4-3519-E79CE2A8CCED}"/>
              </a:ext>
            </a:extLst>
          </p:cNvPr>
          <p:cNvSpPr>
            <a:spLocks noGrp="1"/>
          </p:cNvSpPr>
          <p:nvPr>
            <p:ph type="sldNum" sz="quarter" idx="23"/>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E710332A-2F64-8EF3-2221-F66BB26E01E8}"/>
              </a:ext>
            </a:extLst>
          </p:cNvPr>
          <p:cNvSpPr>
            <a:spLocks noGrp="1"/>
          </p:cNvSpPr>
          <p:nvPr>
            <p:ph type="body" sz="quarter" idx="24"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489913478"/>
      </p:ext>
    </p:extLst>
  </p:cSld>
  <p:clrMapOvr>
    <a:masterClrMapping/>
  </p:clrMapOvr>
  <p:hf hdr="0" dt="0"/>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hree column pictures and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2" y="4159249"/>
            <a:ext cx="3562351" cy="1825627"/>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Picture Placeholder 1">
            <a:extLst>
              <a:ext uri="{FF2B5EF4-FFF2-40B4-BE49-F238E27FC236}">
                <a16:creationId xmlns:a16="http://schemas.microsoft.com/office/drawing/2014/main" id="{3D3DB0AB-9BFF-CD61-DB1D-CDEE17051B5E}"/>
              </a:ext>
            </a:extLst>
          </p:cNvPr>
          <p:cNvSpPr>
            <a:spLocks noGrp="1"/>
          </p:cNvSpPr>
          <p:nvPr>
            <p:ph type="pic" sz="quarter" idx="17" hasCustomPrompt="1"/>
          </p:nvPr>
        </p:nvSpPr>
        <p:spPr>
          <a:xfrm>
            <a:off x="508001" y="1724026"/>
            <a:ext cx="3562351" cy="2190751"/>
          </a:xfrm>
          <a:prstGeom prst="rect">
            <a:avLst/>
          </a:prstGeom>
          <a:solidFill>
            <a:schemeClr val="bg2"/>
          </a:solidFill>
        </p:spPr>
        <p:txBody>
          <a:bodyPr vert="horz" wrap="square" lIns="0" tIns="0" rIns="0" bIns="0" rtlCol="0" anchor="t" anchorCtr="0">
            <a:noAutofit/>
          </a:bodyPr>
          <a:lstStyle>
            <a:lvl1pPr algn="ctr">
              <a:defRPr lang="en-GB" sz="1600"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4314826" y="4159249"/>
            <a:ext cx="3562351" cy="1825627"/>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2">
            <a:extLst>
              <a:ext uri="{FF2B5EF4-FFF2-40B4-BE49-F238E27FC236}">
                <a16:creationId xmlns:a16="http://schemas.microsoft.com/office/drawing/2014/main" id="{1025AE66-BD18-C353-03B1-F027E9D58750}"/>
              </a:ext>
            </a:extLst>
          </p:cNvPr>
          <p:cNvSpPr>
            <a:spLocks noGrp="1"/>
          </p:cNvSpPr>
          <p:nvPr>
            <p:ph type="pic" sz="quarter" idx="18" hasCustomPrompt="1"/>
          </p:nvPr>
        </p:nvSpPr>
        <p:spPr>
          <a:xfrm>
            <a:off x="4313769" y="1724026"/>
            <a:ext cx="3562351" cy="2190751"/>
          </a:xfrm>
          <a:prstGeom prst="rect">
            <a:avLst/>
          </a:prstGeom>
          <a:solidFill>
            <a:schemeClr val="bg2"/>
          </a:solidFill>
        </p:spPr>
        <p:txBody>
          <a:bodyPr vert="horz" wrap="square" lIns="0" tIns="0" rIns="0" bIns="0" rtlCol="0" anchor="t" anchorCtr="0">
            <a:noAutofit/>
          </a:bodyPr>
          <a:lstStyle>
            <a:lvl1pPr algn="ctr">
              <a:defRPr lang="en-GB" sz="1600"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2" name="Content 3">
            <a:extLst>
              <a:ext uri="{FF2B5EF4-FFF2-40B4-BE49-F238E27FC236}">
                <a16:creationId xmlns:a16="http://schemas.microsoft.com/office/drawing/2014/main" id="{6177E45F-FC39-920F-EDA4-5D21BA3814C2}"/>
              </a:ext>
            </a:extLst>
          </p:cNvPr>
          <p:cNvSpPr>
            <a:spLocks noGrp="1"/>
          </p:cNvSpPr>
          <p:nvPr>
            <p:ph sz="quarter" idx="16" hasCustomPrompt="1"/>
          </p:nvPr>
        </p:nvSpPr>
        <p:spPr>
          <a:xfrm>
            <a:off x="8121651" y="4159249"/>
            <a:ext cx="3562351" cy="1825627"/>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Picture Placeholder 3">
            <a:extLst>
              <a:ext uri="{FF2B5EF4-FFF2-40B4-BE49-F238E27FC236}">
                <a16:creationId xmlns:a16="http://schemas.microsoft.com/office/drawing/2014/main" id="{C892E4BA-5711-DFCF-4D73-431C6B13084B}"/>
              </a:ext>
            </a:extLst>
          </p:cNvPr>
          <p:cNvSpPr>
            <a:spLocks noGrp="1"/>
          </p:cNvSpPr>
          <p:nvPr>
            <p:ph type="pic" sz="quarter" idx="19" hasCustomPrompt="1"/>
          </p:nvPr>
        </p:nvSpPr>
        <p:spPr>
          <a:xfrm>
            <a:off x="8121651" y="1724026"/>
            <a:ext cx="3562351" cy="2190751"/>
          </a:xfrm>
          <a:prstGeom prst="rect">
            <a:avLst/>
          </a:prstGeom>
          <a:solidFill>
            <a:schemeClr val="bg2"/>
          </a:solidFill>
        </p:spPr>
        <p:txBody>
          <a:bodyPr vert="horz" wrap="square" lIns="0" tIns="0" rIns="0" bIns="0" rtlCol="0" anchor="t" anchorCtr="0">
            <a:noAutofit/>
          </a:bodyPr>
          <a:lstStyle>
            <a:lvl1pPr algn="ctr">
              <a:defRPr lang="en-GB" sz="1600"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8" name="Footer">
            <a:extLst>
              <a:ext uri="{FF2B5EF4-FFF2-40B4-BE49-F238E27FC236}">
                <a16:creationId xmlns:a16="http://schemas.microsoft.com/office/drawing/2014/main" id="{CE102348-3F7B-B3C6-3F74-AAFB17D1C05B}"/>
              </a:ext>
            </a:extLst>
          </p:cNvPr>
          <p:cNvSpPr>
            <a:spLocks noGrp="1"/>
          </p:cNvSpPr>
          <p:nvPr>
            <p:ph type="ftr" sz="quarter" idx="20"/>
          </p:nvPr>
        </p:nvSpPr>
        <p:spPr/>
        <p:txBody>
          <a:bodyPr/>
          <a:lstStyle/>
          <a:p>
            <a:endParaRPr lang="en-GB" dirty="0"/>
          </a:p>
        </p:txBody>
      </p:sp>
      <p:sp>
        <p:nvSpPr>
          <p:cNvPr id="12" name="SlideNumber">
            <a:extLst>
              <a:ext uri="{FF2B5EF4-FFF2-40B4-BE49-F238E27FC236}">
                <a16:creationId xmlns:a16="http://schemas.microsoft.com/office/drawing/2014/main" id="{DDA35DBE-3F9F-1D6A-5EA4-5C9DE53B34C6}"/>
              </a:ext>
            </a:extLst>
          </p:cNvPr>
          <p:cNvSpPr>
            <a:spLocks noGrp="1"/>
          </p:cNvSpPr>
          <p:nvPr>
            <p:ph type="sldNum" sz="quarter" idx="21"/>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A9380B20-A01A-B615-E4AE-6E0247952D61}"/>
              </a:ext>
            </a:extLst>
          </p:cNvPr>
          <p:cNvSpPr>
            <a:spLocks noGrp="1"/>
          </p:cNvSpPr>
          <p:nvPr>
            <p:ph type="body" sz="quarter" idx="2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886039102"/>
      </p:ext>
    </p:extLst>
  </p:cSld>
  <p:clrMapOvr>
    <a:masterClrMapping/>
  </p:clrMapOvr>
  <p:hf hdr="0" dt="0"/>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Four column pictures and text">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12" name="Content 1">
            <a:extLst>
              <a:ext uri="{FF2B5EF4-FFF2-40B4-BE49-F238E27FC236}">
                <a16:creationId xmlns:a16="http://schemas.microsoft.com/office/drawing/2014/main" id="{BAECF42E-FD59-D809-A82F-B2E219E4B112}"/>
              </a:ext>
            </a:extLst>
          </p:cNvPr>
          <p:cNvSpPr>
            <a:spLocks noGrp="1"/>
          </p:cNvSpPr>
          <p:nvPr>
            <p:ph sz="quarter" idx="15" hasCustomPrompt="1"/>
          </p:nvPr>
        </p:nvSpPr>
        <p:spPr>
          <a:xfrm>
            <a:off x="508001"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Picture Placeholder 1">
            <a:extLst>
              <a:ext uri="{FF2B5EF4-FFF2-40B4-BE49-F238E27FC236}">
                <a16:creationId xmlns:a16="http://schemas.microsoft.com/office/drawing/2014/main" id="{B152667A-5BD0-DF8E-312A-77C733412184}"/>
              </a:ext>
            </a:extLst>
          </p:cNvPr>
          <p:cNvSpPr>
            <a:spLocks noGrp="1"/>
          </p:cNvSpPr>
          <p:nvPr>
            <p:ph type="pic" sz="quarter" idx="22" hasCustomPrompt="1"/>
          </p:nvPr>
        </p:nvSpPr>
        <p:spPr>
          <a:xfrm>
            <a:off x="508001" y="1724025"/>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8" name="Content 2">
            <a:extLst>
              <a:ext uri="{FF2B5EF4-FFF2-40B4-BE49-F238E27FC236}">
                <a16:creationId xmlns:a16="http://schemas.microsoft.com/office/drawing/2014/main" id="{D02492FC-FC9B-262C-FAE5-076F7F3711BB}"/>
              </a:ext>
            </a:extLst>
          </p:cNvPr>
          <p:cNvSpPr>
            <a:spLocks noGrp="1"/>
          </p:cNvSpPr>
          <p:nvPr>
            <p:ph sz="quarter" idx="23" hasCustomPrompt="1"/>
          </p:nvPr>
        </p:nvSpPr>
        <p:spPr>
          <a:xfrm>
            <a:off x="3363385"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2">
            <a:extLst>
              <a:ext uri="{FF2B5EF4-FFF2-40B4-BE49-F238E27FC236}">
                <a16:creationId xmlns:a16="http://schemas.microsoft.com/office/drawing/2014/main" id="{B2CF99D9-B1BD-AE4B-AAAA-96FAB8CC86EF}"/>
              </a:ext>
            </a:extLst>
          </p:cNvPr>
          <p:cNvSpPr>
            <a:spLocks noGrp="1"/>
          </p:cNvSpPr>
          <p:nvPr>
            <p:ph type="pic" sz="quarter" idx="24" hasCustomPrompt="1"/>
          </p:nvPr>
        </p:nvSpPr>
        <p:spPr>
          <a:xfrm>
            <a:off x="3363913" y="1724025"/>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11" name="Content 3">
            <a:extLst>
              <a:ext uri="{FF2B5EF4-FFF2-40B4-BE49-F238E27FC236}">
                <a16:creationId xmlns:a16="http://schemas.microsoft.com/office/drawing/2014/main" id="{5FE724BF-5C20-B143-950B-EEC391B5DA98}"/>
              </a:ext>
            </a:extLst>
          </p:cNvPr>
          <p:cNvSpPr>
            <a:spLocks noGrp="1"/>
          </p:cNvSpPr>
          <p:nvPr>
            <p:ph sz="quarter" idx="25" hasCustomPrompt="1"/>
          </p:nvPr>
        </p:nvSpPr>
        <p:spPr>
          <a:xfrm>
            <a:off x="6218768"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9" name="Picture Placeholder 3">
            <a:extLst>
              <a:ext uri="{FF2B5EF4-FFF2-40B4-BE49-F238E27FC236}">
                <a16:creationId xmlns:a16="http://schemas.microsoft.com/office/drawing/2014/main" id="{7AE0CCF2-06DF-4F65-89A7-4FAD71A8E489}"/>
              </a:ext>
            </a:extLst>
          </p:cNvPr>
          <p:cNvSpPr>
            <a:spLocks noGrp="1"/>
          </p:cNvSpPr>
          <p:nvPr>
            <p:ph type="pic" sz="quarter" idx="26" hasCustomPrompt="1"/>
          </p:nvPr>
        </p:nvSpPr>
        <p:spPr>
          <a:xfrm>
            <a:off x="6218240" y="1724025"/>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20" name="Content 4">
            <a:extLst>
              <a:ext uri="{FF2B5EF4-FFF2-40B4-BE49-F238E27FC236}">
                <a16:creationId xmlns:a16="http://schemas.microsoft.com/office/drawing/2014/main" id="{E1B3889D-77CC-F6F6-4CBC-46BED590DF4D}"/>
              </a:ext>
            </a:extLst>
          </p:cNvPr>
          <p:cNvSpPr>
            <a:spLocks noGrp="1"/>
          </p:cNvSpPr>
          <p:nvPr>
            <p:ph sz="quarter" idx="27" hasCustomPrompt="1"/>
          </p:nvPr>
        </p:nvSpPr>
        <p:spPr>
          <a:xfrm>
            <a:off x="9074149"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1" name="Picture Placeholder 4">
            <a:extLst>
              <a:ext uri="{FF2B5EF4-FFF2-40B4-BE49-F238E27FC236}">
                <a16:creationId xmlns:a16="http://schemas.microsoft.com/office/drawing/2014/main" id="{ED7641BD-C95C-3CAD-7935-BF087E831FE9}"/>
              </a:ext>
            </a:extLst>
          </p:cNvPr>
          <p:cNvSpPr>
            <a:spLocks noGrp="1"/>
          </p:cNvSpPr>
          <p:nvPr>
            <p:ph type="pic" sz="quarter" idx="28" hasCustomPrompt="1"/>
          </p:nvPr>
        </p:nvSpPr>
        <p:spPr>
          <a:xfrm>
            <a:off x="9074149" y="1724025"/>
            <a:ext cx="2609851" cy="973139"/>
          </a:xfrm>
          <a:custGeom>
            <a:avLst/>
            <a:gdLst>
              <a:gd name="connsiteX0" fmla="*/ 0 w 2609851"/>
              <a:gd name="connsiteY0" fmla="*/ 0 h 973139"/>
              <a:gd name="connsiteX1" fmla="*/ 2609851 w 2609851"/>
              <a:gd name="connsiteY1" fmla="*/ 0 h 973139"/>
              <a:gd name="connsiteX2" fmla="*/ 2609851 w 2609851"/>
              <a:gd name="connsiteY2" fmla="*/ 973139 h 973139"/>
              <a:gd name="connsiteX3" fmla="*/ 0 w 2609851"/>
              <a:gd name="connsiteY3" fmla="*/ 973139 h 973139"/>
            </a:gdLst>
            <a:ahLst/>
            <a:cxnLst>
              <a:cxn ang="0">
                <a:pos x="connsiteX0" y="connsiteY0"/>
              </a:cxn>
              <a:cxn ang="0">
                <a:pos x="connsiteX1" y="connsiteY1"/>
              </a:cxn>
              <a:cxn ang="0">
                <a:pos x="connsiteX2" y="connsiteY2"/>
              </a:cxn>
              <a:cxn ang="0">
                <a:pos x="connsiteX3" y="connsiteY3"/>
              </a:cxn>
            </a:cxnLst>
            <a:rect l="l" t="t" r="r" b="b"/>
            <a:pathLst>
              <a:path w="2609851" h="973139">
                <a:moveTo>
                  <a:pt x="0" y="0"/>
                </a:moveTo>
                <a:lnTo>
                  <a:pt x="2609851" y="0"/>
                </a:lnTo>
                <a:lnTo>
                  <a:pt x="2609851" y="973139"/>
                </a:lnTo>
                <a:lnTo>
                  <a:pt x="0" y="973139"/>
                </a:lnTo>
                <a:close/>
              </a:path>
            </a:pathLst>
          </a:custGeom>
          <a:solidFill>
            <a:schemeClr val="bg2"/>
          </a:solidFill>
        </p:spPr>
        <p:txBody>
          <a:bodyPr vert="horz" wrap="square" lIns="0" tIns="0" rIns="0" bIns="0" rtlCol="0" anchor="ctr" anchorCtr="0">
            <a:noAutofit/>
          </a:bodyPr>
          <a:lstStyle>
            <a:lvl1pPr algn="ctr">
              <a:defRPr lang="en-GB" sz="1200"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2" name="Footer">
            <a:extLst>
              <a:ext uri="{FF2B5EF4-FFF2-40B4-BE49-F238E27FC236}">
                <a16:creationId xmlns:a16="http://schemas.microsoft.com/office/drawing/2014/main" id="{476BCFBE-F607-A5CC-756C-F06FC67F43EC}"/>
              </a:ext>
            </a:extLst>
          </p:cNvPr>
          <p:cNvSpPr>
            <a:spLocks noGrp="1"/>
          </p:cNvSpPr>
          <p:nvPr>
            <p:ph type="ftr" sz="quarter" idx="29"/>
          </p:nvPr>
        </p:nvSpPr>
        <p:spPr/>
        <p:txBody>
          <a:bodyPr/>
          <a:lstStyle/>
          <a:p>
            <a:endParaRPr lang="en-GB" dirty="0"/>
          </a:p>
        </p:txBody>
      </p:sp>
      <p:sp>
        <p:nvSpPr>
          <p:cNvPr id="3" name="SlideNumber">
            <a:extLst>
              <a:ext uri="{FF2B5EF4-FFF2-40B4-BE49-F238E27FC236}">
                <a16:creationId xmlns:a16="http://schemas.microsoft.com/office/drawing/2014/main" id="{03379BB5-CC3C-4CF1-52BE-D14762DAE6C0}"/>
              </a:ext>
            </a:extLst>
          </p:cNvPr>
          <p:cNvSpPr>
            <a:spLocks noGrp="1"/>
          </p:cNvSpPr>
          <p:nvPr>
            <p:ph type="sldNum" sz="quarter" idx="30"/>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D9127533-0792-FC6E-9BE8-A36EBBC25A69}"/>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605598891"/>
      </p:ext>
    </p:extLst>
  </p:cSld>
  <p:clrMapOvr>
    <a:masterClrMapping/>
  </p:clrMapOvr>
  <p:hf hdr="0" dt="0"/>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7" name="Content 1"/>
          <p:cNvSpPr>
            <a:spLocks noGrp="1"/>
          </p:cNvSpPr>
          <p:nvPr>
            <p:ph sz="quarter" idx="12" hasCustomPrompt="1"/>
          </p:nvPr>
        </p:nvSpPr>
        <p:spPr>
          <a:xfrm>
            <a:off x="508001" y="1724025"/>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Content 2">
            <a:extLst>
              <a:ext uri="{FF2B5EF4-FFF2-40B4-BE49-F238E27FC236}">
                <a16:creationId xmlns:a16="http://schemas.microsoft.com/office/drawing/2014/main" id="{E86119EF-8777-30F3-9E63-01D4AD386DFA}"/>
              </a:ext>
            </a:extLst>
          </p:cNvPr>
          <p:cNvSpPr>
            <a:spLocks noGrp="1"/>
          </p:cNvSpPr>
          <p:nvPr>
            <p:ph sz="quarter" idx="15" hasCustomPrompt="1"/>
          </p:nvPr>
        </p:nvSpPr>
        <p:spPr>
          <a:xfrm>
            <a:off x="3363385" y="1724025"/>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Content 3">
            <a:extLst>
              <a:ext uri="{FF2B5EF4-FFF2-40B4-BE49-F238E27FC236}">
                <a16:creationId xmlns:a16="http://schemas.microsoft.com/office/drawing/2014/main" id="{6177E45F-FC39-920F-EDA4-5D21BA3814C2}"/>
              </a:ext>
            </a:extLst>
          </p:cNvPr>
          <p:cNvSpPr>
            <a:spLocks noGrp="1"/>
          </p:cNvSpPr>
          <p:nvPr>
            <p:ph sz="quarter" idx="16" hasCustomPrompt="1"/>
          </p:nvPr>
        </p:nvSpPr>
        <p:spPr>
          <a:xfrm>
            <a:off x="6218768" y="1724025"/>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Content 4">
            <a:extLst>
              <a:ext uri="{FF2B5EF4-FFF2-40B4-BE49-F238E27FC236}">
                <a16:creationId xmlns:a16="http://schemas.microsoft.com/office/drawing/2014/main" id="{08082B98-B350-34D1-0826-CE1F3BBF7750}"/>
              </a:ext>
            </a:extLst>
          </p:cNvPr>
          <p:cNvSpPr>
            <a:spLocks noGrp="1"/>
          </p:cNvSpPr>
          <p:nvPr>
            <p:ph sz="quarter" idx="17" hasCustomPrompt="1"/>
          </p:nvPr>
        </p:nvSpPr>
        <p:spPr>
          <a:xfrm>
            <a:off x="9074149" y="1724025"/>
            <a:ext cx="2609851" cy="426084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Footer">
            <a:extLst>
              <a:ext uri="{FF2B5EF4-FFF2-40B4-BE49-F238E27FC236}">
                <a16:creationId xmlns:a16="http://schemas.microsoft.com/office/drawing/2014/main" id="{72D06B10-FD3B-C966-91A0-BA427E0C486B}"/>
              </a:ext>
            </a:extLst>
          </p:cNvPr>
          <p:cNvSpPr>
            <a:spLocks noGrp="1"/>
          </p:cNvSpPr>
          <p:nvPr>
            <p:ph type="ftr" sz="quarter" idx="18"/>
          </p:nvPr>
        </p:nvSpPr>
        <p:spPr/>
        <p:txBody>
          <a:bodyPr/>
          <a:lstStyle/>
          <a:p>
            <a:endParaRPr lang="en-GB" dirty="0"/>
          </a:p>
        </p:txBody>
      </p:sp>
      <p:sp>
        <p:nvSpPr>
          <p:cNvPr id="10" name="SlideNumber">
            <a:extLst>
              <a:ext uri="{FF2B5EF4-FFF2-40B4-BE49-F238E27FC236}">
                <a16:creationId xmlns:a16="http://schemas.microsoft.com/office/drawing/2014/main" id="{78CCB2F3-13F2-43A8-CBE5-D17EA81EF29F}"/>
              </a:ext>
            </a:extLst>
          </p:cNvPr>
          <p:cNvSpPr>
            <a:spLocks noGrp="1"/>
          </p:cNvSpPr>
          <p:nvPr>
            <p:ph type="sldNum" sz="quarter" idx="19"/>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1D1A5127-1DFD-DF20-4395-A64130C7FA8B}"/>
              </a:ext>
            </a:extLst>
          </p:cNvPr>
          <p:cNvSpPr>
            <a:spLocks noGrp="1"/>
          </p:cNvSpPr>
          <p:nvPr>
            <p:ph type="body" sz="quarter" idx="20"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221699887"/>
      </p:ext>
    </p:extLst>
  </p:cSld>
  <p:clrMapOvr>
    <a:masterClrMapping/>
  </p:clrMapOvr>
  <p:hf hdr="0" dt="0"/>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Four column with title boxes">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7" name="Text 1"/>
          <p:cNvSpPr>
            <a:spLocks noGrp="1"/>
          </p:cNvSpPr>
          <p:nvPr>
            <p:ph type="body" sz="quarter" idx="12" hasCustomPrompt="1"/>
          </p:nvPr>
        </p:nvSpPr>
        <p:spPr>
          <a:xfrm>
            <a:off x="508001" y="1724025"/>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Content 1">
            <a:extLst>
              <a:ext uri="{FF2B5EF4-FFF2-40B4-BE49-F238E27FC236}">
                <a16:creationId xmlns:a16="http://schemas.microsoft.com/office/drawing/2014/main" id="{BAECF42E-FD59-D809-A82F-B2E219E4B112}"/>
              </a:ext>
            </a:extLst>
          </p:cNvPr>
          <p:cNvSpPr>
            <a:spLocks noGrp="1"/>
          </p:cNvSpPr>
          <p:nvPr>
            <p:ph sz="quarter" idx="15" hasCustomPrompt="1"/>
          </p:nvPr>
        </p:nvSpPr>
        <p:spPr>
          <a:xfrm>
            <a:off x="508001"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3" name="Text 2">
            <a:extLst>
              <a:ext uri="{FF2B5EF4-FFF2-40B4-BE49-F238E27FC236}">
                <a16:creationId xmlns:a16="http://schemas.microsoft.com/office/drawing/2014/main" id="{F03EDDD8-3FC6-140A-25AF-5B4F8A0544BC}"/>
              </a:ext>
            </a:extLst>
          </p:cNvPr>
          <p:cNvSpPr>
            <a:spLocks noGrp="1"/>
          </p:cNvSpPr>
          <p:nvPr>
            <p:ph type="body" sz="quarter" idx="16" hasCustomPrompt="1"/>
          </p:nvPr>
        </p:nvSpPr>
        <p:spPr>
          <a:xfrm>
            <a:off x="3360103" y="1724025"/>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Content 2">
            <a:extLst>
              <a:ext uri="{FF2B5EF4-FFF2-40B4-BE49-F238E27FC236}">
                <a16:creationId xmlns:a16="http://schemas.microsoft.com/office/drawing/2014/main" id="{EA38B840-8B22-DF9F-E9B2-3A822CFF3EE9}"/>
              </a:ext>
            </a:extLst>
          </p:cNvPr>
          <p:cNvSpPr>
            <a:spLocks noGrp="1"/>
          </p:cNvSpPr>
          <p:nvPr>
            <p:ph sz="quarter" idx="17" hasCustomPrompt="1"/>
          </p:nvPr>
        </p:nvSpPr>
        <p:spPr>
          <a:xfrm>
            <a:off x="3363385"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5" name="Text 3">
            <a:extLst>
              <a:ext uri="{FF2B5EF4-FFF2-40B4-BE49-F238E27FC236}">
                <a16:creationId xmlns:a16="http://schemas.microsoft.com/office/drawing/2014/main" id="{E9674224-A689-FF2B-EB7F-B16098C6EC00}"/>
              </a:ext>
            </a:extLst>
          </p:cNvPr>
          <p:cNvSpPr>
            <a:spLocks noGrp="1"/>
          </p:cNvSpPr>
          <p:nvPr>
            <p:ph type="body" sz="quarter" idx="18" hasCustomPrompt="1"/>
          </p:nvPr>
        </p:nvSpPr>
        <p:spPr>
          <a:xfrm>
            <a:off x="6212205" y="1724025"/>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6" name="Content 3">
            <a:extLst>
              <a:ext uri="{FF2B5EF4-FFF2-40B4-BE49-F238E27FC236}">
                <a16:creationId xmlns:a16="http://schemas.microsoft.com/office/drawing/2014/main" id="{794132B6-137E-0DD3-E988-6236C8D264CA}"/>
              </a:ext>
            </a:extLst>
          </p:cNvPr>
          <p:cNvSpPr>
            <a:spLocks noGrp="1"/>
          </p:cNvSpPr>
          <p:nvPr>
            <p:ph sz="quarter" idx="19" hasCustomPrompt="1"/>
          </p:nvPr>
        </p:nvSpPr>
        <p:spPr>
          <a:xfrm>
            <a:off x="6218768"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7" name="Text 4">
            <a:extLst>
              <a:ext uri="{FF2B5EF4-FFF2-40B4-BE49-F238E27FC236}">
                <a16:creationId xmlns:a16="http://schemas.microsoft.com/office/drawing/2014/main" id="{53A9BFE2-4615-AF28-DAFD-26EA25E009E9}"/>
              </a:ext>
            </a:extLst>
          </p:cNvPr>
          <p:cNvSpPr>
            <a:spLocks noGrp="1"/>
          </p:cNvSpPr>
          <p:nvPr>
            <p:ph type="body" sz="quarter" idx="20" hasCustomPrompt="1"/>
          </p:nvPr>
        </p:nvSpPr>
        <p:spPr>
          <a:xfrm>
            <a:off x="9074151" y="1724025"/>
            <a:ext cx="2609851" cy="973139"/>
          </a:xfrm>
          <a:prstGeom prst="rect">
            <a:avLst/>
          </a:prstGeom>
          <a:solidFill>
            <a:schemeClr val="bg2"/>
          </a:solidFill>
        </p:spPr>
        <p:txBody>
          <a:bodyPr vert="horz" wrap="square" lIns="108000" tIns="108000" rIns="108000" bIns="108000" rtlCol="0" anchor="t" anchorCtr="0">
            <a:noAutofit/>
          </a:bodyPr>
          <a:lstStyle>
            <a:lvl1pPr>
              <a:defRPr lang="en-GB" noProof="0" dirty="0"/>
            </a:lvl1pPr>
            <a:lvl2pPr>
              <a:defRPr lang="en-GB" noProof="0" dirty="0"/>
            </a:lvl2pPr>
            <a:lvl3pPr>
              <a:defRPr lang="en-GB" noProof="0" dirty="0"/>
            </a:lvl3pPr>
            <a:lvl4pPr>
              <a:defRPr lang="en-GB" noProof="0" dirty="0"/>
            </a:lvl4pPr>
            <a:lvl5pPr>
              <a:defRPr lang="en-GB" noProof="0" dirty="0"/>
            </a:lvl5pPr>
            <a:lvl6pPr>
              <a:defRPr lang="en-GB" noProof="0" dirty="0"/>
            </a:lvl6pPr>
            <a:lvl7pPr>
              <a:defRPr lang="en-GB" noProof="0" dirty="0"/>
            </a:lvl7pPr>
            <a:lvl8pPr>
              <a:defRPr lang="en-GB" noProof="0" dirty="0"/>
            </a:lvl8pPr>
            <a:lvl9pPr>
              <a:defRPr lang="en-GB" noProof="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8" name="Content 4">
            <a:extLst>
              <a:ext uri="{FF2B5EF4-FFF2-40B4-BE49-F238E27FC236}">
                <a16:creationId xmlns:a16="http://schemas.microsoft.com/office/drawing/2014/main" id="{FCC25EE5-EBA4-7260-6D99-656309E62D9F}"/>
              </a:ext>
            </a:extLst>
          </p:cNvPr>
          <p:cNvSpPr>
            <a:spLocks noGrp="1"/>
          </p:cNvSpPr>
          <p:nvPr>
            <p:ph sz="quarter" idx="21" hasCustomPrompt="1"/>
          </p:nvPr>
        </p:nvSpPr>
        <p:spPr>
          <a:xfrm>
            <a:off x="9074151" y="2924176"/>
            <a:ext cx="2609851" cy="3060699"/>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47EB8B24-9EA9-7D4E-B27F-C82F91962228}"/>
              </a:ext>
            </a:extLst>
          </p:cNvPr>
          <p:cNvSpPr>
            <a:spLocks noGrp="1"/>
          </p:cNvSpPr>
          <p:nvPr>
            <p:ph type="ftr" sz="quarter" idx="22"/>
          </p:nvPr>
        </p:nvSpPr>
        <p:spPr/>
        <p:txBody>
          <a:bodyPr/>
          <a:lstStyle/>
          <a:p>
            <a:endParaRPr lang="en-GB" dirty="0"/>
          </a:p>
        </p:txBody>
      </p:sp>
      <p:sp>
        <p:nvSpPr>
          <p:cNvPr id="3" name="SlideNumber">
            <a:extLst>
              <a:ext uri="{FF2B5EF4-FFF2-40B4-BE49-F238E27FC236}">
                <a16:creationId xmlns:a16="http://schemas.microsoft.com/office/drawing/2014/main" id="{089F121C-A164-2EE6-8B8C-06F15A83A444}"/>
              </a:ext>
            </a:extLst>
          </p:cNvPr>
          <p:cNvSpPr>
            <a:spLocks noGrp="1"/>
          </p:cNvSpPr>
          <p:nvPr>
            <p:ph type="sldNum" sz="quarter" idx="23"/>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F39C0DA4-94E0-A68F-CF3C-12A28721B7C7}"/>
              </a:ext>
            </a:extLst>
          </p:cNvPr>
          <p:cNvSpPr>
            <a:spLocks noGrp="1"/>
          </p:cNvSpPr>
          <p:nvPr>
            <p:ph type="body" sz="quarter" idx="24"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682140637"/>
      </p:ext>
    </p:extLst>
  </p:cSld>
  <p:clrMapOvr>
    <a:masterClrMapping/>
  </p:clrMapOvr>
  <p:hf hdr="0" dt="0"/>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wo column with landscape photo">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noProof="0"/>
              <a:t>Click to edit Master title style</a:t>
            </a:r>
            <a:endParaRPr lang="en-GB" noProof="0"/>
          </a:p>
        </p:txBody>
      </p:sp>
      <p:sp>
        <p:nvSpPr>
          <p:cNvPr id="4" name="Footer">
            <a:extLst>
              <a:ext uri="{FF2B5EF4-FFF2-40B4-BE49-F238E27FC236}">
                <a16:creationId xmlns:a16="http://schemas.microsoft.com/office/drawing/2014/main" id="{76F9D32F-58FC-35C1-7177-D4794D6C55AA}"/>
              </a:ext>
            </a:extLst>
          </p:cNvPr>
          <p:cNvSpPr>
            <a:spLocks noGrp="1"/>
          </p:cNvSpPr>
          <p:nvPr>
            <p:ph type="ftr" sz="quarter" idx="13"/>
          </p:nvPr>
        </p:nvSpPr>
        <p:spPr/>
        <p:txBody>
          <a:bodyPr/>
          <a:lstStyle>
            <a:lvl1pPr>
              <a:defRPr lang="en-GB" noProof="0" dirty="0"/>
            </a:lvl1pPr>
          </a:lstStyle>
          <a:p>
            <a:endParaRPr lang="en-GB" dirty="0"/>
          </a:p>
        </p:txBody>
      </p:sp>
      <p:sp>
        <p:nvSpPr>
          <p:cNvPr id="5" name="SlideNumber">
            <a:extLst>
              <a:ext uri="{FF2B5EF4-FFF2-40B4-BE49-F238E27FC236}">
                <a16:creationId xmlns:a16="http://schemas.microsoft.com/office/drawing/2014/main" id="{A87403F4-0649-8638-E5FB-974F7C77D8CD}"/>
              </a:ext>
            </a:extLst>
          </p:cNvPr>
          <p:cNvSpPr>
            <a:spLocks noGrp="1"/>
          </p:cNvSpPr>
          <p:nvPr>
            <p:ph type="sldNum" sz="quarter" idx="14"/>
          </p:nvPr>
        </p:nvSpPr>
        <p:spPr/>
        <p:txBody>
          <a:bodyPr/>
          <a:lstStyle>
            <a:lvl1pPr>
              <a:defRPr lang="en-GB" noProof="0"/>
            </a:lvl1pPr>
          </a:lstStyle>
          <a:p>
            <a:fld id="{1AB31D9B-80B6-41F8-B283-556E26E6158E}" type="slidenum">
              <a:rPr lang="en-GB"/>
              <a:pPr/>
              <a:t>‹Nº›</a:t>
            </a:fld>
            <a:endParaRPr lang="en-GB" dirty="0"/>
          </a:p>
        </p:txBody>
      </p:sp>
      <p:sp>
        <p:nvSpPr>
          <p:cNvPr id="9" name="Content 1">
            <a:extLst>
              <a:ext uri="{FF2B5EF4-FFF2-40B4-BE49-F238E27FC236}">
                <a16:creationId xmlns:a16="http://schemas.microsoft.com/office/drawing/2014/main" id="{C4186A8E-7BF1-1F46-843E-9C6F60106A4F}"/>
              </a:ext>
            </a:extLst>
          </p:cNvPr>
          <p:cNvSpPr>
            <a:spLocks noGrp="1"/>
          </p:cNvSpPr>
          <p:nvPr>
            <p:ph sz="quarter" idx="16" hasCustomPrompt="1"/>
          </p:nvPr>
        </p:nvSpPr>
        <p:spPr>
          <a:xfrm>
            <a:off x="508001" y="3914775"/>
            <a:ext cx="5465235" cy="2070100"/>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Content 1">
            <a:extLst>
              <a:ext uri="{FF2B5EF4-FFF2-40B4-BE49-F238E27FC236}">
                <a16:creationId xmlns:a16="http://schemas.microsoft.com/office/drawing/2014/main" id="{D656E51E-4D5D-1182-FBB2-19246EA650BA}"/>
              </a:ext>
            </a:extLst>
          </p:cNvPr>
          <p:cNvSpPr>
            <a:spLocks noGrp="1"/>
          </p:cNvSpPr>
          <p:nvPr>
            <p:ph sz="quarter" idx="17" hasCustomPrompt="1"/>
          </p:nvPr>
        </p:nvSpPr>
        <p:spPr>
          <a:xfrm>
            <a:off x="6216651" y="3914775"/>
            <a:ext cx="5465235" cy="2070100"/>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6" name="Picture Placeholder 5">
            <a:extLst>
              <a:ext uri="{FF2B5EF4-FFF2-40B4-BE49-F238E27FC236}">
                <a16:creationId xmlns:a16="http://schemas.microsoft.com/office/drawing/2014/main" id="{15583CD1-0DA9-F2B3-B5E5-172BA466C24C}"/>
              </a:ext>
            </a:extLst>
          </p:cNvPr>
          <p:cNvSpPr>
            <a:spLocks noGrp="1"/>
          </p:cNvSpPr>
          <p:nvPr>
            <p:ph type="pic" sz="quarter" idx="18" hasCustomPrompt="1"/>
          </p:nvPr>
        </p:nvSpPr>
        <p:spPr>
          <a:xfrm>
            <a:off x="505885" y="1724025"/>
            <a:ext cx="11178116" cy="1909763"/>
          </a:xfrm>
          <a:solidFill>
            <a:schemeClr val="bg2"/>
          </a:solidFill>
        </p:spPr>
        <p:txBody>
          <a:bodyPr/>
          <a:lstStyle>
            <a:lvl1pPr algn="ctr">
              <a:defRPr b="0"/>
            </a:lvl1pPr>
          </a:lstStyle>
          <a:p>
            <a:r>
              <a:rPr lang="en-GB" noProof="0" dirty="0"/>
              <a:t>To insert photo, please select placeholder, then access BrandCentral through the BrandCentral ribbon</a:t>
            </a:r>
          </a:p>
        </p:txBody>
      </p:sp>
      <p:sp>
        <p:nvSpPr>
          <p:cNvPr id="2" name="ChapterTitle">
            <a:extLst>
              <a:ext uri="{FF2B5EF4-FFF2-40B4-BE49-F238E27FC236}">
                <a16:creationId xmlns:a16="http://schemas.microsoft.com/office/drawing/2014/main" id="{10C60878-0DE8-407B-4A54-B7AF2BFCE3A6}"/>
              </a:ext>
            </a:extLst>
          </p:cNvPr>
          <p:cNvSpPr>
            <a:spLocks noGrp="1"/>
          </p:cNvSpPr>
          <p:nvPr>
            <p:ph type="body" sz="quarter" idx="24"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987150277"/>
      </p:ext>
    </p:extLst>
  </p:cSld>
  <p:clrMapOvr>
    <a:masterClrMapping/>
  </p:clrMapOvr>
  <p:hf hdr="0" dt="0"/>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Lett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580F41F-EB28-1BAB-5A8B-FEBAEA61525D}"/>
              </a:ext>
            </a:extLst>
          </p:cNvPr>
          <p:cNvSpPr>
            <a:spLocks noGrp="1"/>
          </p:cNvSpPr>
          <p:nvPr>
            <p:ph type="body" sz="quarter" idx="15" hasCustomPrompt="1"/>
          </p:nvPr>
        </p:nvSpPr>
        <p:spPr>
          <a:xfrm>
            <a:off x="507999" y="2943807"/>
            <a:ext cx="5465232" cy="2373007"/>
          </a:xfrm>
          <a:prstGeom prst="rect">
            <a:avLst/>
          </a:prstGeom>
        </p:spPr>
        <p:txBody>
          <a:bodyPr/>
          <a:lstStyle>
            <a:lvl1pPr>
              <a:defRPr sz="1000"/>
            </a:lvl1pPr>
            <a:lvl2pPr>
              <a:defRPr sz="900"/>
            </a:lvl2pPr>
            <a:lvl3pPr>
              <a:defRPr sz="900"/>
            </a:lvl3pPr>
            <a:lvl4pPr>
              <a:defRPr sz="900"/>
            </a:lvl4pPr>
            <a:lvl5pPr>
              <a:defRPr sz="900"/>
            </a:lvl5pPr>
            <a:lvl6pPr>
              <a:defRPr sz="900"/>
            </a:lvl6pPr>
            <a:lvl7pPr>
              <a:defRPr sz="900"/>
            </a:lvl7pPr>
            <a:lvl8pPr>
              <a:defRPr sz="900"/>
            </a:lvl8pPr>
            <a:lvl9pPr>
              <a:defRPr sz="90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Text Placeholder 7">
            <a:extLst>
              <a:ext uri="{FF2B5EF4-FFF2-40B4-BE49-F238E27FC236}">
                <a16:creationId xmlns:a16="http://schemas.microsoft.com/office/drawing/2014/main" id="{6F235668-E936-06F6-5C09-17C11D45E755}"/>
              </a:ext>
            </a:extLst>
          </p:cNvPr>
          <p:cNvSpPr>
            <a:spLocks noGrp="1"/>
          </p:cNvSpPr>
          <p:nvPr>
            <p:ph type="body" sz="quarter" idx="16" hasCustomPrompt="1"/>
          </p:nvPr>
        </p:nvSpPr>
        <p:spPr>
          <a:xfrm>
            <a:off x="6218772" y="2943807"/>
            <a:ext cx="5465233" cy="2206527"/>
          </a:xfrm>
          <a:prstGeom prst="rect">
            <a:avLst/>
          </a:prstGeom>
        </p:spPr>
        <p:txBody>
          <a:bodyPr/>
          <a:lstStyle>
            <a:lvl1pPr>
              <a:defRPr sz="1000"/>
            </a:lvl1pPr>
            <a:lvl2pPr>
              <a:defRPr sz="900"/>
            </a:lvl2pPr>
            <a:lvl3pPr>
              <a:defRPr sz="900"/>
            </a:lvl3pPr>
            <a:lvl4pPr>
              <a:defRPr sz="900"/>
            </a:lvl4pPr>
            <a:lvl5pPr>
              <a:defRPr sz="900"/>
            </a:lvl5pPr>
            <a:lvl6pPr>
              <a:defRPr sz="900"/>
            </a:lvl6pPr>
            <a:lvl7pPr>
              <a:defRPr sz="900"/>
            </a:lvl7pPr>
            <a:lvl8pPr>
              <a:defRPr sz="900"/>
            </a:lvl8pPr>
            <a:lvl9pPr>
              <a:defRPr sz="90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LetterDisclaimer">
            <a:extLst>
              <a:ext uri="{FF2B5EF4-FFF2-40B4-BE49-F238E27FC236}">
                <a16:creationId xmlns:a16="http://schemas.microsoft.com/office/drawing/2014/main" id="{FB491341-FDAE-FA43-A586-B8453EA46177}"/>
              </a:ext>
            </a:extLst>
          </p:cNvPr>
          <p:cNvSpPr txBox="1"/>
          <p:nvPr userDrawn="1"/>
        </p:nvSpPr>
        <p:spPr>
          <a:xfrm>
            <a:off x="508001" y="5999329"/>
            <a:ext cx="4758267" cy="523875"/>
          </a:xfrm>
          <a:prstGeom prst="rect">
            <a:avLst/>
          </a:prstGeom>
          <a:noFill/>
        </p:spPr>
        <p:txBody>
          <a:bodyPr wrap="square" lIns="0" tIns="0" rIns="0" bIns="0" rtlCol="0" anchor="b">
            <a:noAutofit/>
          </a:bodyPr>
          <a:lstStyle/>
          <a:p>
            <a:pPr>
              <a:spcAft>
                <a:spcPts val="300"/>
              </a:spcAft>
            </a:pPr>
            <a:r>
              <a:rPr lang="en-GB" sz="500" dirty="0">
                <a:solidFill>
                  <a:schemeClr val="tx1"/>
                </a:solidFill>
              </a:rPr>
              <a:t>All rights reserved.</a:t>
            </a:r>
          </a:p>
          <a:p>
            <a:pPr>
              <a:spcAft>
                <a:spcPts val="300"/>
              </a:spcAft>
            </a:pPr>
            <a:r>
              <a:rPr lang="en-GB" sz="500" dirty="0">
                <a:solidFill>
                  <a:schemeClr val="tx1"/>
                </a:solidFill>
              </a:rPr>
              <a:t>‘Grant Thornton’ refers to the brand under which the Grant Thornton member firms provide assurance, tax and advisory services to their clients and/or refers to one or more member firms, as the context requires. Grant Thornton International Ltd (GTIL) and the member firms are not a worldwide partnership. GTIL and each member firm is a separate legal entity. Services are delivered by the member firms. GTIL does not provide services to clients. GTIL and its member firms are not agents of, and do not obligate, one another and are not liable for one another’s acts or omissions.</a:t>
            </a:r>
          </a:p>
        </p:txBody>
      </p:sp>
      <p:sp>
        <p:nvSpPr>
          <p:cNvPr id="11" name="Text Placeholder 7">
            <a:extLst>
              <a:ext uri="{FF2B5EF4-FFF2-40B4-BE49-F238E27FC236}">
                <a16:creationId xmlns:a16="http://schemas.microsoft.com/office/drawing/2014/main" id="{ECCEF31D-6A6E-19DE-EA52-6C099A58ED52}"/>
              </a:ext>
            </a:extLst>
          </p:cNvPr>
          <p:cNvSpPr>
            <a:spLocks noGrp="1"/>
          </p:cNvSpPr>
          <p:nvPr>
            <p:ph type="body" sz="quarter" idx="17"/>
          </p:nvPr>
        </p:nvSpPr>
        <p:spPr>
          <a:xfrm>
            <a:off x="507998" y="1348356"/>
            <a:ext cx="3027516" cy="928256"/>
          </a:xfrm>
          <a:prstGeom prst="rect">
            <a:avLst/>
          </a:prstGeom>
        </p:spPr>
        <p:txBody>
          <a:bodyPr/>
          <a:lstStyle>
            <a:lvl1pPr>
              <a:spcAft>
                <a:spcPts val="0"/>
              </a:spcAft>
              <a:defRPr sz="900">
                <a:solidFill>
                  <a:schemeClr val="tx1"/>
                </a:solidFill>
              </a:defRPr>
            </a:lvl1pPr>
            <a:lvl2pPr>
              <a:spcAft>
                <a:spcPts val="0"/>
              </a:spcAft>
              <a:defRPr sz="900" b="0">
                <a:solidFill>
                  <a:schemeClr val="tx1"/>
                </a:solidFill>
              </a:defRPr>
            </a:lvl2pPr>
            <a:lvl3pPr>
              <a:spcAft>
                <a:spcPts val="0"/>
              </a:spcAft>
              <a:defRPr sz="1100"/>
            </a:lvl3pPr>
            <a:lvl4pPr>
              <a:spcAft>
                <a:spcPts val="0"/>
              </a:spcAft>
              <a:defRPr sz="1100"/>
            </a:lvl4pPr>
            <a:lvl5pPr>
              <a:spcAft>
                <a:spcPts val="0"/>
              </a:spcAft>
              <a:defRPr sz="1100"/>
            </a:lvl5p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44CB9065-2981-725C-301A-CCBC3E99D6E8}"/>
              </a:ext>
            </a:extLst>
          </p:cNvPr>
          <p:cNvSpPr>
            <a:spLocks noGrp="1"/>
          </p:cNvSpPr>
          <p:nvPr>
            <p:ph type="body" sz="quarter" idx="18"/>
          </p:nvPr>
        </p:nvSpPr>
        <p:spPr>
          <a:xfrm>
            <a:off x="8828088" y="1348356"/>
            <a:ext cx="2855912" cy="928256"/>
          </a:xfrm>
          <a:prstGeom prst="rect">
            <a:avLst/>
          </a:prstGeom>
        </p:spPr>
        <p:txBody>
          <a:bodyPr/>
          <a:lstStyle>
            <a:lvl1pPr>
              <a:spcAft>
                <a:spcPts val="0"/>
              </a:spcAft>
              <a:defRPr sz="900">
                <a:solidFill>
                  <a:schemeClr val="tx1"/>
                </a:solidFill>
              </a:defRPr>
            </a:lvl1pPr>
            <a:lvl2pPr>
              <a:spcAft>
                <a:spcPts val="0"/>
              </a:spcAft>
              <a:defRPr sz="900" b="0">
                <a:solidFill>
                  <a:schemeClr val="tx1"/>
                </a:solidFill>
              </a:defRPr>
            </a:lvl2pPr>
            <a:lvl3pPr>
              <a:spcAft>
                <a:spcPts val="0"/>
              </a:spcAft>
              <a:defRPr sz="1100"/>
            </a:lvl3pPr>
            <a:lvl4pPr>
              <a:spcAft>
                <a:spcPts val="0"/>
              </a:spcAft>
              <a:defRPr sz="1100"/>
            </a:lvl4pPr>
            <a:lvl5pPr>
              <a:spcAft>
                <a:spcPts val="0"/>
              </a:spcAft>
              <a:defRPr sz="1100"/>
            </a:lvl5pPr>
          </a:lstStyle>
          <a:p>
            <a:pPr lvl="0"/>
            <a:r>
              <a:rPr lang="en-US"/>
              <a:t>Click to edit Master text styles</a:t>
            </a:r>
          </a:p>
          <a:p>
            <a:pPr lvl="1"/>
            <a:r>
              <a:rPr lang="en-US"/>
              <a:t>Second level</a:t>
            </a:r>
          </a:p>
        </p:txBody>
      </p:sp>
      <p:sp>
        <p:nvSpPr>
          <p:cNvPr id="13" name="Text Placeholder 7">
            <a:extLst>
              <a:ext uri="{FF2B5EF4-FFF2-40B4-BE49-F238E27FC236}">
                <a16:creationId xmlns:a16="http://schemas.microsoft.com/office/drawing/2014/main" id="{ADC83765-B3F9-0C17-C360-4E77C4436855}"/>
              </a:ext>
            </a:extLst>
          </p:cNvPr>
          <p:cNvSpPr>
            <a:spLocks noGrp="1"/>
          </p:cNvSpPr>
          <p:nvPr>
            <p:ph type="body" sz="quarter" idx="19" hasCustomPrompt="1"/>
          </p:nvPr>
        </p:nvSpPr>
        <p:spPr>
          <a:xfrm>
            <a:off x="507999" y="2641206"/>
            <a:ext cx="5465823" cy="221777"/>
          </a:xfrm>
          <a:prstGeom prst="rect">
            <a:avLst/>
          </a:prstGeom>
        </p:spPr>
        <p:txBody>
          <a:bodyPr/>
          <a:lstStyle>
            <a:lvl1pPr>
              <a:defRPr sz="900">
                <a:solidFill>
                  <a:schemeClr val="tx1"/>
                </a:solidFill>
              </a:defRPr>
            </a:lvl1pPr>
            <a:lvl2pPr>
              <a:defRPr sz="900"/>
            </a:lvl2pPr>
            <a:lvl3pPr>
              <a:defRPr sz="900"/>
            </a:lvl3pPr>
            <a:lvl4pPr>
              <a:defRPr sz="900"/>
            </a:lvl4pPr>
            <a:lvl5pPr>
              <a:defRPr sz="900"/>
            </a:lvl5pPr>
          </a:lstStyle>
          <a:p>
            <a:pPr lvl="0"/>
            <a:r>
              <a:rPr lang="en-GB"/>
              <a:t>Salutation</a:t>
            </a:r>
          </a:p>
        </p:txBody>
      </p:sp>
      <p:sp>
        <p:nvSpPr>
          <p:cNvPr id="15" name="Text Placeholder 7">
            <a:extLst>
              <a:ext uri="{FF2B5EF4-FFF2-40B4-BE49-F238E27FC236}">
                <a16:creationId xmlns:a16="http://schemas.microsoft.com/office/drawing/2014/main" id="{EE0656AB-B32B-BE45-0026-E4822D30290A}"/>
              </a:ext>
            </a:extLst>
          </p:cNvPr>
          <p:cNvSpPr>
            <a:spLocks noGrp="1"/>
          </p:cNvSpPr>
          <p:nvPr>
            <p:ph type="body" sz="quarter" idx="20" hasCustomPrompt="1"/>
          </p:nvPr>
        </p:nvSpPr>
        <p:spPr>
          <a:xfrm>
            <a:off x="507997" y="2363935"/>
            <a:ext cx="5465824" cy="221779"/>
          </a:xfrm>
          <a:prstGeom prst="rect">
            <a:avLst/>
          </a:prstGeom>
        </p:spPr>
        <p:txBody>
          <a:bodyPr/>
          <a:lstStyle>
            <a:lvl1pPr>
              <a:spcAft>
                <a:spcPts val="0"/>
              </a:spcAft>
              <a:defRPr sz="900" b="0">
                <a:solidFill>
                  <a:schemeClr val="tx1"/>
                </a:solidFill>
              </a:defRPr>
            </a:lvl1pPr>
            <a:lvl2pPr>
              <a:spcAft>
                <a:spcPts val="0"/>
              </a:spcAft>
              <a:defRPr sz="1100" b="0"/>
            </a:lvl2pPr>
            <a:lvl3pPr>
              <a:spcAft>
                <a:spcPts val="0"/>
              </a:spcAft>
              <a:defRPr sz="1100" b="0"/>
            </a:lvl3pPr>
            <a:lvl4pPr>
              <a:spcAft>
                <a:spcPts val="0"/>
              </a:spcAft>
              <a:defRPr sz="1100" b="0"/>
            </a:lvl4pPr>
            <a:lvl5pPr>
              <a:spcAft>
                <a:spcPts val="0"/>
              </a:spcAft>
              <a:defRPr sz="1100" b="0"/>
            </a:lvl5pPr>
          </a:lstStyle>
          <a:p>
            <a:pPr lvl="0"/>
            <a:r>
              <a:rPr lang="en-GB"/>
              <a:t>Date</a:t>
            </a:r>
          </a:p>
        </p:txBody>
      </p:sp>
      <p:sp>
        <p:nvSpPr>
          <p:cNvPr id="16" name="Text Placeholder 7">
            <a:extLst>
              <a:ext uri="{FF2B5EF4-FFF2-40B4-BE49-F238E27FC236}">
                <a16:creationId xmlns:a16="http://schemas.microsoft.com/office/drawing/2014/main" id="{653ABA60-6969-0228-ABF7-8E5B77204590}"/>
              </a:ext>
            </a:extLst>
          </p:cNvPr>
          <p:cNvSpPr>
            <a:spLocks noGrp="1"/>
          </p:cNvSpPr>
          <p:nvPr>
            <p:ph type="body" sz="quarter" idx="21"/>
          </p:nvPr>
        </p:nvSpPr>
        <p:spPr>
          <a:xfrm>
            <a:off x="6216652" y="5258076"/>
            <a:ext cx="5467349" cy="339725"/>
          </a:xfrm>
          <a:prstGeom prst="rect">
            <a:avLst/>
          </a:prstGeom>
        </p:spPr>
        <p:txBody>
          <a:bodyPr/>
          <a:lstStyle>
            <a:lvl1pPr>
              <a:spcAft>
                <a:spcPts val="0"/>
              </a:spcAft>
              <a:defRPr sz="1100">
                <a:solidFill>
                  <a:schemeClr val="accent1"/>
                </a:solidFill>
              </a:defRPr>
            </a:lvl1pPr>
            <a:lvl2pPr>
              <a:spcAft>
                <a:spcPts val="0"/>
              </a:spcAft>
              <a:defRPr sz="1100" b="1">
                <a:solidFill>
                  <a:schemeClr val="tx1"/>
                </a:solidFill>
              </a:defRPr>
            </a:lvl2pPr>
            <a:lvl3pPr>
              <a:spcAft>
                <a:spcPts val="0"/>
              </a:spcAft>
              <a:defRPr sz="1100"/>
            </a:lvl3pPr>
            <a:lvl4pPr>
              <a:spcAft>
                <a:spcPts val="0"/>
              </a:spcAft>
              <a:defRPr sz="1100"/>
            </a:lvl4pPr>
            <a:lvl5pPr>
              <a:spcAft>
                <a:spcPts val="0"/>
              </a:spcAft>
              <a:defRPr sz="1100"/>
            </a:lvl5pPr>
          </a:lstStyle>
          <a:p>
            <a:pPr lvl="0"/>
            <a:r>
              <a:rPr lang="en-US"/>
              <a:t>Click to edit Master text styles</a:t>
            </a:r>
          </a:p>
          <a:p>
            <a:pPr lvl="1"/>
            <a:r>
              <a:rPr lang="en-US"/>
              <a:t>Second level</a:t>
            </a:r>
          </a:p>
        </p:txBody>
      </p:sp>
      <p:sp>
        <p:nvSpPr>
          <p:cNvPr id="18" name="Picture Placeholder 17">
            <a:extLst>
              <a:ext uri="{FF2B5EF4-FFF2-40B4-BE49-F238E27FC236}">
                <a16:creationId xmlns:a16="http://schemas.microsoft.com/office/drawing/2014/main" id="{82EA53CF-1198-E571-D5D9-67CD49680D6F}"/>
              </a:ext>
            </a:extLst>
          </p:cNvPr>
          <p:cNvSpPr>
            <a:spLocks noGrp="1"/>
          </p:cNvSpPr>
          <p:nvPr>
            <p:ph type="pic" sz="quarter" idx="22" hasCustomPrompt="1"/>
          </p:nvPr>
        </p:nvSpPr>
        <p:spPr>
          <a:xfrm>
            <a:off x="6216652" y="5597800"/>
            <a:ext cx="2611967" cy="571501"/>
          </a:xfrm>
          <a:prstGeom prst="rect">
            <a:avLst/>
          </a:prstGeom>
        </p:spPr>
        <p:txBody>
          <a:bodyPr anchor="ctr"/>
          <a:lstStyle>
            <a:lvl1pPr algn="ctr">
              <a:defRPr sz="1200" b="0"/>
            </a:lvl1pPr>
          </a:lstStyle>
          <a:p>
            <a:r>
              <a:rPr lang="en-GB" dirty="0"/>
              <a:t>Signature</a:t>
            </a:r>
          </a:p>
        </p:txBody>
      </p:sp>
      <p:sp>
        <p:nvSpPr>
          <p:cNvPr id="3" name="Text Placeholder 2">
            <a:extLst>
              <a:ext uri="{FF2B5EF4-FFF2-40B4-BE49-F238E27FC236}">
                <a16:creationId xmlns:a16="http://schemas.microsoft.com/office/drawing/2014/main" id="{DF5E7296-C423-B81C-57E8-D2F088FD91A9}"/>
              </a:ext>
            </a:extLst>
          </p:cNvPr>
          <p:cNvSpPr>
            <a:spLocks noGrp="1"/>
          </p:cNvSpPr>
          <p:nvPr>
            <p:ph type="body" sz="quarter" idx="23" hasCustomPrompt="1"/>
          </p:nvPr>
        </p:nvSpPr>
        <p:spPr>
          <a:xfrm>
            <a:off x="508000" y="5692675"/>
            <a:ext cx="4757739" cy="207704"/>
          </a:xfrm>
          <a:prstGeom prst="rect">
            <a:avLst/>
          </a:prstGeom>
        </p:spPr>
        <p:txBody>
          <a:bodyPr anchor="b"/>
          <a:lstStyle>
            <a:lvl1pPr>
              <a:defRPr sz="600" b="0"/>
            </a:lvl1pPr>
            <a:lvl2pPr>
              <a:defRPr sz="600" b="0"/>
            </a:lvl2pPr>
            <a:lvl3pPr>
              <a:defRPr sz="600" b="0"/>
            </a:lvl3pPr>
            <a:lvl4pPr>
              <a:defRPr sz="600" b="0"/>
            </a:lvl4pPr>
            <a:lvl5pPr>
              <a:defRPr sz="600" b="0"/>
            </a:lvl5pPr>
          </a:lstStyle>
          <a:p>
            <a:pPr lvl="0"/>
            <a:r>
              <a:rPr lang="en-GB"/>
              <a:t>Partner / director names (if required)</a:t>
            </a:r>
          </a:p>
        </p:txBody>
      </p:sp>
      <p:sp>
        <p:nvSpPr>
          <p:cNvPr id="14" name="Footer">
            <a:extLst>
              <a:ext uri="{FF2B5EF4-FFF2-40B4-BE49-F238E27FC236}">
                <a16:creationId xmlns:a16="http://schemas.microsoft.com/office/drawing/2014/main" id="{7A675B80-8B78-A3EE-48CF-D2891537FF9D}"/>
              </a:ext>
            </a:extLst>
          </p:cNvPr>
          <p:cNvSpPr>
            <a:spLocks noGrp="1"/>
          </p:cNvSpPr>
          <p:nvPr>
            <p:ph type="ftr" sz="quarter" idx="3"/>
          </p:nvPr>
        </p:nvSpPr>
        <p:spPr>
          <a:xfrm>
            <a:off x="7210428" y="6463455"/>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19" name="SlideNumber">
            <a:extLst>
              <a:ext uri="{FF2B5EF4-FFF2-40B4-BE49-F238E27FC236}">
                <a16:creationId xmlns:a16="http://schemas.microsoft.com/office/drawing/2014/main" id="{55260514-F356-1AB4-DEC8-B91C85C3089C}"/>
              </a:ext>
            </a:extLst>
          </p:cNvPr>
          <p:cNvSpPr>
            <a:spLocks noGrp="1"/>
          </p:cNvSpPr>
          <p:nvPr>
            <p:ph type="sldNum" sz="quarter" idx="4"/>
          </p:nvPr>
        </p:nvSpPr>
        <p:spPr>
          <a:xfrm>
            <a:off x="11328400" y="6463455"/>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21" name="TextBox 20">
            <a:extLst>
              <a:ext uri="{FF2B5EF4-FFF2-40B4-BE49-F238E27FC236}">
                <a16:creationId xmlns:a16="http://schemas.microsoft.com/office/drawing/2014/main" id="{58C5CD14-6AEF-BAE4-57B2-B8DB1F5EBE67}"/>
              </a:ext>
            </a:extLst>
          </p:cNvPr>
          <p:cNvSpPr txBox="1"/>
          <p:nvPr userDrawn="1"/>
        </p:nvSpPr>
        <p:spPr>
          <a:xfrm>
            <a:off x="11366049" y="6484064"/>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
        <p:nvSpPr>
          <p:cNvPr id="2" name="Year">
            <a:extLst>
              <a:ext uri="{FF2B5EF4-FFF2-40B4-BE49-F238E27FC236}">
                <a16:creationId xmlns:a16="http://schemas.microsoft.com/office/drawing/2014/main" id="{F24513CF-73E1-D789-25AB-4109B5815BC9}"/>
              </a:ext>
            </a:extLst>
          </p:cNvPr>
          <p:cNvSpPr txBox="1"/>
          <p:nvPr userDrawn="1"/>
        </p:nvSpPr>
        <p:spPr>
          <a:xfrm>
            <a:off x="508005" y="5943079"/>
            <a:ext cx="268423" cy="143723"/>
          </a:xfrm>
          <a:prstGeom prst="rect">
            <a:avLst/>
          </a:prstGeom>
        </p:spPr>
        <p:txBody>
          <a:bodyPr vert="horz" wrap="none" lIns="0" tIns="0" rIns="0" bIns="0" rtlCol="0" anchor="b" anchorCtr="0">
            <a:noAutofit/>
          </a:bodyPr>
          <a:lstStyle>
            <a:defPPr>
              <a:defRPr lang="en-GB"/>
            </a:defPPr>
            <a:lvl1pPr marL="88900" lvl="0" indent="-88900">
              <a:buFont typeface="+mn-lt"/>
              <a:buChar char="©"/>
              <a:defRPr sz="600">
                <a:solidFill>
                  <a:sysClr val="windowText" lastClr="000000"/>
                </a:solidFill>
              </a:defRPr>
            </a:lvl1pPr>
          </a:lstStyle>
          <a:p>
            <a:pPr marL="88898" lvl="0" indent="-88898">
              <a:buFont typeface="+mn-lt"/>
              <a:buChar char="©"/>
            </a:pPr>
            <a:r>
              <a:rPr lang="en-GB" sz="500" dirty="0">
                <a:solidFill>
                  <a:schemeClr val="tx1"/>
                </a:solidFill>
                <a:latin typeface="+mn-lt"/>
                <a:cs typeface="Arial" panose="020B0604020202020204" pitchFamily="34" charset="0"/>
              </a:rPr>
              <a:t>2024</a:t>
            </a:r>
          </a:p>
        </p:txBody>
      </p:sp>
      <p:sp>
        <p:nvSpPr>
          <p:cNvPr id="4" name="CompanyName">
            <a:extLst>
              <a:ext uri="{FF2B5EF4-FFF2-40B4-BE49-F238E27FC236}">
                <a16:creationId xmlns:a16="http://schemas.microsoft.com/office/drawing/2014/main" id="{08D6AF69-3342-3B9C-6481-FE762E504E76}"/>
              </a:ext>
            </a:extLst>
          </p:cNvPr>
          <p:cNvSpPr txBox="1"/>
          <p:nvPr userDrawn="1"/>
        </p:nvSpPr>
        <p:spPr>
          <a:xfrm>
            <a:off x="784228" y="5943079"/>
            <a:ext cx="1879597" cy="143723"/>
          </a:xfrm>
          <a:prstGeom prst="rect">
            <a:avLst/>
          </a:prstGeom>
        </p:spPr>
        <p:txBody>
          <a:bodyPr vert="horz" wrap="none" lIns="0" tIns="0" rIns="0" bIns="0" rtlCol="0" anchor="b" anchorCtr="0">
            <a:noAutofit/>
          </a:bodyPr>
          <a:lstStyle>
            <a:defPPr>
              <a:defRPr lang="en-GB"/>
            </a:defPPr>
            <a:lvl1pPr algn="r">
              <a:defRPr sz="600">
                <a:solidFill>
                  <a:sysClr val="windowText" lastClr="000000"/>
                </a:solidFill>
              </a:defRPr>
            </a:lvl1pPr>
          </a:lstStyle>
          <a:p>
            <a:pPr marL="0" lvl="0" indent="0" algn="l">
              <a:buFontTx/>
              <a:buNone/>
            </a:pPr>
            <a:r>
              <a:rPr lang="en-GB" sz="500" dirty="0">
                <a:solidFill>
                  <a:schemeClr val="tx1"/>
                </a:solidFill>
                <a:latin typeface="+mn-lt"/>
                <a:cs typeface="Arial" panose="020B0604020202020204" pitchFamily="34" charset="0"/>
              </a:rPr>
              <a:t>Grant Thornton</a:t>
            </a:r>
          </a:p>
        </p:txBody>
      </p:sp>
      <p:pic>
        <p:nvPicPr>
          <p:cNvPr id="5" name="GT#standard_16x9_top">
            <a:extLst>
              <a:ext uri="{FF2B5EF4-FFF2-40B4-BE49-F238E27FC236}">
                <a16:creationId xmlns:a16="http://schemas.microsoft.com/office/drawing/2014/main" id="{2CC9CE32-F1B6-E79B-80AF-0AAF14C6EA4F}"/>
              </a:ext>
            </a:extLst>
          </p:cNvPr>
          <p:cNvPicPr>
            <a:picLocks noChangeAspect="1"/>
          </p:cNvPicPr>
          <p:nvPr userDrawn="1"/>
        </p:nvPicPr>
        <p:blipFill>
          <a:blip r:embed="rId2"/>
          <a:srcRect/>
          <a:stretch/>
        </p:blipFill>
        <p:spPr>
          <a:xfrm>
            <a:off x="266191" y="134406"/>
            <a:ext cx="3675628" cy="1174159"/>
          </a:xfrm>
          <a:prstGeom prst="rect">
            <a:avLst/>
          </a:prstGeom>
        </p:spPr>
      </p:pic>
    </p:spTree>
    <p:extLst>
      <p:ext uri="{BB962C8B-B14F-4D97-AF65-F5344CB8AC3E}">
        <p14:creationId xmlns:p14="http://schemas.microsoft.com/office/powerpoint/2010/main" val="2309429397"/>
      </p:ext>
    </p:extLst>
  </p:cSld>
  <p:clrMapOvr>
    <a:masterClrMapping/>
  </p:clrMapOvr>
  <p:hf hdr="0" dt="0"/>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wo CVs">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1" y="2924175"/>
            <a:ext cx="5465763" cy="30607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8" name="Text 1">
            <a:extLst>
              <a:ext uri="{FF2B5EF4-FFF2-40B4-BE49-F238E27FC236}">
                <a16:creationId xmlns:a16="http://schemas.microsoft.com/office/drawing/2014/main" id="{EC4A0402-7396-053D-AA37-CDFAF3B9632F}"/>
              </a:ext>
            </a:extLst>
          </p:cNvPr>
          <p:cNvSpPr>
            <a:spLocks noGrp="1"/>
          </p:cNvSpPr>
          <p:nvPr>
            <p:ph type="body" sz="quarter" idx="15" hasCustomPrompt="1"/>
          </p:nvPr>
        </p:nvSpPr>
        <p:spPr>
          <a:xfrm>
            <a:off x="1666877" y="1725614"/>
            <a:ext cx="4306887"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76396">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1" name="Picture Placeholder 10">
            <a:extLst>
              <a:ext uri="{FF2B5EF4-FFF2-40B4-BE49-F238E27FC236}">
                <a16:creationId xmlns:a16="http://schemas.microsoft.com/office/drawing/2014/main" id="{7E8AEB13-3929-5620-674D-79DA562D3C91}"/>
              </a:ext>
            </a:extLst>
          </p:cNvPr>
          <p:cNvSpPr>
            <a:spLocks noGrp="1" noChangeAspect="1"/>
          </p:cNvSpPr>
          <p:nvPr>
            <p:ph type="pic" sz="quarter" idx="16" hasCustomPrompt="1"/>
          </p:nvPr>
        </p:nvSpPr>
        <p:spPr>
          <a:xfrm>
            <a:off x="508001" y="1725614"/>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12" name="Text 1">
            <a:extLst>
              <a:ext uri="{FF2B5EF4-FFF2-40B4-BE49-F238E27FC236}">
                <a16:creationId xmlns:a16="http://schemas.microsoft.com/office/drawing/2014/main" id="{66EA190D-24CE-F9D6-38E1-75AE92880124}"/>
              </a:ext>
            </a:extLst>
          </p:cNvPr>
          <p:cNvSpPr>
            <a:spLocks noGrp="1"/>
          </p:cNvSpPr>
          <p:nvPr>
            <p:ph type="body" sz="quarter" idx="17" hasCustomPrompt="1"/>
          </p:nvPr>
        </p:nvSpPr>
        <p:spPr>
          <a:xfrm>
            <a:off x="6216649" y="2924175"/>
            <a:ext cx="5465763" cy="3060700"/>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3" name="Text 1">
            <a:extLst>
              <a:ext uri="{FF2B5EF4-FFF2-40B4-BE49-F238E27FC236}">
                <a16:creationId xmlns:a16="http://schemas.microsoft.com/office/drawing/2014/main" id="{5F2D8555-3EED-3F06-4941-3218CDDC6288}"/>
              </a:ext>
            </a:extLst>
          </p:cNvPr>
          <p:cNvSpPr>
            <a:spLocks noGrp="1"/>
          </p:cNvSpPr>
          <p:nvPr>
            <p:ph type="body" sz="quarter" idx="18" hasCustomPrompt="1"/>
          </p:nvPr>
        </p:nvSpPr>
        <p:spPr>
          <a:xfrm>
            <a:off x="7375526" y="1725614"/>
            <a:ext cx="4306887"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76396">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Picture Placeholder 10">
            <a:extLst>
              <a:ext uri="{FF2B5EF4-FFF2-40B4-BE49-F238E27FC236}">
                <a16:creationId xmlns:a16="http://schemas.microsoft.com/office/drawing/2014/main" id="{70A67C77-C47A-6FD7-6D5F-A58534922092}"/>
              </a:ext>
            </a:extLst>
          </p:cNvPr>
          <p:cNvSpPr>
            <a:spLocks noGrp="1" noChangeAspect="1"/>
          </p:cNvSpPr>
          <p:nvPr>
            <p:ph type="pic" sz="quarter" idx="19" hasCustomPrompt="1"/>
          </p:nvPr>
        </p:nvSpPr>
        <p:spPr>
          <a:xfrm>
            <a:off x="6216650" y="1725614"/>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9" name="Footer">
            <a:extLst>
              <a:ext uri="{FF2B5EF4-FFF2-40B4-BE49-F238E27FC236}">
                <a16:creationId xmlns:a16="http://schemas.microsoft.com/office/drawing/2014/main" id="{98059F07-C71C-759B-253C-A73EAE5DAD8A}"/>
              </a:ext>
            </a:extLst>
          </p:cNvPr>
          <p:cNvSpPr>
            <a:spLocks noGrp="1"/>
          </p:cNvSpPr>
          <p:nvPr>
            <p:ph type="ftr" sz="quarter" idx="20"/>
          </p:nvPr>
        </p:nvSpPr>
        <p:spPr/>
        <p:txBody>
          <a:bodyPr/>
          <a:lstStyle/>
          <a:p>
            <a:endParaRPr lang="en-GB" dirty="0"/>
          </a:p>
        </p:txBody>
      </p:sp>
      <p:sp>
        <p:nvSpPr>
          <p:cNvPr id="10" name="SlideNumber">
            <a:extLst>
              <a:ext uri="{FF2B5EF4-FFF2-40B4-BE49-F238E27FC236}">
                <a16:creationId xmlns:a16="http://schemas.microsoft.com/office/drawing/2014/main" id="{BCC897EE-E715-DB95-5E38-97EF16902233}"/>
              </a:ext>
            </a:extLst>
          </p:cNvPr>
          <p:cNvSpPr>
            <a:spLocks noGrp="1"/>
          </p:cNvSpPr>
          <p:nvPr>
            <p:ph type="sldNum" sz="quarter" idx="21"/>
          </p:nvPr>
        </p:nvSpPr>
        <p:spPr/>
        <p:txBody>
          <a:bodyPr/>
          <a:lstStyle/>
          <a:p>
            <a:fld id="{1AB31D9B-80B6-41F8-B283-556E26E6158E}" type="slidenum">
              <a:rPr lang="en-GB"/>
              <a:pPr/>
              <a:t>‹Nº›</a:t>
            </a:fld>
            <a:endParaRPr lang="en-GB" dirty="0"/>
          </a:p>
        </p:txBody>
      </p:sp>
      <p:sp>
        <p:nvSpPr>
          <p:cNvPr id="2" name="ChapterTitle">
            <a:extLst>
              <a:ext uri="{FF2B5EF4-FFF2-40B4-BE49-F238E27FC236}">
                <a16:creationId xmlns:a16="http://schemas.microsoft.com/office/drawing/2014/main" id="{E7DE8C5E-70BC-B6DE-9E53-8A06173B86FB}"/>
              </a:ext>
            </a:extLst>
          </p:cNvPr>
          <p:cNvSpPr>
            <a:spLocks noGrp="1"/>
          </p:cNvSpPr>
          <p:nvPr>
            <p:ph type="body" sz="quarter" idx="2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876256959"/>
      </p:ext>
    </p:extLst>
  </p:cSld>
  <p:clrMapOvr>
    <a:masterClrMapping/>
  </p:clrMapOvr>
  <p:hf hdr="0" dt="0"/>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hree CVs">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4313237" y="1724025"/>
            <a:ext cx="7370763" cy="12168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1100" dirty="0"/>
            </a:lvl3pPr>
            <a:lvl4pPr>
              <a:defRPr lang="en-GB" sz="1100" dirty="0"/>
            </a:lvl4pPr>
            <a:lvl5pPr>
              <a:defRPr lang="en-GB" sz="1100" dirty="0"/>
            </a:lvl5pPr>
            <a:lvl6pPr>
              <a:defRPr lang="en-GB" sz="1051" dirty="0"/>
            </a:lvl6pPr>
            <a:lvl7pPr>
              <a:defRPr lang="en-GB" sz="1051" dirty="0"/>
            </a:lvl7pPr>
            <a:lvl8pPr>
              <a:defRPr lang="en-GB" sz="1100" dirty="0"/>
            </a:lvl8pPr>
            <a:lvl9pPr>
              <a:defRPr lang="en-GB" sz="11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8" name="Text 1">
            <a:extLst>
              <a:ext uri="{FF2B5EF4-FFF2-40B4-BE49-F238E27FC236}">
                <a16:creationId xmlns:a16="http://schemas.microsoft.com/office/drawing/2014/main" id="{EC4A0402-7396-053D-AA37-CDFAF3B9632F}"/>
              </a:ext>
            </a:extLst>
          </p:cNvPr>
          <p:cNvSpPr>
            <a:spLocks noGrp="1"/>
          </p:cNvSpPr>
          <p:nvPr>
            <p:ph type="body" sz="quarter" idx="15" hasCustomPrompt="1"/>
          </p:nvPr>
        </p:nvSpPr>
        <p:spPr>
          <a:xfrm>
            <a:off x="1666876" y="1724024"/>
            <a:ext cx="2403475" cy="884237"/>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1" name="Picture Placeholder 10">
            <a:extLst>
              <a:ext uri="{FF2B5EF4-FFF2-40B4-BE49-F238E27FC236}">
                <a16:creationId xmlns:a16="http://schemas.microsoft.com/office/drawing/2014/main" id="{7E8AEB13-3929-5620-674D-79DA562D3C91}"/>
              </a:ext>
            </a:extLst>
          </p:cNvPr>
          <p:cNvSpPr>
            <a:spLocks noGrp="1" noChangeAspect="1"/>
          </p:cNvSpPr>
          <p:nvPr>
            <p:ph type="pic" sz="quarter" idx="16" hasCustomPrompt="1"/>
          </p:nvPr>
        </p:nvSpPr>
        <p:spPr>
          <a:xfrm>
            <a:off x="508001" y="1724024"/>
            <a:ext cx="884239" cy="884237"/>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10" name="Text 1">
            <a:extLst>
              <a:ext uri="{FF2B5EF4-FFF2-40B4-BE49-F238E27FC236}">
                <a16:creationId xmlns:a16="http://schemas.microsoft.com/office/drawing/2014/main" id="{B2773A2B-1742-F890-A0B1-A46D58512064}"/>
              </a:ext>
            </a:extLst>
          </p:cNvPr>
          <p:cNvSpPr>
            <a:spLocks noGrp="1"/>
          </p:cNvSpPr>
          <p:nvPr>
            <p:ph type="body" sz="quarter" idx="17" hasCustomPrompt="1"/>
          </p:nvPr>
        </p:nvSpPr>
        <p:spPr>
          <a:xfrm>
            <a:off x="4313237" y="3246051"/>
            <a:ext cx="7370763" cy="12168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1100" dirty="0"/>
            </a:lvl3pPr>
            <a:lvl4pPr>
              <a:defRPr lang="en-GB" sz="1100" dirty="0"/>
            </a:lvl4pPr>
            <a:lvl5pPr>
              <a:defRPr lang="en-GB" sz="1100" dirty="0"/>
            </a:lvl5pPr>
            <a:lvl6pPr>
              <a:defRPr lang="en-GB" sz="1051" dirty="0"/>
            </a:lvl6pPr>
            <a:lvl7pPr>
              <a:defRPr lang="en-GB" sz="1051" dirty="0"/>
            </a:lvl7pPr>
            <a:lvl8pPr>
              <a:defRPr lang="en-GB" sz="1100" dirty="0"/>
            </a:lvl8pPr>
            <a:lvl9pPr>
              <a:defRPr lang="en-GB" sz="11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Text 1">
            <a:extLst>
              <a:ext uri="{FF2B5EF4-FFF2-40B4-BE49-F238E27FC236}">
                <a16:creationId xmlns:a16="http://schemas.microsoft.com/office/drawing/2014/main" id="{E9ECEDAE-3B0E-8D41-F81C-0E27789E66E3}"/>
              </a:ext>
            </a:extLst>
          </p:cNvPr>
          <p:cNvSpPr>
            <a:spLocks noGrp="1"/>
          </p:cNvSpPr>
          <p:nvPr>
            <p:ph type="body" sz="quarter" idx="18" hasCustomPrompt="1"/>
          </p:nvPr>
        </p:nvSpPr>
        <p:spPr>
          <a:xfrm>
            <a:off x="1666876" y="3246051"/>
            <a:ext cx="2403475" cy="884237"/>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6" name="Picture Placeholder 10">
            <a:extLst>
              <a:ext uri="{FF2B5EF4-FFF2-40B4-BE49-F238E27FC236}">
                <a16:creationId xmlns:a16="http://schemas.microsoft.com/office/drawing/2014/main" id="{E1CE4FCB-9079-DFB9-BA21-70C6B76B11C2}"/>
              </a:ext>
            </a:extLst>
          </p:cNvPr>
          <p:cNvSpPr>
            <a:spLocks noGrp="1" noChangeAspect="1"/>
          </p:cNvSpPr>
          <p:nvPr>
            <p:ph type="pic" sz="quarter" idx="19" hasCustomPrompt="1"/>
          </p:nvPr>
        </p:nvSpPr>
        <p:spPr>
          <a:xfrm>
            <a:off x="508001" y="3246051"/>
            <a:ext cx="884239" cy="884237"/>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17" name="Text 1">
            <a:extLst>
              <a:ext uri="{FF2B5EF4-FFF2-40B4-BE49-F238E27FC236}">
                <a16:creationId xmlns:a16="http://schemas.microsoft.com/office/drawing/2014/main" id="{DF89DF80-0C53-838C-A1CF-9D91E72372BD}"/>
              </a:ext>
            </a:extLst>
          </p:cNvPr>
          <p:cNvSpPr>
            <a:spLocks noGrp="1"/>
          </p:cNvSpPr>
          <p:nvPr>
            <p:ph type="body" sz="quarter" idx="20" hasCustomPrompt="1"/>
          </p:nvPr>
        </p:nvSpPr>
        <p:spPr>
          <a:xfrm>
            <a:off x="4313237" y="4768075"/>
            <a:ext cx="7370763" cy="12168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1100" dirty="0"/>
            </a:lvl3pPr>
            <a:lvl4pPr>
              <a:defRPr lang="en-GB" sz="1100" dirty="0"/>
            </a:lvl4pPr>
            <a:lvl5pPr>
              <a:defRPr lang="en-GB" sz="1100" dirty="0"/>
            </a:lvl5pPr>
            <a:lvl6pPr>
              <a:defRPr lang="en-GB" sz="1051" dirty="0"/>
            </a:lvl6pPr>
            <a:lvl7pPr>
              <a:defRPr lang="en-GB" sz="1051" dirty="0"/>
            </a:lvl7pPr>
            <a:lvl8pPr>
              <a:defRPr lang="en-GB" sz="1100" dirty="0"/>
            </a:lvl8pPr>
            <a:lvl9pPr>
              <a:defRPr lang="en-GB" sz="11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8" name="Text 1">
            <a:extLst>
              <a:ext uri="{FF2B5EF4-FFF2-40B4-BE49-F238E27FC236}">
                <a16:creationId xmlns:a16="http://schemas.microsoft.com/office/drawing/2014/main" id="{6C23C1A8-FFB7-287F-04E1-98C39535EBC2}"/>
              </a:ext>
            </a:extLst>
          </p:cNvPr>
          <p:cNvSpPr>
            <a:spLocks noGrp="1"/>
          </p:cNvSpPr>
          <p:nvPr>
            <p:ph type="body" sz="quarter" idx="21" hasCustomPrompt="1"/>
          </p:nvPr>
        </p:nvSpPr>
        <p:spPr>
          <a:xfrm>
            <a:off x="1666876" y="4768076"/>
            <a:ext cx="2403475" cy="884237"/>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9" name="Picture Placeholder 10">
            <a:extLst>
              <a:ext uri="{FF2B5EF4-FFF2-40B4-BE49-F238E27FC236}">
                <a16:creationId xmlns:a16="http://schemas.microsoft.com/office/drawing/2014/main" id="{4416D6D6-FEB0-9322-3BD2-5096905E117E}"/>
              </a:ext>
            </a:extLst>
          </p:cNvPr>
          <p:cNvSpPr>
            <a:spLocks noGrp="1" noChangeAspect="1"/>
          </p:cNvSpPr>
          <p:nvPr>
            <p:ph type="pic" sz="quarter" idx="22" hasCustomPrompt="1"/>
          </p:nvPr>
        </p:nvSpPr>
        <p:spPr>
          <a:xfrm>
            <a:off x="508001" y="4768076"/>
            <a:ext cx="884239" cy="884237"/>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2" name="Footer">
            <a:extLst>
              <a:ext uri="{FF2B5EF4-FFF2-40B4-BE49-F238E27FC236}">
                <a16:creationId xmlns:a16="http://schemas.microsoft.com/office/drawing/2014/main" id="{1BBA663D-FEF2-DAF9-E363-A573055EB3A9}"/>
              </a:ext>
            </a:extLst>
          </p:cNvPr>
          <p:cNvSpPr>
            <a:spLocks noGrp="1"/>
          </p:cNvSpPr>
          <p:nvPr>
            <p:ph type="ftr" sz="quarter" idx="23"/>
          </p:nvPr>
        </p:nvSpPr>
        <p:spPr/>
        <p:txBody>
          <a:bodyPr/>
          <a:lstStyle/>
          <a:p>
            <a:endParaRPr lang="en-GB" dirty="0"/>
          </a:p>
        </p:txBody>
      </p:sp>
      <p:sp>
        <p:nvSpPr>
          <p:cNvPr id="6" name="SlideNumber">
            <a:extLst>
              <a:ext uri="{FF2B5EF4-FFF2-40B4-BE49-F238E27FC236}">
                <a16:creationId xmlns:a16="http://schemas.microsoft.com/office/drawing/2014/main" id="{164439F2-C0C5-2AEA-4ACD-2E3548BB20FE}"/>
              </a:ext>
            </a:extLst>
          </p:cNvPr>
          <p:cNvSpPr>
            <a:spLocks noGrp="1"/>
          </p:cNvSpPr>
          <p:nvPr>
            <p:ph type="sldNum" sz="quarter" idx="24"/>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0E7745FE-3416-C6EF-63CA-CD87E1A6F9FD}"/>
              </a:ext>
            </a:extLst>
          </p:cNvPr>
          <p:cNvSpPr>
            <a:spLocks noGrp="1"/>
          </p:cNvSpPr>
          <p:nvPr>
            <p:ph type="body" sz="quarter" idx="25"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2080480653"/>
      </p:ext>
    </p:extLst>
  </p:cSld>
  <p:clrMapOvr>
    <a:masterClrMapping/>
  </p:clrMapOvr>
  <p:hf hdr="0" dt="0"/>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7" name="Text 1"/>
          <p:cNvSpPr>
            <a:spLocks noGrp="1"/>
          </p:cNvSpPr>
          <p:nvPr>
            <p:ph type="body" sz="quarter" idx="12" hasCustomPrompt="1"/>
          </p:nvPr>
        </p:nvSpPr>
        <p:spPr>
          <a:xfrm>
            <a:off x="508000" y="1725614"/>
            <a:ext cx="3562349" cy="4259263"/>
          </a:xfrm>
          <a:prstGeom prst="rect">
            <a:avLst/>
          </a:prstGeom>
        </p:spPr>
        <p:txBody>
          <a:bodyPr vert="horz" wrap="square" lIns="0" tIns="0" rIns="0" bIns="0" rtlCol="0" anchor="t" anchorCtr="0">
            <a:noAutofit/>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Title"/>
          <p:cNvSpPr>
            <a:spLocks noGrp="1"/>
          </p:cNvSpPr>
          <p:nvPr>
            <p:ph type="title"/>
          </p:nvPr>
        </p:nvSpPr>
        <p:spPr/>
        <p:txBody>
          <a:bodyPr/>
          <a:lstStyle/>
          <a:p>
            <a:r>
              <a:rPr lang="en-US"/>
              <a:t>Click to edit Master title style</a:t>
            </a:r>
            <a:endParaRPr lang="en-GB"/>
          </a:p>
        </p:txBody>
      </p:sp>
      <p:sp>
        <p:nvSpPr>
          <p:cNvPr id="8" name="Text 1">
            <a:extLst>
              <a:ext uri="{FF2B5EF4-FFF2-40B4-BE49-F238E27FC236}">
                <a16:creationId xmlns:a16="http://schemas.microsoft.com/office/drawing/2014/main" id="{EC4A0402-7396-053D-AA37-CDFAF3B9632F}"/>
              </a:ext>
            </a:extLst>
          </p:cNvPr>
          <p:cNvSpPr>
            <a:spLocks noGrp="1"/>
          </p:cNvSpPr>
          <p:nvPr>
            <p:ph type="body" sz="quarter" idx="15" hasCustomPrompt="1"/>
          </p:nvPr>
        </p:nvSpPr>
        <p:spPr>
          <a:xfrm>
            <a:off x="5473701" y="1725614"/>
            <a:ext cx="2403475"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1" name="Picture Placeholder 10">
            <a:extLst>
              <a:ext uri="{FF2B5EF4-FFF2-40B4-BE49-F238E27FC236}">
                <a16:creationId xmlns:a16="http://schemas.microsoft.com/office/drawing/2014/main" id="{7E8AEB13-3929-5620-674D-79DA562D3C91}"/>
              </a:ext>
            </a:extLst>
          </p:cNvPr>
          <p:cNvSpPr>
            <a:spLocks noGrp="1" noChangeAspect="1"/>
          </p:cNvSpPr>
          <p:nvPr>
            <p:ph type="pic" sz="quarter" idx="16" hasCustomPrompt="1"/>
          </p:nvPr>
        </p:nvSpPr>
        <p:spPr>
          <a:xfrm>
            <a:off x="4314826" y="1725614"/>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6" name="Text 1">
            <a:extLst>
              <a:ext uri="{FF2B5EF4-FFF2-40B4-BE49-F238E27FC236}">
                <a16:creationId xmlns:a16="http://schemas.microsoft.com/office/drawing/2014/main" id="{548028FB-DA90-43CF-84C1-BFB5B320DA16}"/>
              </a:ext>
            </a:extLst>
          </p:cNvPr>
          <p:cNvSpPr>
            <a:spLocks noGrp="1"/>
          </p:cNvSpPr>
          <p:nvPr>
            <p:ph type="body" sz="quarter" idx="17" hasCustomPrompt="1"/>
          </p:nvPr>
        </p:nvSpPr>
        <p:spPr>
          <a:xfrm>
            <a:off x="9280525" y="1725614"/>
            <a:ext cx="2403475"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9" name="Picture Placeholder 10">
            <a:extLst>
              <a:ext uri="{FF2B5EF4-FFF2-40B4-BE49-F238E27FC236}">
                <a16:creationId xmlns:a16="http://schemas.microsoft.com/office/drawing/2014/main" id="{D33D821A-95C2-6040-EBD3-7BF508CBC4F1}"/>
              </a:ext>
            </a:extLst>
          </p:cNvPr>
          <p:cNvSpPr>
            <a:spLocks noGrp="1" noChangeAspect="1"/>
          </p:cNvSpPr>
          <p:nvPr>
            <p:ph type="pic" sz="quarter" idx="18" hasCustomPrompt="1"/>
          </p:nvPr>
        </p:nvSpPr>
        <p:spPr>
          <a:xfrm>
            <a:off x="8121651" y="1725614"/>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10" name="Text 1">
            <a:extLst>
              <a:ext uri="{FF2B5EF4-FFF2-40B4-BE49-F238E27FC236}">
                <a16:creationId xmlns:a16="http://schemas.microsoft.com/office/drawing/2014/main" id="{AF7AA4FF-18C6-689C-B80A-40C3FF98C0D4}"/>
              </a:ext>
            </a:extLst>
          </p:cNvPr>
          <p:cNvSpPr>
            <a:spLocks noGrp="1"/>
          </p:cNvSpPr>
          <p:nvPr>
            <p:ph type="body" sz="quarter" idx="19" hasCustomPrompt="1"/>
          </p:nvPr>
        </p:nvSpPr>
        <p:spPr>
          <a:xfrm>
            <a:off x="5473701" y="3287415"/>
            <a:ext cx="2403475"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Picture Placeholder 10">
            <a:extLst>
              <a:ext uri="{FF2B5EF4-FFF2-40B4-BE49-F238E27FC236}">
                <a16:creationId xmlns:a16="http://schemas.microsoft.com/office/drawing/2014/main" id="{A8E5A670-A2B6-13DD-4C66-8567E11C7796}"/>
              </a:ext>
            </a:extLst>
          </p:cNvPr>
          <p:cNvSpPr>
            <a:spLocks noGrp="1" noChangeAspect="1"/>
          </p:cNvSpPr>
          <p:nvPr>
            <p:ph type="pic" sz="quarter" idx="20" hasCustomPrompt="1"/>
          </p:nvPr>
        </p:nvSpPr>
        <p:spPr>
          <a:xfrm>
            <a:off x="4314826" y="3287415"/>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16" name="Text 1">
            <a:extLst>
              <a:ext uri="{FF2B5EF4-FFF2-40B4-BE49-F238E27FC236}">
                <a16:creationId xmlns:a16="http://schemas.microsoft.com/office/drawing/2014/main" id="{199F64A4-9EDA-BF73-CD73-D5F5D66EFD04}"/>
              </a:ext>
            </a:extLst>
          </p:cNvPr>
          <p:cNvSpPr>
            <a:spLocks noGrp="1"/>
          </p:cNvSpPr>
          <p:nvPr>
            <p:ph type="body" sz="quarter" idx="21" hasCustomPrompt="1"/>
          </p:nvPr>
        </p:nvSpPr>
        <p:spPr>
          <a:xfrm>
            <a:off x="9280525" y="3287415"/>
            <a:ext cx="2403475"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7" name="Picture Placeholder 10">
            <a:extLst>
              <a:ext uri="{FF2B5EF4-FFF2-40B4-BE49-F238E27FC236}">
                <a16:creationId xmlns:a16="http://schemas.microsoft.com/office/drawing/2014/main" id="{74A51D79-A6D0-2A7A-4355-263F55F25E0B}"/>
              </a:ext>
            </a:extLst>
          </p:cNvPr>
          <p:cNvSpPr>
            <a:spLocks noGrp="1" noChangeAspect="1"/>
          </p:cNvSpPr>
          <p:nvPr>
            <p:ph type="pic" sz="quarter" idx="22" hasCustomPrompt="1"/>
          </p:nvPr>
        </p:nvSpPr>
        <p:spPr>
          <a:xfrm>
            <a:off x="8121651" y="3287415"/>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18" name="Text 1">
            <a:extLst>
              <a:ext uri="{FF2B5EF4-FFF2-40B4-BE49-F238E27FC236}">
                <a16:creationId xmlns:a16="http://schemas.microsoft.com/office/drawing/2014/main" id="{5FB193B9-3BD9-65A6-FC0E-A481550B47D9}"/>
              </a:ext>
            </a:extLst>
          </p:cNvPr>
          <p:cNvSpPr>
            <a:spLocks noGrp="1"/>
          </p:cNvSpPr>
          <p:nvPr>
            <p:ph type="body" sz="quarter" idx="23" hasCustomPrompt="1"/>
          </p:nvPr>
        </p:nvSpPr>
        <p:spPr>
          <a:xfrm>
            <a:off x="5473701" y="4768850"/>
            <a:ext cx="2403475"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9" name="Picture Placeholder 10">
            <a:extLst>
              <a:ext uri="{FF2B5EF4-FFF2-40B4-BE49-F238E27FC236}">
                <a16:creationId xmlns:a16="http://schemas.microsoft.com/office/drawing/2014/main" id="{4DCA9D31-4E83-B565-2771-6CFAB731E5C0}"/>
              </a:ext>
            </a:extLst>
          </p:cNvPr>
          <p:cNvSpPr>
            <a:spLocks noGrp="1" noChangeAspect="1"/>
          </p:cNvSpPr>
          <p:nvPr>
            <p:ph type="pic" sz="quarter" idx="24" hasCustomPrompt="1"/>
          </p:nvPr>
        </p:nvSpPr>
        <p:spPr>
          <a:xfrm>
            <a:off x="4314826" y="4768850"/>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20" name="Text 1">
            <a:extLst>
              <a:ext uri="{FF2B5EF4-FFF2-40B4-BE49-F238E27FC236}">
                <a16:creationId xmlns:a16="http://schemas.microsoft.com/office/drawing/2014/main" id="{EA48B93D-EE77-0BF7-E1EC-78CC63DA3D99}"/>
              </a:ext>
            </a:extLst>
          </p:cNvPr>
          <p:cNvSpPr>
            <a:spLocks noGrp="1"/>
          </p:cNvSpPr>
          <p:nvPr>
            <p:ph type="body" sz="quarter" idx="25" hasCustomPrompt="1"/>
          </p:nvPr>
        </p:nvSpPr>
        <p:spPr>
          <a:xfrm>
            <a:off x="9280525" y="4768850"/>
            <a:ext cx="2403475" cy="971551"/>
          </a:xfrm>
          <a:prstGeom prst="rect">
            <a:avLst/>
          </a:prstGeom>
        </p:spPr>
        <p:txBody>
          <a:bodyPr vert="horz" wrap="square" lIns="0" tIns="0" rIns="0" bIns="0" rtlCol="0" anchor="t" anchorCtr="0">
            <a:noAutofit/>
          </a:bodyPr>
          <a:lstStyle>
            <a:lvl1pPr>
              <a:spcAft>
                <a:spcPts val="0"/>
              </a:spcAft>
              <a:defRPr lang="en-GB" sz="1000" dirty="0">
                <a:solidFill>
                  <a:schemeClr val="accent1"/>
                </a:solidFill>
              </a:defRPr>
            </a:lvl1pPr>
            <a:lvl2pPr>
              <a:spcAft>
                <a:spcPts val="400"/>
              </a:spcAft>
              <a:defRPr lang="en-GB" sz="1000" b="0" dirty="0"/>
            </a:lvl2pPr>
            <a:lvl3pPr>
              <a:spcAft>
                <a:spcPts val="0"/>
              </a:spcAft>
              <a:defRPr lang="en-GB" sz="1000" b="0" dirty="0"/>
            </a:lvl3pPr>
            <a:lvl4pPr>
              <a:spcAft>
                <a:spcPts val="0"/>
              </a:spcAft>
              <a:defRPr lang="en-GB" sz="1000" i="1" dirty="0"/>
            </a:lvl4pPr>
            <a:lvl5pPr>
              <a:spcAft>
                <a:spcPts val="0"/>
              </a:spcAft>
              <a:defRPr lang="en-GB" sz="1000" dirty="0"/>
            </a:lvl5pPr>
            <a:lvl6pPr>
              <a:spcAft>
                <a:spcPts val="0"/>
              </a:spcAft>
              <a:defRPr lang="en-GB" sz="1000" dirty="0"/>
            </a:lvl6pPr>
            <a:lvl7pPr>
              <a:spcAft>
                <a:spcPts val="0"/>
              </a:spcAft>
              <a:defRPr lang="en-GB" sz="1000" dirty="0"/>
            </a:lvl7pPr>
            <a:lvl8pPr marL="183595" indent="-183595">
              <a:spcAft>
                <a:spcPts val="0"/>
              </a:spcAft>
              <a:defRPr lang="en-GB" sz="1000" dirty="0"/>
            </a:lvl8pPr>
            <a:lvl9pPr marL="359991" indent="-183595">
              <a:spcAft>
                <a:spcPts val="0"/>
              </a:spcAft>
              <a:defRPr lang="en-GB" sz="10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1" name="Picture Placeholder 10">
            <a:extLst>
              <a:ext uri="{FF2B5EF4-FFF2-40B4-BE49-F238E27FC236}">
                <a16:creationId xmlns:a16="http://schemas.microsoft.com/office/drawing/2014/main" id="{A7FBE63D-CBD0-224F-8855-D30D80343910}"/>
              </a:ext>
            </a:extLst>
          </p:cNvPr>
          <p:cNvSpPr>
            <a:spLocks noGrp="1" noChangeAspect="1"/>
          </p:cNvSpPr>
          <p:nvPr>
            <p:ph type="pic" sz="quarter" idx="26" hasCustomPrompt="1"/>
          </p:nvPr>
        </p:nvSpPr>
        <p:spPr>
          <a:xfrm>
            <a:off x="8121651" y="4768850"/>
            <a:ext cx="971551" cy="971551"/>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2" name="Footer">
            <a:extLst>
              <a:ext uri="{FF2B5EF4-FFF2-40B4-BE49-F238E27FC236}">
                <a16:creationId xmlns:a16="http://schemas.microsoft.com/office/drawing/2014/main" id="{7A4CDB0E-BA79-E550-C006-2C48ADE2C0FE}"/>
              </a:ext>
            </a:extLst>
          </p:cNvPr>
          <p:cNvSpPr>
            <a:spLocks noGrp="1"/>
          </p:cNvSpPr>
          <p:nvPr>
            <p:ph type="ftr" sz="quarter" idx="27"/>
          </p:nvPr>
        </p:nvSpPr>
        <p:spPr/>
        <p:txBody>
          <a:bodyPr/>
          <a:lstStyle/>
          <a:p>
            <a:endParaRPr lang="en-GB" dirty="0"/>
          </a:p>
        </p:txBody>
      </p:sp>
      <p:sp>
        <p:nvSpPr>
          <p:cNvPr id="12" name="SlideNumber">
            <a:extLst>
              <a:ext uri="{FF2B5EF4-FFF2-40B4-BE49-F238E27FC236}">
                <a16:creationId xmlns:a16="http://schemas.microsoft.com/office/drawing/2014/main" id="{553CEE27-FB43-7B1A-BE59-645681233346}"/>
              </a:ext>
            </a:extLst>
          </p:cNvPr>
          <p:cNvSpPr>
            <a:spLocks noGrp="1"/>
          </p:cNvSpPr>
          <p:nvPr>
            <p:ph type="sldNum" sz="quarter" idx="28"/>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04E09429-4D17-6730-C92E-8234BD1261F7}"/>
              </a:ext>
            </a:extLst>
          </p:cNvPr>
          <p:cNvSpPr>
            <a:spLocks noGrp="1"/>
          </p:cNvSpPr>
          <p:nvPr>
            <p:ph type="body" sz="quarter" idx="29"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473441286"/>
      </p:ext>
    </p:extLst>
  </p:cSld>
  <p:clrMapOvr>
    <a:masterClrMapping/>
  </p:clrMapOvr>
  <p:hf hd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hree shaded boxes with icons and header">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1724026"/>
            <a:ext cx="11176000"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Content">
            <a:extLst>
              <a:ext uri="{FF2B5EF4-FFF2-40B4-BE49-F238E27FC236}">
                <a16:creationId xmlns:a16="http://schemas.microsoft.com/office/drawing/2014/main" id="{660FF9CC-B1EF-7EAC-0516-96C6B0846D7E}"/>
              </a:ext>
            </a:extLst>
          </p:cNvPr>
          <p:cNvSpPr>
            <a:spLocks noGrp="1"/>
          </p:cNvSpPr>
          <p:nvPr>
            <p:ph sz="quarter" idx="16" hasCustomPrompt="1"/>
          </p:nvPr>
        </p:nvSpPr>
        <p:spPr>
          <a:xfrm>
            <a:off x="508001" y="3549652"/>
            <a:ext cx="3562351"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647701" y="3667127"/>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9" name="Content">
            <a:extLst>
              <a:ext uri="{FF2B5EF4-FFF2-40B4-BE49-F238E27FC236}">
                <a16:creationId xmlns:a16="http://schemas.microsoft.com/office/drawing/2014/main" id="{7D00D819-BF7F-D6B1-0819-0BFCF6D8FC0C}"/>
              </a:ext>
            </a:extLst>
          </p:cNvPr>
          <p:cNvSpPr>
            <a:spLocks noGrp="1"/>
          </p:cNvSpPr>
          <p:nvPr>
            <p:ph sz="quarter" idx="18" hasCustomPrompt="1"/>
          </p:nvPr>
        </p:nvSpPr>
        <p:spPr>
          <a:xfrm>
            <a:off x="4313238" y="3549652"/>
            <a:ext cx="3562351"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6">
            <a:extLst>
              <a:ext uri="{FF2B5EF4-FFF2-40B4-BE49-F238E27FC236}">
                <a16:creationId xmlns:a16="http://schemas.microsoft.com/office/drawing/2014/main" id="{E2DF09A1-E9E6-245A-7051-6B2CFF97C226}"/>
              </a:ext>
            </a:extLst>
          </p:cNvPr>
          <p:cNvSpPr>
            <a:spLocks noGrp="1" noChangeAspect="1"/>
          </p:cNvSpPr>
          <p:nvPr>
            <p:ph type="pic" sz="quarter" idx="19" hasCustomPrompt="1"/>
          </p:nvPr>
        </p:nvSpPr>
        <p:spPr>
          <a:xfrm>
            <a:off x="4452939" y="3667127"/>
            <a:ext cx="612000" cy="612000"/>
          </a:xfrm>
          <a:prstGeom prst="rect">
            <a:avLst/>
          </a:prstGeom>
          <a:noFill/>
        </p:spPr>
        <p:txBody>
          <a:bodyPr wrap="none"/>
          <a:lstStyle>
            <a:lvl1pPr>
              <a:spcAft>
                <a:spcPts val="0"/>
              </a:spcAft>
              <a:defRPr sz="800" b="0">
                <a:solidFill>
                  <a:schemeClr val="bg1"/>
                </a:solidFill>
              </a:defRPr>
            </a:lvl1pPr>
            <a:lvl2pPr>
              <a:spcAft>
                <a:spcPts val="0"/>
              </a:spcAft>
              <a:defRPr/>
            </a:lvl2pPr>
            <a:lvl3pPr>
              <a:spcAft>
                <a:spcPts val="0"/>
              </a:spcAft>
              <a:defRPr/>
            </a:lvl3pPr>
            <a:lvl4pPr>
              <a:spcAft>
                <a:spcPts val="0"/>
              </a:spcAft>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11" name="Content">
            <a:extLst>
              <a:ext uri="{FF2B5EF4-FFF2-40B4-BE49-F238E27FC236}">
                <a16:creationId xmlns:a16="http://schemas.microsoft.com/office/drawing/2014/main" id="{B9844EBF-5BC2-8136-C046-2DA1155B40F2}"/>
              </a:ext>
            </a:extLst>
          </p:cNvPr>
          <p:cNvSpPr>
            <a:spLocks noGrp="1"/>
          </p:cNvSpPr>
          <p:nvPr>
            <p:ph sz="quarter" idx="20" hasCustomPrompt="1"/>
          </p:nvPr>
        </p:nvSpPr>
        <p:spPr>
          <a:xfrm>
            <a:off x="8118477" y="3549652"/>
            <a:ext cx="3562351"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2" name="Picture Placeholder 6">
            <a:extLst>
              <a:ext uri="{FF2B5EF4-FFF2-40B4-BE49-F238E27FC236}">
                <a16:creationId xmlns:a16="http://schemas.microsoft.com/office/drawing/2014/main" id="{8B6D9B03-9749-C967-CCF2-122C188F6478}"/>
              </a:ext>
            </a:extLst>
          </p:cNvPr>
          <p:cNvSpPr>
            <a:spLocks noGrp="1" noChangeAspect="1"/>
          </p:cNvSpPr>
          <p:nvPr>
            <p:ph type="pic" sz="quarter" idx="21" hasCustomPrompt="1"/>
          </p:nvPr>
        </p:nvSpPr>
        <p:spPr>
          <a:xfrm>
            <a:off x="8258177" y="3667127"/>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6" name="Footer">
            <a:extLst>
              <a:ext uri="{FF2B5EF4-FFF2-40B4-BE49-F238E27FC236}">
                <a16:creationId xmlns:a16="http://schemas.microsoft.com/office/drawing/2014/main" id="{B1A00332-7359-8E85-12EA-596783E0EC30}"/>
              </a:ext>
            </a:extLst>
          </p:cNvPr>
          <p:cNvSpPr>
            <a:spLocks noGrp="1"/>
          </p:cNvSpPr>
          <p:nvPr>
            <p:ph type="ftr" sz="quarter" idx="22"/>
          </p:nvPr>
        </p:nvSpPr>
        <p:spPr/>
        <p:txBody>
          <a:bodyPr/>
          <a:lstStyle/>
          <a:p>
            <a:endParaRPr lang="en-GB" dirty="0"/>
          </a:p>
        </p:txBody>
      </p:sp>
      <p:sp>
        <p:nvSpPr>
          <p:cNvPr id="13" name="SlideNumber">
            <a:extLst>
              <a:ext uri="{FF2B5EF4-FFF2-40B4-BE49-F238E27FC236}">
                <a16:creationId xmlns:a16="http://schemas.microsoft.com/office/drawing/2014/main" id="{A0E229E3-3BB9-90CB-AC85-FC2F363381F2}"/>
              </a:ext>
            </a:extLst>
          </p:cNvPr>
          <p:cNvSpPr>
            <a:spLocks noGrp="1"/>
          </p:cNvSpPr>
          <p:nvPr>
            <p:ph type="sldNum" sz="quarter" idx="23"/>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8436509F-4A96-512A-1DDE-C4958C951FFD}"/>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73A1417E-1C7D-E8AE-B65D-2B97FAC378C7}"/>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1950570414"/>
      </p:ext>
    </p:extLst>
  </p:cSld>
  <p:clrMapOvr>
    <a:masterClrMapping/>
  </p:clrMapOvr>
  <p:hf hdr="0" dt="0"/>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hree shaded boxes with icons and three column text">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1" y="1724026"/>
            <a:ext cx="3562351"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Content">
            <a:extLst>
              <a:ext uri="{FF2B5EF4-FFF2-40B4-BE49-F238E27FC236}">
                <a16:creationId xmlns:a16="http://schemas.microsoft.com/office/drawing/2014/main" id="{660FF9CC-B1EF-7EAC-0516-96C6B0846D7E}"/>
              </a:ext>
            </a:extLst>
          </p:cNvPr>
          <p:cNvSpPr>
            <a:spLocks noGrp="1"/>
          </p:cNvSpPr>
          <p:nvPr>
            <p:ph sz="quarter" idx="16" hasCustomPrompt="1"/>
          </p:nvPr>
        </p:nvSpPr>
        <p:spPr>
          <a:xfrm>
            <a:off x="508001" y="3549652"/>
            <a:ext cx="3562351"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647701" y="3667127"/>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9" name="Content">
            <a:extLst>
              <a:ext uri="{FF2B5EF4-FFF2-40B4-BE49-F238E27FC236}">
                <a16:creationId xmlns:a16="http://schemas.microsoft.com/office/drawing/2014/main" id="{7D00D819-BF7F-D6B1-0819-0BFCF6D8FC0C}"/>
              </a:ext>
            </a:extLst>
          </p:cNvPr>
          <p:cNvSpPr>
            <a:spLocks noGrp="1"/>
          </p:cNvSpPr>
          <p:nvPr>
            <p:ph sz="quarter" idx="18" hasCustomPrompt="1"/>
          </p:nvPr>
        </p:nvSpPr>
        <p:spPr>
          <a:xfrm>
            <a:off x="4313238" y="3549652"/>
            <a:ext cx="3562351"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Picture Placeholder 6">
            <a:extLst>
              <a:ext uri="{FF2B5EF4-FFF2-40B4-BE49-F238E27FC236}">
                <a16:creationId xmlns:a16="http://schemas.microsoft.com/office/drawing/2014/main" id="{E2DF09A1-E9E6-245A-7051-6B2CFF97C226}"/>
              </a:ext>
            </a:extLst>
          </p:cNvPr>
          <p:cNvSpPr>
            <a:spLocks noGrp="1" noChangeAspect="1"/>
          </p:cNvSpPr>
          <p:nvPr>
            <p:ph type="pic" sz="quarter" idx="19" hasCustomPrompt="1"/>
          </p:nvPr>
        </p:nvSpPr>
        <p:spPr>
          <a:xfrm>
            <a:off x="4452939" y="3667127"/>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11" name="Content">
            <a:extLst>
              <a:ext uri="{FF2B5EF4-FFF2-40B4-BE49-F238E27FC236}">
                <a16:creationId xmlns:a16="http://schemas.microsoft.com/office/drawing/2014/main" id="{B9844EBF-5BC2-8136-C046-2DA1155B40F2}"/>
              </a:ext>
            </a:extLst>
          </p:cNvPr>
          <p:cNvSpPr>
            <a:spLocks noGrp="1"/>
          </p:cNvSpPr>
          <p:nvPr>
            <p:ph sz="quarter" idx="20" hasCustomPrompt="1"/>
          </p:nvPr>
        </p:nvSpPr>
        <p:spPr>
          <a:xfrm>
            <a:off x="8118477" y="3549652"/>
            <a:ext cx="3562351" cy="2435225"/>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a:solidFill>
            <a:schemeClr val="accent1"/>
          </a:solidFill>
        </p:spPr>
        <p:txBody>
          <a:bodyPr wrap="square" lIns="108000" tIns="828000" rIns="108000" bIns="108000">
            <a:noAutofit/>
          </a:bodyPr>
          <a:lstStyle>
            <a:lvl1pPr>
              <a:defRPr sz="1600">
                <a:solidFill>
                  <a:schemeClr val="accent2"/>
                </a:solidFill>
              </a:defRPr>
            </a:lvl1pPr>
            <a:lvl2pPr>
              <a:defRPr sz="1200">
                <a:solidFill>
                  <a:schemeClr val="bg1"/>
                </a:solidFill>
              </a:defRPr>
            </a:lvl2pPr>
            <a:lvl3pPr>
              <a:defRPr sz="1200">
                <a:solidFill>
                  <a:schemeClr val="accent5"/>
                </a:solidFill>
              </a:defRPr>
            </a:lvl3pPr>
            <a:lvl4pPr>
              <a:defRPr sz="1200">
                <a:solidFill>
                  <a:schemeClr val="bg1"/>
                </a:solidFill>
              </a:defRPr>
            </a:lvl4pPr>
            <a:lvl5pPr>
              <a:defRPr sz="1200">
                <a:solidFill>
                  <a:schemeClr val="bg1"/>
                </a:solidFill>
              </a:defRPr>
            </a:lvl5pPr>
            <a:lvl6pPr>
              <a:defRPr sz="1100">
                <a:solidFill>
                  <a:schemeClr val="bg1"/>
                </a:solidFill>
              </a:defRPr>
            </a:lvl6pPr>
            <a:lvl7pPr>
              <a:defRPr sz="1100">
                <a:solidFill>
                  <a:schemeClr val="bg1"/>
                </a:solidFill>
              </a:defRPr>
            </a:lvl7pPr>
            <a:lvl8pPr>
              <a:defRPr sz="1200">
                <a:solidFill>
                  <a:schemeClr val="bg1"/>
                </a:solidFill>
              </a:defRPr>
            </a:lvl8pPr>
            <a:lvl9pPr>
              <a:defRPr sz="1200">
                <a:solidFill>
                  <a:schemeClr val="bg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2" name="Picture Placeholder 6">
            <a:extLst>
              <a:ext uri="{FF2B5EF4-FFF2-40B4-BE49-F238E27FC236}">
                <a16:creationId xmlns:a16="http://schemas.microsoft.com/office/drawing/2014/main" id="{8B6D9B03-9749-C967-CCF2-122C188F6478}"/>
              </a:ext>
            </a:extLst>
          </p:cNvPr>
          <p:cNvSpPr>
            <a:spLocks noGrp="1" noChangeAspect="1"/>
          </p:cNvSpPr>
          <p:nvPr>
            <p:ph type="pic" sz="quarter" idx="21" hasCustomPrompt="1"/>
          </p:nvPr>
        </p:nvSpPr>
        <p:spPr>
          <a:xfrm>
            <a:off x="8258177" y="3667127"/>
            <a:ext cx="612000" cy="612000"/>
          </a:xfrm>
          <a:prstGeom prst="rect">
            <a:avLst/>
          </a:prstGeom>
          <a:noFill/>
        </p:spPr>
        <p:txBody>
          <a:bodyPr wrap="none"/>
          <a:lstStyle>
            <a:lvl1pPr>
              <a:spcAft>
                <a:spcPts val="0"/>
              </a:spcAft>
              <a:defRPr sz="800" b="0">
                <a:solidFill>
                  <a:schemeClr val="bg1"/>
                </a:solidFill>
              </a:defRPr>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6" name="Content">
            <a:extLst>
              <a:ext uri="{FF2B5EF4-FFF2-40B4-BE49-F238E27FC236}">
                <a16:creationId xmlns:a16="http://schemas.microsoft.com/office/drawing/2014/main" id="{40E03736-6EA5-BAEB-EEEA-86F797A7D425}"/>
              </a:ext>
            </a:extLst>
          </p:cNvPr>
          <p:cNvSpPr>
            <a:spLocks noGrp="1"/>
          </p:cNvSpPr>
          <p:nvPr>
            <p:ph sz="quarter" idx="22" hasCustomPrompt="1"/>
          </p:nvPr>
        </p:nvSpPr>
        <p:spPr>
          <a:xfrm>
            <a:off x="4313238" y="1724026"/>
            <a:ext cx="3562351"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3" name="Content">
            <a:extLst>
              <a:ext uri="{FF2B5EF4-FFF2-40B4-BE49-F238E27FC236}">
                <a16:creationId xmlns:a16="http://schemas.microsoft.com/office/drawing/2014/main" id="{8115F971-F54E-1418-EC2B-BC2EC28BD6C3}"/>
              </a:ext>
            </a:extLst>
          </p:cNvPr>
          <p:cNvSpPr>
            <a:spLocks noGrp="1"/>
          </p:cNvSpPr>
          <p:nvPr>
            <p:ph sz="quarter" idx="23" hasCustomPrompt="1"/>
          </p:nvPr>
        </p:nvSpPr>
        <p:spPr>
          <a:xfrm>
            <a:off x="8118477" y="1724026"/>
            <a:ext cx="3562351" cy="1560513"/>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4" name="Footer">
            <a:extLst>
              <a:ext uri="{FF2B5EF4-FFF2-40B4-BE49-F238E27FC236}">
                <a16:creationId xmlns:a16="http://schemas.microsoft.com/office/drawing/2014/main" id="{68151212-4540-35E8-B807-EF11C6B66278}"/>
              </a:ext>
            </a:extLst>
          </p:cNvPr>
          <p:cNvSpPr>
            <a:spLocks noGrp="1"/>
          </p:cNvSpPr>
          <p:nvPr>
            <p:ph type="ftr" sz="quarter" idx="24"/>
          </p:nvPr>
        </p:nvSpPr>
        <p:spPr/>
        <p:txBody>
          <a:bodyPr/>
          <a:lstStyle/>
          <a:p>
            <a:endParaRPr lang="en-GB" dirty="0"/>
          </a:p>
        </p:txBody>
      </p:sp>
      <p:sp>
        <p:nvSpPr>
          <p:cNvPr id="15" name="SlideNumber">
            <a:extLst>
              <a:ext uri="{FF2B5EF4-FFF2-40B4-BE49-F238E27FC236}">
                <a16:creationId xmlns:a16="http://schemas.microsoft.com/office/drawing/2014/main" id="{20A7DDDA-9183-ACDB-C685-05AA381AE834}"/>
              </a:ext>
            </a:extLst>
          </p:cNvPr>
          <p:cNvSpPr>
            <a:spLocks noGrp="1"/>
          </p:cNvSpPr>
          <p:nvPr>
            <p:ph type="sldNum" sz="quarter" idx="25"/>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747CE5FB-DD9D-C431-FC24-CBAB39346894}"/>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C8E7752E-C445-1B4B-63B5-DFFE9CD9B6C2}"/>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2431092251"/>
      </p:ext>
    </p:extLst>
  </p:cSld>
  <p:clrMapOvr>
    <a:masterClrMapping/>
  </p:clrMapOvr>
  <p:hf hdr="0" dt="0"/>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hree column text with large icons">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1CB52C8-982D-BC49-1BD3-EAC9C95A006F}"/>
              </a:ext>
            </a:extLst>
          </p:cNvPr>
          <p:cNvSpPr>
            <a:spLocks noGrp="1"/>
          </p:cNvSpPr>
          <p:nvPr>
            <p:ph type="body" sz="quarter" idx="24" hasCustomPrompt="1"/>
          </p:nvPr>
        </p:nvSpPr>
        <p:spPr>
          <a:xfrm>
            <a:off x="508001" y="1724026"/>
            <a:ext cx="3562351" cy="2190751"/>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2"/>
              </a:gs>
              <a:gs pos="84000">
                <a:schemeClr val="accent6"/>
              </a:gs>
            </a:gsLst>
            <a:lin ang="8100000" scaled="0"/>
          </a:gradFill>
        </p:spPr>
        <p:txBody>
          <a:bodyPr vert="horz" wrap="square" lIns="108000" tIns="828000" rIns="108000" bIns="108000" rtlCol="0" anchor="t" anchorCtr="0">
            <a:noAutofit/>
          </a:bodyPr>
          <a:lstStyle>
            <a:lvl1pPr>
              <a:defRPr lang="en-GB" dirty="0"/>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1" y="4159249"/>
            <a:ext cx="3562351" cy="182562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1565278" y="2095503"/>
            <a:ext cx="1447799" cy="1447799"/>
          </a:xfrm>
          <a:prstGeom prst="rect">
            <a:avLst/>
          </a:prstGeom>
          <a:noFill/>
        </p:spPr>
        <p:txBody>
          <a:bodyPr wrap="none" anchor="t" anchorCtr="0"/>
          <a:lstStyle>
            <a:lvl1pPr algn="ctr">
              <a:spcAft>
                <a:spcPts val="0"/>
              </a:spcAft>
              <a:defRPr sz="1400" b="0">
                <a:solidFill>
                  <a:schemeClr val="bg1"/>
                </a:solidFill>
              </a:defRPr>
            </a:lvl1pPr>
            <a:lvl2pPr>
              <a:spcAft>
                <a:spcPts val="0"/>
              </a:spcAft>
              <a:defRPr/>
            </a:lvl2pPr>
            <a:lvl3pPr>
              <a:spcAft>
                <a:spcPts val="0"/>
              </a:spcAft>
              <a:defRPr/>
            </a:lvl3pPr>
            <a:lvl4pPr algn="ctr">
              <a:spcAft>
                <a:spcPts val="0"/>
              </a:spcAft>
              <a:defRPr>
                <a:solidFill>
                  <a:schemeClr val="bg1"/>
                </a:solidFill>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23" name="Text Placeholder 22">
            <a:extLst>
              <a:ext uri="{FF2B5EF4-FFF2-40B4-BE49-F238E27FC236}">
                <a16:creationId xmlns:a16="http://schemas.microsoft.com/office/drawing/2014/main" id="{57792425-3E6C-D66E-C700-AD6683EAC8DF}"/>
              </a:ext>
            </a:extLst>
          </p:cNvPr>
          <p:cNvSpPr>
            <a:spLocks noGrp="1"/>
          </p:cNvSpPr>
          <p:nvPr>
            <p:ph type="body" sz="quarter" idx="25" hasCustomPrompt="1"/>
          </p:nvPr>
        </p:nvSpPr>
        <p:spPr>
          <a:xfrm>
            <a:off x="4313238" y="1724026"/>
            <a:ext cx="3562351" cy="2190751"/>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5"/>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24" name="Content">
            <a:extLst>
              <a:ext uri="{FF2B5EF4-FFF2-40B4-BE49-F238E27FC236}">
                <a16:creationId xmlns:a16="http://schemas.microsoft.com/office/drawing/2014/main" id="{FF225BF4-2DA4-90C7-3E3E-0E8A1BCE19E4}"/>
              </a:ext>
            </a:extLst>
          </p:cNvPr>
          <p:cNvSpPr>
            <a:spLocks noGrp="1"/>
          </p:cNvSpPr>
          <p:nvPr>
            <p:ph sz="quarter" idx="26" hasCustomPrompt="1"/>
          </p:nvPr>
        </p:nvSpPr>
        <p:spPr>
          <a:xfrm>
            <a:off x="4313238" y="4159249"/>
            <a:ext cx="3562351" cy="182562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5" name="Picture Placeholder 6">
            <a:extLst>
              <a:ext uri="{FF2B5EF4-FFF2-40B4-BE49-F238E27FC236}">
                <a16:creationId xmlns:a16="http://schemas.microsoft.com/office/drawing/2014/main" id="{6D3532F7-E6EA-5A2F-CC50-865BDFA783FA}"/>
              </a:ext>
            </a:extLst>
          </p:cNvPr>
          <p:cNvSpPr>
            <a:spLocks noGrp="1" noChangeAspect="1"/>
          </p:cNvSpPr>
          <p:nvPr>
            <p:ph type="pic" sz="quarter" idx="27" hasCustomPrompt="1"/>
          </p:nvPr>
        </p:nvSpPr>
        <p:spPr>
          <a:xfrm>
            <a:off x="5370515" y="2095503"/>
            <a:ext cx="1447799" cy="1447799"/>
          </a:xfrm>
          <a:prstGeom prst="rect">
            <a:avLst/>
          </a:prstGeom>
          <a:noFill/>
        </p:spPr>
        <p:txBody>
          <a:bodyPr wrap="none" anchor="t" anchorCtr="0"/>
          <a:lstStyle>
            <a:lvl1pPr algn="ctr">
              <a:spcAft>
                <a:spcPts val="0"/>
              </a:spcAft>
              <a:defRPr sz="1400" b="0">
                <a:solidFill>
                  <a:schemeClr val="bg1"/>
                </a:solidFill>
              </a:defRPr>
            </a:lvl1pPr>
            <a:lvl2pPr>
              <a:spcAft>
                <a:spcPts val="0"/>
              </a:spcAft>
              <a:defRPr/>
            </a:lvl2pPr>
            <a:lvl3pPr>
              <a:spcAft>
                <a:spcPts val="0"/>
              </a:spcAft>
              <a:defRPr/>
            </a:lvl3pPr>
            <a:lvl4pPr algn="ctr">
              <a:spcAft>
                <a:spcPts val="0"/>
              </a:spcAft>
              <a:defRPr>
                <a:solidFill>
                  <a:schemeClr val="bg1"/>
                </a:solidFill>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26" name="Text Placeholder 25">
            <a:extLst>
              <a:ext uri="{FF2B5EF4-FFF2-40B4-BE49-F238E27FC236}">
                <a16:creationId xmlns:a16="http://schemas.microsoft.com/office/drawing/2014/main" id="{D5E02425-D2F2-5844-14D8-F1E8E2848C72}"/>
              </a:ext>
            </a:extLst>
          </p:cNvPr>
          <p:cNvSpPr>
            <a:spLocks noGrp="1"/>
          </p:cNvSpPr>
          <p:nvPr>
            <p:ph type="body" sz="quarter" idx="28" hasCustomPrompt="1"/>
          </p:nvPr>
        </p:nvSpPr>
        <p:spPr>
          <a:xfrm>
            <a:off x="8121650" y="1724026"/>
            <a:ext cx="3562351" cy="2190751"/>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3"/>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27" name="Content">
            <a:extLst>
              <a:ext uri="{FF2B5EF4-FFF2-40B4-BE49-F238E27FC236}">
                <a16:creationId xmlns:a16="http://schemas.microsoft.com/office/drawing/2014/main" id="{D6E204EA-8D75-1CF4-182C-8F5FF78B3809}"/>
              </a:ext>
            </a:extLst>
          </p:cNvPr>
          <p:cNvSpPr>
            <a:spLocks noGrp="1"/>
          </p:cNvSpPr>
          <p:nvPr>
            <p:ph sz="quarter" idx="29" hasCustomPrompt="1"/>
          </p:nvPr>
        </p:nvSpPr>
        <p:spPr>
          <a:xfrm>
            <a:off x="8121650" y="4159249"/>
            <a:ext cx="3562351" cy="182562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8" name="Picture Placeholder 6">
            <a:extLst>
              <a:ext uri="{FF2B5EF4-FFF2-40B4-BE49-F238E27FC236}">
                <a16:creationId xmlns:a16="http://schemas.microsoft.com/office/drawing/2014/main" id="{39AB54DF-B831-F65A-7028-C7ED7C990903}"/>
              </a:ext>
            </a:extLst>
          </p:cNvPr>
          <p:cNvSpPr>
            <a:spLocks noGrp="1" noChangeAspect="1"/>
          </p:cNvSpPr>
          <p:nvPr>
            <p:ph type="pic" sz="quarter" idx="30" hasCustomPrompt="1"/>
          </p:nvPr>
        </p:nvSpPr>
        <p:spPr>
          <a:xfrm>
            <a:off x="9178927" y="2095503"/>
            <a:ext cx="1447799" cy="1447799"/>
          </a:xfrm>
          <a:prstGeom prst="rect">
            <a:avLst/>
          </a:prstGeom>
          <a:noFill/>
        </p:spPr>
        <p:txBody>
          <a:bodyPr wrap="none" anchor="t" anchorCtr="0"/>
          <a:lstStyle>
            <a:lvl1pPr algn="ctr">
              <a:spcAft>
                <a:spcPts val="0"/>
              </a:spcAft>
              <a:defRPr sz="1400" b="0">
                <a:solidFill>
                  <a:schemeClr val="bg1"/>
                </a:solidFill>
              </a:defRPr>
            </a:lvl1pPr>
            <a:lvl2pPr>
              <a:spcAft>
                <a:spcPts val="0"/>
              </a:spcAft>
              <a:defRPr/>
            </a:lvl2pPr>
            <a:lvl3pPr>
              <a:spcAft>
                <a:spcPts val="0"/>
              </a:spcAft>
              <a:defRPr/>
            </a:lvl3pPr>
            <a:lvl4pPr algn="ctr">
              <a:spcAft>
                <a:spcPts val="0"/>
              </a:spcAft>
              <a:defRPr>
                <a:solidFill>
                  <a:schemeClr val="bg1"/>
                </a:solidFill>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2" name="Footer">
            <a:extLst>
              <a:ext uri="{FF2B5EF4-FFF2-40B4-BE49-F238E27FC236}">
                <a16:creationId xmlns:a16="http://schemas.microsoft.com/office/drawing/2014/main" id="{C5BEA561-2FF1-A191-855C-99ACF91F23ED}"/>
              </a:ext>
            </a:extLst>
          </p:cNvPr>
          <p:cNvSpPr>
            <a:spLocks noGrp="1"/>
          </p:cNvSpPr>
          <p:nvPr>
            <p:ph type="ftr" sz="quarter" idx="31"/>
          </p:nvPr>
        </p:nvSpPr>
        <p:spPr/>
        <p:txBody>
          <a:bodyPr/>
          <a:lstStyle/>
          <a:p>
            <a:endParaRPr lang="en-GB" dirty="0"/>
          </a:p>
        </p:txBody>
      </p:sp>
      <p:sp>
        <p:nvSpPr>
          <p:cNvPr id="6" name="SlideNumber">
            <a:extLst>
              <a:ext uri="{FF2B5EF4-FFF2-40B4-BE49-F238E27FC236}">
                <a16:creationId xmlns:a16="http://schemas.microsoft.com/office/drawing/2014/main" id="{8654E124-CA22-ED44-74F0-BC05A928B480}"/>
              </a:ext>
            </a:extLst>
          </p:cNvPr>
          <p:cNvSpPr>
            <a:spLocks noGrp="1"/>
          </p:cNvSpPr>
          <p:nvPr>
            <p:ph type="sldNum" sz="quarter" idx="32"/>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76468E51-5544-A5B9-0A0B-471A008F6CAB}"/>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7A55A549-3359-A824-8984-DC673B285C45}"/>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828973390"/>
      </p:ext>
    </p:extLst>
  </p:cSld>
  <p:clrMapOvr>
    <a:masterClrMapping/>
  </p:clrMapOvr>
  <p:hf hdr="0" dt="0"/>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Four column text with large icons">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1CB52C8-982D-BC49-1BD3-EAC9C95A006F}"/>
              </a:ext>
            </a:extLst>
          </p:cNvPr>
          <p:cNvSpPr>
            <a:spLocks noGrp="1"/>
          </p:cNvSpPr>
          <p:nvPr>
            <p:ph type="body" sz="quarter" idx="24" hasCustomPrompt="1"/>
          </p:nvPr>
        </p:nvSpPr>
        <p:spPr>
          <a:xfrm>
            <a:off x="508000" y="1724026"/>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2"/>
              </a:gs>
              <a:gs pos="84000">
                <a:schemeClr val="accent6"/>
              </a:gs>
            </a:gsLst>
            <a:lin ang="8100000" scaled="0"/>
          </a:gradFill>
        </p:spPr>
        <p:txBody>
          <a:bodyPr vert="horz" wrap="square" lIns="108000" tIns="828000" rIns="108000" bIns="108000" rtlCol="0" anchor="t" anchorCtr="0">
            <a:noAutofit/>
          </a:bodyPr>
          <a:lstStyle>
            <a:lvl1pPr algn="l">
              <a:defRPr lang="en-GB" dirty="0"/>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8" name="Content">
            <a:extLst>
              <a:ext uri="{FF2B5EF4-FFF2-40B4-BE49-F238E27FC236}">
                <a16:creationId xmlns:a16="http://schemas.microsoft.com/office/drawing/2014/main" id="{011F6DDE-0B6B-899C-08FD-72EFDF2B148D}"/>
              </a:ext>
            </a:extLst>
          </p:cNvPr>
          <p:cNvSpPr>
            <a:spLocks noGrp="1"/>
          </p:cNvSpPr>
          <p:nvPr>
            <p:ph sz="quarter" idx="15" hasCustomPrompt="1"/>
          </p:nvPr>
        </p:nvSpPr>
        <p:spPr>
          <a:xfrm>
            <a:off x="508000" y="3547020"/>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6">
            <a:extLst>
              <a:ext uri="{FF2B5EF4-FFF2-40B4-BE49-F238E27FC236}">
                <a16:creationId xmlns:a16="http://schemas.microsoft.com/office/drawing/2014/main" id="{DFB94147-36CB-B4BD-A9F1-37FB1EFDF042}"/>
              </a:ext>
            </a:extLst>
          </p:cNvPr>
          <p:cNvSpPr>
            <a:spLocks noGrp="1" noChangeAspect="1"/>
          </p:cNvSpPr>
          <p:nvPr>
            <p:ph type="pic" sz="quarter" idx="17" hasCustomPrompt="1"/>
          </p:nvPr>
        </p:nvSpPr>
        <p:spPr>
          <a:xfrm>
            <a:off x="1236665" y="1932783"/>
            <a:ext cx="1142999" cy="1142999"/>
          </a:xfrm>
          <a:prstGeom prst="rect">
            <a:avLst/>
          </a:prstGeom>
          <a:noFill/>
        </p:spPr>
        <p:txBody>
          <a:bodyPr wrap="none"/>
          <a:lstStyle>
            <a:lvl1pPr algn="ctr">
              <a:spcAft>
                <a:spcPts val="0"/>
              </a:spcAft>
              <a:defRPr sz="1000" b="0">
                <a:solidFill>
                  <a:schemeClr val="bg1"/>
                </a:solidFill>
              </a:defRPr>
            </a:lvl1pPr>
            <a:lvl2pPr algn="ctr">
              <a:spcAft>
                <a:spcPts val="0"/>
              </a:spcAft>
              <a:defRPr/>
            </a:lvl2pPr>
            <a:lvl3pPr algn="ctr">
              <a:spcAft>
                <a:spcPts val="0"/>
              </a:spcAft>
              <a:defRPr/>
            </a:lvl3pPr>
            <a:lvl4pPr marL="0" indent="0" algn="ctr">
              <a:spcAft>
                <a:spcPts val="0"/>
              </a:spcAft>
              <a:buFont typeface="Arial" panose="020B0604020202020204" pitchFamily="34" charset="0"/>
              <a:buNone/>
              <a:defRPr lang="en-US" sz="1051" dirty="0">
                <a:solidFill>
                  <a:schemeClr val="bg1"/>
                </a:solidFill>
              </a:defRPr>
            </a:lvl4pPr>
            <a:lvl5pPr algn="ctr">
              <a:spcAft>
                <a:spcPts val="0"/>
              </a:spcAft>
              <a:defRPr/>
            </a:lvl5pPr>
            <a:lvl6pPr algn="ctr">
              <a:spcAft>
                <a:spcPts val="0"/>
              </a:spcAft>
              <a:defRPr/>
            </a:lvl6pPr>
            <a:lvl7pPr algn="ctr">
              <a:spcAft>
                <a:spcPts val="0"/>
              </a:spcAft>
              <a:defRPr/>
            </a:lvl7pPr>
            <a:lvl8pPr algn="ctr">
              <a:spcAft>
                <a:spcPts val="0"/>
              </a:spcAft>
              <a:defRPr/>
            </a:lvl8pPr>
            <a:lvl9pPr algn="ctr">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2" name="Text Placeholder 1">
            <a:extLst>
              <a:ext uri="{FF2B5EF4-FFF2-40B4-BE49-F238E27FC236}">
                <a16:creationId xmlns:a16="http://schemas.microsoft.com/office/drawing/2014/main" id="{CF284347-7DFB-11ED-EAC8-F8177D976018}"/>
              </a:ext>
            </a:extLst>
          </p:cNvPr>
          <p:cNvSpPr>
            <a:spLocks noGrp="1"/>
          </p:cNvSpPr>
          <p:nvPr>
            <p:ph type="body" sz="quarter" idx="25" hasCustomPrompt="1"/>
          </p:nvPr>
        </p:nvSpPr>
        <p:spPr>
          <a:xfrm>
            <a:off x="3373439" y="1724026"/>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5"/>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6" name="Content">
            <a:extLst>
              <a:ext uri="{FF2B5EF4-FFF2-40B4-BE49-F238E27FC236}">
                <a16:creationId xmlns:a16="http://schemas.microsoft.com/office/drawing/2014/main" id="{CE70FCE5-7CE8-E2BA-6F74-4C330D27325F}"/>
              </a:ext>
            </a:extLst>
          </p:cNvPr>
          <p:cNvSpPr>
            <a:spLocks noGrp="1"/>
          </p:cNvSpPr>
          <p:nvPr>
            <p:ph sz="quarter" idx="26" hasCustomPrompt="1"/>
          </p:nvPr>
        </p:nvSpPr>
        <p:spPr>
          <a:xfrm>
            <a:off x="3373439" y="3547020"/>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9" name="Picture Placeholder 6">
            <a:extLst>
              <a:ext uri="{FF2B5EF4-FFF2-40B4-BE49-F238E27FC236}">
                <a16:creationId xmlns:a16="http://schemas.microsoft.com/office/drawing/2014/main" id="{97AB2105-5DD1-B13B-999E-9AF3403C062F}"/>
              </a:ext>
            </a:extLst>
          </p:cNvPr>
          <p:cNvSpPr>
            <a:spLocks noGrp="1" noChangeAspect="1"/>
          </p:cNvSpPr>
          <p:nvPr>
            <p:ph type="pic" sz="quarter" idx="27" hasCustomPrompt="1"/>
          </p:nvPr>
        </p:nvSpPr>
        <p:spPr>
          <a:xfrm>
            <a:off x="4102102" y="1932783"/>
            <a:ext cx="1142999" cy="1142999"/>
          </a:xfrm>
          <a:prstGeom prst="rect">
            <a:avLst/>
          </a:prstGeom>
          <a:noFill/>
        </p:spPr>
        <p:txBody>
          <a:bodyPr wrap="none"/>
          <a:lstStyle>
            <a:lvl1pPr algn="ctr">
              <a:lnSpc>
                <a:spcPct val="100000"/>
              </a:lnSpc>
              <a:spcAft>
                <a:spcPts val="0"/>
              </a:spcAft>
              <a:defRPr sz="1000" b="0">
                <a:solidFill>
                  <a:schemeClr val="bg1"/>
                </a:solidFill>
              </a:defRPr>
            </a:lvl1pPr>
            <a:lvl2pPr algn="ctr">
              <a:lnSpc>
                <a:spcPct val="100000"/>
              </a:lnSpc>
              <a:spcAft>
                <a:spcPts val="0"/>
              </a:spcAft>
              <a:defRPr/>
            </a:lvl2pPr>
            <a:lvl3pPr algn="ctr">
              <a:lnSpc>
                <a:spcPct val="100000"/>
              </a:lnSpc>
              <a:spcAft>
                <a:spcPts val="0"/>
              </a:spcAft>
              <a:defRPr/>
            </a:lvl3pPr>
            <a:lvl4pPr marL="0" indent="0" algn="ctr">
              <a:lnSpc>
                <a:spcPct val="100000"/>
              </a:lnSpc>
              <a:spcAft>
                <a:spcPts val="0"/>
              </a:spcAft>
              <a:buFont typeface="Arial" panose="020B0604020202020204" pitchFamily="34" charset="0"/>
              <a:buNone/>
              <a:defRPr lang="en-US" sz="1051" dirty="0">
                <a:solidFill>
                  <a:schemeClr val="bg1"/>
                </a:solidFill>
              </a:defRPr>
            </a:lvl4pPr>
            <a:lvl5pPr algn="ctr">
              <a:lnSpc>
                <a:spcPct val="100000"/>
              </a:lnSpc>
              <a:spcAft>
                <a:spcPts val="0"/>
              </a:spcAft>
              <a:defRPr/>
            </a:lvl5pPr>
            <a:lvl6pPr algn="ctr">
              <a:lnSpc>
                <a:spcPct val="100000"/>
              </a:lnSpc>
              <a:spcAft>
                <a:spcPts val="0"/>
              </a:spcAft>
              <a:defRPr/>
            </a:lvl6pPr>
            <a:lvl7pPr algn="ctr">
              <a:lnSpc>
                <a:spcPct val="100000"/>
              </a:lnSpc>
              <a:spcAft>
                <a:spcPts val="0"/>
              </a:spcAft>
              <a:defRPr/>
            </a:lvl7pPr>
            <a:lvl8pPr algn="ctr">
              <a:lnSpc>
                <a:spcPct val="100000"/>
              </a:lnSpc>
              <a:spcAft>
                <a:spcPts val="0"/>
              </a:spcAft>
              <a:defRPr/>
            </a:lvl8pPr>
            <a:lvl9pPr algn="ctr">
              <a:lnSpc>
                <a:spcPct val="100000"/>
              </a:lnSpc>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10" name="Text Placeholder 9">
            <a:extLst>
              <a:ext uri="{FF2B5EF4-FFF2-40B4-BE49-F238E27FC236}">
                <a16:creationId xmlns:a16="http://schemas.microsoft.com/office/drawing/2014/main" id="{DDE4518D-5155-B2F5-AACE-5B63D8DE0792}"/>
              </a:ext>
            </a:extLst>
          </p:cNvPr>
          <p:cNvSpPr>
            <a:spLocks noGrp="1"/>
          </p:cNvSpPr>
          <p:nvPr>
            <p:ph type="body" sz="quarter" idx="28" hasCustomPrompt="1"/>
          </p:nvPr>
        </p:nvSpPr>
        <p:spPr>
          <a:xfrm>
            <a:off x="6238876" y="1724026"/>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3"/>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11" name="Content">
            <a:extLst>
              <a:ext uri="{FF2B5EF4-FFF2-40B4-BE49-F238E27FC236}">
                <a16:creationId xmlns:a16="http://schemas.microsoft.com/office/drawing/2014/main" id="{7CAA96B9-C304-7921-7735-68F388067079}"/>
              </a:ext>
            </a:extLst>
          </p:cNvPr>
          <p:cNvSpPr>
            <a:spLocks noGrp="1"/>
          </p:cNvSpPr>
          <p:nvPr>
            <p:ph sz="quarter" idx="29" hasCustomPrompt="1"/>
          </p:nvPr>
        </p:nvSpPr>
        <p:spPr>
          <a:xfrm>
            <a:off x="6238876" y="3547020"/>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2" name="Picture Placeholder 6">
            <a:extLst>
              <a:ext uri="{FF2B5EF4-FFF2-40B4-BE49-F238E27FC236}">
                <a16:creationId xmlns:a16="http://schemas.microsoft.com/office/drawing/2014/main" id="{4EF3D3B7-DB5C-8D9C-1317-E69995575304}"/>
              </a:ext>
            </a:extLst>
          </p:cNvPr>
          <p:cNvSpPr>
            <a:spLocks noGrp="1" noChangeAspect="1"/>
          </p:cNvSpPr>
          <p:nvPr>
            <p:ph type="pic" sz="quarter" idx="30" hasCustomPrompt="1"/>
          </p:nvPr>
        </p:nvSpPr>
        <p:spPr>
          <a:xfrm>
            <a:off x="6967541" y="1932783"/>
            <a:ext cx="1142999" cy="1142999"/>
          </a:xfrm>
          <a:prstGeom prst="rect">
            <a:avLst/>
          </a:prstGeom>
          <a:noFill/>
        </p:spPr>
        <p:txBody>
          <a:bodyPr wrap="none"/>
          <a:lstStyle>
            <a:lvl1pPr algn="ctr">
              <a:lnSpc>
                <a:spcPct val="100000"/>
              </a:lnSpc>
              <a:spcAft>
                <a:spcPts val="0"/>
              </a:spcAft>
              <a:defRPr sz="1000" b="0">
                <a:solidFill>
                  <a:schemeClr val="bg1"/>
                </a:solidFill>
              </a:defRPr>
            </a:lvl1pPr>
            <a:lvl2pPr algn="ctr">
              <a:lnSpc>
                <a:spcPct val="100000"/>
              </a:lnSpc>
              <a:spcAft>
                <a:spcPts val="0"/>
              </a:spcAft>
              <a:defRPr/>
            </a:lvl2pPr>
            <a:lvl3pPr algn="ctr">
              <a:lnSpc>
                <a:spcPct val="100000"/>
              </a:lnSpc>
              <a:spcAft>
                <a:spcPts val="0"/>
              </a:spcAft>
              <a:defRPr/>
            </a:lvl3pPr>
            <a:lvl4pPr marL="0" indent="0" algn="ctr">
              <a:lnSpc>
                <a:spcPct val="100000"/>
              </a:lnSpc>
              <a:spcAft>
                <a:spcPts val="0"/>
              </a:spcAft>
              <a:buFont typeface="Arial" panose="020B0604020202020204" pitchFamily="34" charset="0"/>
              <a:buNone/>
              <a:defRPr lang="en-US" sz="1051" dirty="0">
                <a:solidFill>
                  <a:schemeClr val="bg1"/>
                </a:solidFill>
              </a:defRPr>
            </a:lvl4pPr>
            <a:lvl5pPr algn="ctr">
              <a:lnSpc>
                <a:spcPct val="100000"/>
              </a:lnSpc>
              <a:spcAft>
                <a:spcPts val="0"/>
              </a:spcAft>
              <a:defRPr/>
            </a:lvl5pPr>
            <a:lvl6pPr algn="ctr">
              <a:lnSpc>
                <a:spcPct val="100000"/>
              </a:lnSpc>
              <a:spcAft>
                <a:spcPts val="0"/>
              </a:spcAft>
              <a:defRPr/>
            </a:lvl6pPr>
            <a:lvl7pPr algn="ctr">
              <a:lnSpc>
                <a:spcPct val="100000"/>
              </a:lnSpc>
              <a:spcAft>
                <a:spcPts val="0"/>
              </a:spcAft>
              <a:defRPr/>
            </a:lvl7pPr>
            <a:lvl8pPr algn="ctr">
              <a:lnSpc>
                <a:spcPct val="100000"/>
              </a:lnSpc>
              <a:spcAft>
                <a:spcPts val="0"/>
              </a:spcAft>
              <a:defRPr/>
            </a:lvl8pPr>
            <a:lvl9pPr algn="ctr">
              <a:lnSpc>
                <a:spcPct val="100000"/>
              </a:lnSpc>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13" name="Text Placeholder 12">
            <a:extLst>
              <a:ext uri="{FF2B5EF4-FFF2-40B4-BE49-F238E27FC236}">
                <a16:creationId xmlns:a16="http://schemas.microsoft.com/office/drawing/2014/main" id="{9715705C-709B-1B27-B882-7E78C805BEC8}"/>
              </a:ext>
            </a:extLst>
          </p:cNvPr>
          <p:cNvSpPr>
            <a:spLocks noGrp="1"/>
          </p:cNvSpPr>
          <p:nvPr>
            <p:ph type="body" sz="quarter" idx="31" hasCustomPrompt="1"/>
          </p:nvPr>
        </p:nvSpPr>
        <p:spPr>
          <a:xfrm>
            <a:off x="9072564" y="1724026"/>
            <a:ext cx="2600325" cy="1560513"/>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gradFill>
            <a:gsLst>
              <a:gs pos="0">
                <a:schemeClr val="accent4"/>
              </a:gs>
              <a:gs pos="84000">
                <a:schemeClr val="accent6"/>
              </a:gs>
            </a:gsLst>
            <a:lin ang="8100000" scaled="0"/>
          </a:gradFill>
        </p:spPr>
        <p:txBody>
          <a:bodyPr vert="horz" wrap="square" lIns="108000" tIns="828000" rIns="108000" bIns="108000" rtlCol="0" anchor="t" anchorCtr="0">
            <a:noAutofit/>
          </a:bodyPr>
          <a:lstStyle>
            <a:lvl1pPr>
              <a:defRPr lang="en-GB"/>
            </a:lvl1pPr>
          </a:lstStyle>
          <a:p>
            <a:pPr lvl="0"/>
            <a:r>
              <a:rPr lang="en-GB"/>
              <a:t> </a:t>
            </a:r>
          </a:p>
        </p:txBody>
      </p:sp>
      <p:sp>
        <p:nvSpPr>
          <p:cNvPr id="14" name="Content">
            <a:extLst>
              <a:ext uri="{FF2B5EF4-FFF2-40B4-BE49-F238E27FC236}">
                <a16:creationId xmlns:a16="http://schemas.microsoft.com/office/drawing/2014/main" id="{ABDA06F2-D14D-7955-AC5B-683CB8295A44}"/>
              </a:ext>
            </a:extLst>
          </p:cNvPr>
          <p:cNvSpPr>
            <a:spLocks noGrp="1"/>
          </p:cNvSpPr>
          <p:nvPr>
            <p:ph sz="quarter" idx="32" hasCustomPrompt="1"/>
          </p:nvPr>
        </p:nvSpPr>
        <p:spPr>
          <a:xfrm>
            <a:off x="9072564" y="3547020"/>
            <a:ext cx="2600325" cy="2437857"/>
          </a:xfrm>
          <a:custGeom>
            <a:avLst/>
            <a:gdLst>
              <a:gd name="connsiteX0" fmla="*/ 0 w 8382000"/>
              <a:gd name="connsiteY0" fmla="*/ 0 h 4530292"/>
              <a:gd name="connsiteX1" fmla="*/ 8382000 w 8382000"/>
              <a:gd name="connsiteY1" fmla="*/ 0 h 4530292"/>
              <a:gd name="connsiteX2" fmla="*/ 8382000 w 8382000"/>
              <a:gd name="connsiteY2" fmla="*/ 4530292 h 4530292"/>
              <a:gd name="connsiteX3" fmla="*/ 0 w 8382000"/>
              <a:gd name="connsiteY3" fmla="*/ 4530292 h 4530292"/>
            </a:gdLst>
            <a:ahLst/>
            <a:cxnLst>
              <a:cxn ang="0">
                <a:pos x="connsiteX0" y="connsiteY0"/>
              </a:cxn>
              <a:cxn ang="0">
                <a:pos x="connsiteX1" y="connsiteY1"/>
              </a:cxn>
              <a:cxn ang="0">
                <a:pos x="connsiteX2" y="connsiteY2"/>
              </a:cxn>
              <a:cxn ang="0">
                <a:pos x="connsiteX3" y="connsiteY3"/>
              </a:cxn>
            </a:cxnLst>
            <a:rect l="l" t="t" r="r" b="b"/>
            <a:pathLst>
              <a:path w="8382000" h="4530292">
                <a:moveTo>
                  <a:pt x="0" y="0"/>
                </a:moveTo>
                <a:lnTo>
                  <a:pt x="8382000" y="0"/>
                </a:lnTo>
                <a:lnTo>
                  <a:pt x="8382000" y="4530292"/>
                </a:lnTo>
                <a:lnTo>
                  <a:pt x="0" y="453029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5" name="Picture Placeholder 6">
            <a:extLst>
              <a:ext uri="{FF2B5EF4-FFF2-40B4-BE49-F238E27FC236}">
                <a16:creationId xmlns:a16="http://schemas.microsoft.com/office/drawing/2014/main" id="{8BF10BAF-6C35-FFDB-BC09-52660DBE1E6F}"/>
              </a:ext>
            </a:extLst>
          </p:cNvPr>
          <p:cNvSpPr>
            <a:spLocks noGrp="1" noChangeAspect="1"/>
          </p:cNvSpPr>
          <p:nvPr>
            <p:ph type="pic" sz="quarter" idx="33" hasCustomPrompt="1"/>
          </p:nvPr>
        </p:nvSpPr>
        <p:spPr>
          <a:xfrm>
            <a:off x="9801227" y="1932783"/>
            <a:ext cx="1142999" cy="1142999"/>
          </a:xfrm>
          <a:prstGeom prst="rect">
            <a:avLst/>
          </a:prstGeom>
          <a:noFill/>
        </p:spPr>
        <p:txBody>
          <a:bodyPr wrap="none"/>
          <a:lstStyle>
            <a:lvl1pPr algn="ctr">
              <a:lnSpc>
                <a:spcPct val="100000"/>
              </a:lnSpc>
              <a:spcAft>
                <a:spcPts val="0"/>
              </a:spcAft>
              <a:defRPr sz="1000" b="0">
                <a:solidFill>
                  <a:schemeClr val="bg1"/>
                </a:solidFill>
              </a:defRPr>
            </a:lvl1pPr>
            <a:lvl2pPr algn="ctr">
              <a:lnSpc>
                <a:spcPct val="100000"/>
              </a:lnSpc>
              <a:spcAft>
                <a:spcPts val="0"/>
              </a:spcAft>
              <a:defRPr/>
            </a:lvl2pPr>
            <a:lvl3pPr algn="ctr">
              <a:lnSpc>
                <a:spcPct val="100000"/>
              </a:lnSpc>
              <a:spcAft>
                <a:spcPts val="0"/>
              </a:spcAft>
              <a:defRPr/>
            </a:lvl3pPr>
            <a:lvl4pPr marL="0" indent="0" algn="ctr">
              <a:lnSpc>
                <a:spcPct val="100000"/>
              </a:lnSpc>
              <a:spcAft>
                <a:spcPts val="0"/>
              </a:spcAft>
              <a:buFont typeface="Arial" panose="020B0604020202020204" pitchFamily="34" charset="0"/>
              <a:buNone/>
              <a:defRPr lang="en-US" sz="1051" dirty="0">
                <a:solidFill>
                  <a:schemeClr val="bg1"/>
                </a:solidFill>
              </a:defRPr>
            </a:lvl4pPr>
            <a:lvl5pPr algn="ctr">
              <a:lnSpc>
                <a:spcPct val="100000"/>
              </a:lnSpc>
              <a:spcAft>
                <a:spcPts val="0"/>
              </a:spcAft>
              <a:defRPr/>
            </a:lvl5pPr>
            <a:lvl6pPr algn="ctr">
              <a:lnSpc>
                <a:spcPct val="100000"/>
              </a:lnSpc>
              <a:spcAft>
                <a:spcPts val="0"/>
              </a:spcAft>
              <a:defRPr/>
            </a:lvl6pPr>
            <a:lvl7pPr algn="ctr">
              <a:lnSpc>
                <a:spcPct val="100000"/>
              </a:lnSpc>
              <a:spcAft>
                <a:spcPts val="0"/>
              </a:spcAft>
              <a:defRPr/>
            </a:lvl7pPr>
            <a:lvl8pPr algn="ctr">
              <a:lnSpc>
                <a:spcPct val="100000"/>
              </a:lnSpc>
              <a:spcAft>
                <a:spcPts val="0"/>
              </a:spcAft>
              <a:defRPr/>
            </a:lvl8pPr>
            <a:lvl9pPr algn="ctr">
              <a:lnSpc>
                <a:spcPct val="100000"/>
              </a:lnSpc>
              <a:spcAft>
                <a:spcPts val="0"/>
              </a:spcAft>
              <a:defRPr/>
            </a:lvl9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16" name="Footer">
            <a:extLst>
              <a:ext uri="{FF2B5EF4-FFF2-40B4-BE49-F238E27FC236}">
                <a16:creationId xmlns:a16="http://schemas.microsoft.com/office/drawing/2014/main" id="{8155828C-A57C-4DD4-4076-716B04A50B67}"/>
              </a:ext>
            </a:extLst>
          </p:cNvPr>
          <p:cNvSpPr>
            <a:spLocks noGrp="1"/>
          </p:cNvSpPr>
          <p:nvPr>
            <p:ph type="ftr" sz="quarter" idx="34"/>
          </p:nvPr>
        </p:nvSpPr>
        <p:spPr/>
        <p:txBody>
          <a:bodyPr/>
          <a:lstStyle/>
          <a:p>
            <a:endParaRPr lang="en-GB" dirty="0"/>
          </a:p>
        </p:txBody>
      </p:sp>
      <p:sp>
        <p:nvSpPr>
          <p:cNvPr id="17" name="SlideNumber">
            <a:extLst>
              <a:ext uri="{FF2B5EF4-FFF2-40B4-BE49-F238E27FC236}">
                <a16:creationId xmlns:a16="http://schemas.microsoft.com/office/drawing/2014/main" id="{043E0C16-4EA9-721E-A3EA-C9694240EA8D}"/>
              </a:ext>
            </a:extLst>
          </p:cNvPr>
          <p:cNvSpPr>
            <a:spLocks noGrp="1"/>
          </p:cNvSpPr>
          <p:nvPr>
            <p:ph type="sldNum" sz="quarter" idx="35"/>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E54D270D-B935-9324-D1DF-5923A8F2A210}"/>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5AF1F0BE-5886-A901-0334-9F51C187B534}"/>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1830182527"/>
      </p:ext>
    </p:extLst>
  </p:cSld>
  <p:clrMapOvr>
    <a:masterClrMapping/>
  </p:clrMapOvr>
  <p:hf hdr="0" dt="0"/>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6 icons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EC4F705-AFB3-2AE2-FBD5-ABC87FC05E3F}"/>
              </a:ext>
            </a:extLst>
          </p:cNvPr>
          <p:cNvSpPr>
            <a:spLocks noGrp="1" noChangeAspect="1"/>
          </p:cNvSpPr>
          <p:nvPr>
            <p:ph type="body" sz="quarter" idx="24" hasCustomPrompt="1"/>
          </p:nvPr>
        </p:nvSpPr>
        <p:spPr>
          <a:xfrm>
            <a:off x="508000" y="17240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10" name="Content 1">
            <a:extLst>
              <a:ext uri="{FF2B5EF4-FFF2-40B4-BE49-F238E27FC236}">
                <a16:creationId xmlns:a16="http://schemas.microsoft.com/office/drawing/2014/main" id="{D656E51E-4D5D-1182-FBB2-19246EA650BA}"/>
              </a:ext>
            </a:extLst>
          </p:cNvPr>
          <p:cNvSpPr>
            <a:spLocks noGrp="1"/>
          </p:cNvSpPr>
          <p:nvPr>
            <p:ph sz="quarter" idx="17" hasCustomPrompt="1"/>
          </p:nvPr>
        </p:nvSpPr>
        <p:spPr>
          <a:xfrm>
            <a:off x="6218241" y="1724025"/>
            <a:ext cx="5463647" cy="4260849"/>
          </a:xfrm>
          <a:custGeom>
            <a:avLst/>
            <a:gdLst>
              <a:gd name="connsiteX0" fmla="*/ 0 w 4098925"/>
              <a:gd name="connsiteY0" fmla="*/ 0 h 4525962"/>
              <a:gd name="connsiteX1" fmla="*/ 4098925 w 4098925"/>
              <a:gd name="connsiteY1" fmla="*/ 0 h 4525962"/>
              <a:gd name="connsiteX2" fmla="*/ 4098925 w 4098925"/>
              <a:gd name="connsiteY2" fmla="*/ 4525962 h 4525962"/>
              <a:gd name="connsiteX3" fmla="*/ 0 w 4098925"/>
              <a:gd name="connsiteY3" fmla="*/ 4525962 h 4525962"/>
            </a:gdLst>
            <a:ahLst/>
            <a:cxnLst>
              <a:cxn ang="0">
                <a:pos x="connsiteX0" y="connsiteY0"/>
              </a:cxn>
              <a:cxn ang="0">
                <a:pos x="connsiteX1" y="connsiteY1"/>
              </a:cxn>
              <a:cxn ang="0">
                <a:pos x="connsiteX2" y="connsiteY2"/>
              </a:cxn>
              <a:cxn ang="0">
                <a:pos x="connsiteX3" y="connsiteY3"/>
              </a:cxn>
            </a:cxnLst>
            <a:rect l="l" t="t" r="r" b="b"/>
            <a:pathLst>
              <a:path w="4098925" h="4525962">
                <a:moveTo>
                  <a:pt x="0" y="0"/>
                </a:moveTo>
                <a:lnTo>
                  <a:pt x="4098925" y="0"/>
                </a:lnTo>
                <a:lnTo>
                  <a:pt x="4098925" y="4525962"/>
                </a:lnTo>
                <a:lnTo>
                  <a:pt x="0" y="4525962"/>
                </a:lnTo>
                <a:close/>
              </a:path>
            </a:pathLst>
          </a:custGeom>
        </p:spPr>
        <p:txBody>
          <a:bodyPr wrap="square">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2" name="Text 1">
            <a:extLst>
              <a:ext uri="{FF2B5EF4-FFF2-40B4-BE49-F238E27FC236}">
                <a16:creationId xmlns:a16="http://schemas.microsoft.com/office/drawing/2014/main" id="{2949FD37-0749-945F-834F-877B2C076C6A}"/>
              </a:ext>
            </a:extLst>
          </p:cNvPr>
          <p:cNvSpPr>
            <a:spLocks noGrp="1"/>
          </p:cNvSpPr>
          <p:nvPr>
            <p:ph type="body" sz="quarter" idx="15" hasCustomPrompt="1"/>
          </p:nvPr>
        </p:nvSpPr>
        <p:spPr>
          <a:xfrm>
            <a:off x="1458912" y="172402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10">
            <a:extLst>
              <a:ext uri="{FF2B5EF4-FFF2-40B4-BE49-F238E27FC236}">
                <a16:creationId xmlns:a16="http://schemas.microsoft.com/office/drawing/2014/main" id="{4949B985-57F5-B0CC-EEEB-59E9F1B13F34}"/>
              </a:ext>
            </a:extLst>
          </p:cNvPr>
          <p:cNvSpPr>
            <a:spLocks noGrp="1" noChangeAspect="1"/>
          </p:cNvSpPr>
          <p:nvPr>
            <p:ph type="pic" sz="quarter" idx="18" hasCustomPrompt="1"/>
          </p:nvPr>
        </p:nvSpPr>
        <p:spPr>
          <a:xfrm>
            <a:off x="633121" y="1849792"/>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29" name="Text Placeholder 28">
            <a:extLst>
              <a:ext uri="{FF2B5EF4-FFF2-40B4-BE49-F238E27FC236}">
                <a16:creationId xmlns:a16="http://schemas.microsoft.com/office/drawing/2014/main" id="{DCB984E8-2180-87AE-F038-4A3C23A80080}"/>
              </a:ext>
            </a:extLst>
          </p:cNvPr>
          <p:cNvSpPr>
            <a:spLocks noGrp="1" noChangeAspect="1"/>
          </p:cNvSpPr>
          <p:nvPr>
            <p:ph type="body" sz="quarter" idx="25" hasCustomPrompt="1"/>
          </p:nvPr>
        </p:nvSpPr>
        <p:spPr>
          <a:xfrm>
            <a:off x="3373439" y="17240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dirty="0"/>
            </a:lvl1pPr>
          </a:lstStyle>
          <a:p>
            <a:pPr lvl="0"/>
            <a:r>
              <a:rPr lang="en-GB"/>
              <a:t> </a:t>
            </a:r>
          </a:p>
        </p:txBody>
      </p:sp>
      <p:sp>
        <p:nvSpPr>
          <p:cNvPr id="30" name="Text 1">
            <a:extLst>
              <a:ext uri="{FF2B5EF4-FFF2-40B4-BE49-F238E27FC236}">
                <a16:creationId xmlns:a16="http://schemas.microsoft.com/office/drawing/2014/main" id="{8C74CE68-8E06-448F-1AC9-209DF427BF63}"/>
              </a:ext>
            </a:extLst>
          </p:cNvPr>
          <p:cNvSpPr>
            <a:spLocks noGrp="1"/>
          </p:cNvSpPr>
          <p:nvPr>
            <p:ph type="body" sz="quarter" idx="26" hasCustomPrompt="1"/>
          </p:nvPr>
        </p:nvSpPr>
        <p:spPr>
          <a:xfrm>
            <a:off x="4324351" y="172402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1" name="Picture Placeholder 10">
            <a:extLst>
              <a:ext uri="{FF2B5EF4-FFF2-40B4-BE49-F238E27FC236}">
                <a16:creationId xmlns:a16="http://schemas.microsoft.com/office/drawing/2014/main" id="{6F73E224-EE96-96BD-4FB2-C3AFA77AB809}"/>
              </a:ext>
            </a:extLst>
          </p:cNvPr>
          <p:cNvSpPr>
            <a:spLocks noGrp="1" noChangeAspect="1"/>
          </p:cNvSpPr>
          <p:nvPr>
            <p:ph type="pic" sz="quarter" idx="27" hasCustomPrompt="1"/>
          </p:nvPr>
        </p:nvSpPr>
        <p:spPr>
          <a:xfrm>
            <a:off x="3498559" y="1849792"/>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32" name="Text Placeholder 31">
            <a:extLst>
              <a:ext uri="{FF2B5EF4-FFF2-40B4-BE49-F238E27FC236}">
                <a16:creationId xmlns:a16="http://schemas.microsoft.com/office/drawing/2014/main" id="{F955B085-787E-7CE6-2CC7-EF4E2F7460B9}"/>
              </a:ext>
            </a:extLst>
          </p:cNvPr>
          <p:cNvSpPr>
            <a:spLocks noGrp="1" noChangeAspect="1"/>
          </p:cNvSpPr>
          <p:nvPr>
            <p:ph type="body" sz="quarter" idx="28" hasCustomPrompt="1"/>
          </p:nvPr>
        </p:nvSpPr>
        <p:spPr>
          <a:xfrm>
            <a:off x="508000" y="292417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3" name="Text 1">
            <a:extLst>
              <a:ext uri="{FF2B5EF4-FFF2-40B4-BE49-F238E27FC236}">
                <a16:creationId xmlns:a16="http://schemas.microsoft.com/office/drawing/2014/main" id="{F7D63918-335B-89B5-9CAD-613E0276C8EE}"/>
              </a:ext>
            </a:extLst>
          </p:cNvPr>
          <p:cNvSpPr>
            <a:spLocks noGrp="1"/>
          </p:cNvSpPr>
          <p:nvPr>
            <p:ph type="body" sz="quarter" idx="29" hasCustomPrompt="1"/>
          </p:nvPr>
        </p:nvSpPr>
        <p:spPr>
          <a:xfrm>
            <a:off x="1458912" y="2924176"/>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4" name="Picture Placeholder 10">
            <a:extLst>
              <a:ext uri="{FF2B5EF4-FFF2-40B4-BE49-F238E27FC236}">
                <a16:creationId xmlns:a16="http://schemas.microsoft.com/office/drawing/2014/main" id="{43EC35B7-D6A4-BE47-941F-73AD353D872C}"/>
              </a:ext>
            </a:extLst>
          </p:cNvPr>
          <p:cNvSpPr>
            <a:spLocks noGrp="1" noChangeAspect="1"/>
          </p:cNvSpPr>
          <p:nvPr>
            <p:ph type="pic" sz="quarter" idx="30" hasCustomPrompt="1"/>
          </p:nvPr>
        </p:nvSpPr>
        <p:spPr>
          <a:xfrm>
            <a:off x="633121" y="3049941"/>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35" name="Text Placeholder 34">
            <a:extLst>
              <a:ext uri="{FF2B5EF4-FFF2-40B4-BE49-F238E27FC236}">
                <a16:creationId xmlns:a16="http://schemas.microsoft.com/office/drawing/2014/main" id="{10AB073F-F602-CDC4-A47A-5393E55103D7}"/>
              </a:ext>
            </a:extLst>
          </p:cNvPr>
          <p:cNvSpPr>
            <a:spLocks noGrp="1" noChangeAspect="1"/>
          </p:cNvSpPr>
          <p:nvPr>
            <p:ph type="body" sz="quarter" idx="31" hasCustomPrompt="1"/>
          </p:nvPr>
        </p:nvSpPr>
        <p:spPr>
          <a:xfrm>
            <a:off x="3373439" y="292417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6" name="Text 1">
            <a:extLst>
              <a:ext uri="{FF2B5EF4-FFF2-40B4-BE49-F238E27FC236}">
                <a16:creationId xmlns:a16="http://schemas.microsoft.com/office/drawing/2014/main" id="{D3750153-55D7-EF80-D769-656234795748}"/>
              </a:ext>
            </a:extLst>
          </p:cNvPr>
          <p:cNvSpPr>
            <a:spLocks noGrp="1"/>
          </p:cNvSpPr>
          <p:nvPr>
            <p:ph type="body" sz="quarter" idx="32" hasCustomPrompt="1"/>
          </p:nvPr>
        </p:nvSpPr>
        <p:spPr>
          <a:xfrm>
            <a:off x="4324351" y="2924176"/>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7" name="Picture Placeholder 10">
            <a:extLst>
              <a:ext uri="{FF2B5EF4-FFF2-40B4-BE49-F238E27FC236}">
                <a16:creationId xmlns:a16="http://schemas.microsoft.com/office/drawing/2014/main" id="{25B616FE-BB55-32C3-23A9-29C476B9F68C}"/>
              </a:ext>
            </a:extLst>
          </p:cNvPr>
          <p:cNvSpPr>
            <a:spLocks noGrp="1" noChangeAspect="1"/>
          </p:cNvSpPr>
          <p:nvPr>
            <p:ph type="pic" sz="quarter" idx="33" hasCustomPrompt="1"/>
          </p:nvPr>
        </p:nvSpPr>
        <p:spPr>
          <a:xfrm>
            <a:off x="3498559" y="3049941"/>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44" name="Text Placeholder 43">
            <a:extLst>
              <a:ext uri="{FF2B5EF4-FFF2-40B4-BE49-F238E27FC236}">
                <a16:creationId xmlns:a16="http://schemas.microsoft.com/office/drawing/2014/main" id="{1A7BCA48-7247-3D86-50FF-747CD4C23227}"/>
              </a:ext>
            </a:extLst>
          </p:cNvPr>
          <p:cNvSpPr>
            <a:spLocks noGrp="1" noChangeAspect="1"/>
          </p:cNvSpPr>
          <p:nvPr>
            <p:ph type="body" sz="quarter" idx="34" hasCustomPrompt="1"/>
          </p:nvPr>
        </p:nvSpPr>
        <p:spPr>
          <a:xfrm>
            <a:off x="508000" y="414972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5" name="Text 1">
            <a:extLst>
              <a:ext uri="{FF2B5EF4-FFF2-40B4-BE49-F238E27FC236}">
                <a16:creationId xmlns:a16="http://schemas.microsoft.com/office/drawing/2014/main" id="{277028E0-E7FB-1413-A3F7-34F61F1A9CF8}"/>
              </a:ext>
            </a:extLst>
          </p:cNvPr>
          <p:cNvSpPr>
            <a:spLocks noGrp="1"/>
          </p:cNvSpPr>
          <p:nvPr>
            <p:ph type="body" sz="quarter" idx="35" hasCustomPrompt="1"/>
          </p:nvPr>
        </p:nvSpPr>
        <p:spPr>
          <a:xfrm>
            <a:off x="1458912" y="4149727"/>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6" name="Picture Placeholder 10">
            <a:extLst>
              <a:ext uri="{FF2B5EF4-FFF2-40B4-BE49-F238E27FC236}">
                <a16:creationId xmlns:a16="http://schemas.microsoft.com/office/drawing/2014/main" id="{4A3E7866-088B-5983-93F9-FC3A1D9EB152}"/>
              </a:ext>
            </a:extLst>
          </p:cNvPr>
          <p:cNvSpPr>
            <a:spLocks noGrp="1" noChangeAspect="1"/>
          </p:cNvSpPr>
          <p:nvPr>
            <p:ph type="pic" sz="quarter" idx="36" hasCustomPrompt="1"/>
          </p:nvPr>
        </p:nvSpPr>
        <p:spPr>
          <a:xfrm>
            <a:off x="633121" y="4275493"/>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47" name="Text Placeholder 46">
            <a:extLst>
              <a:ext uri="{FF2B5EF4-FFF2-40B4-BE49-F238E27FC236}">
                <a16:creationId xmlns:a16="http://schemas.microsoft.com/office/drawing/2014/main" id="{9EB92709-E853-D8A4-AD14-AE75C0C5D89E}"/>
              </a:ext>
            </a:extLst>
          </p:cNvPr>
          <p:cNvSpPr>
            <a:spLocks noGrp="1" noChangeAspect="1"/>
          </p:cNvSpPr>
          <p:nvPr>
            <p:ph type="body" sz="quarter" idx="37" hasCustomPrompt="1"/>
          </p:nvPr>
        </p:nvSpPr>
        <p:spPr>
          <a:xfrm>
            <a:off x="3373439" y="414972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8" name="Text 1">
            <a:extLst>
              <a:ext uri="{FF2B5EF4-FFF2-40B4-BE49-F238E27FC236}">
                <a16:creationId xmlns:a16="http://schemas.microsoft.com/office/drawing/2014/main" id="{29BA12A9-6E38-F618-BB44-FBF193B6B84C}"/>
              </a:ext>
            </a:extLst>
          </p:cNvPr>
          <p:cNvSpPr>
            <a:spLocks noGrp="1"/>
          </p:cNvSpPr>
          <p:nvPr>
            <p:ph type="body" sz="quarter" idx="38" hasCustomPrompt="1"/>
          </p:nvPr>
        </p:nvSpPr>
        <p:spPr>
          <a:xfrm>
            <a:off x="4324351" y="4149727"/>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9" name="Picture Placeholder 10">
            <a:extLst>
              <a:ext uri="{FF2B5EF4-FFF2-40B4-BE49-F238E27FC236}">
                <a16:creationId xmlns:a16="http://schemas.microsoft.com/office/drawing/2014/main" id="{1671D716-8844-F63D-8C7D-71BFEA3BBADD}"/>
              </a:ext>
            </a:extLst>
          </p:cNvPr>
          <p:cNvSpPr>
            <a:spLocks noGrp="1" noChangeAspect="1"/>
          </p:cNvSpPr>
          <p:nvPr>
            <p:ph type="pic" sz="quarter" idx="39" hasCustomPrompt="1"/>
          </p:nvPr>
        </p:nvSpPr>
        <p:spPr>
          <a:xfrm>
            <a:off x="3498559" y="4275493"/>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6" name="Footer">
            <a:extLst>
              <a:ext uri="{FF2B5EF4-FFF2-40B4-BE49-F238E27FC236}">
                <a16:creationId xmlns:a16="http://schemas.microsoft.com/office/drawing/2014/main" id="{586F4E90-5CE2-9070-BE4D-856C2FB69DBD}"/>
              </a:ext>
            </a:extLst>
          </p:cNvPr>
          <p:cNvSpPr>
            <a:spLocks noGrp="1"/>
          </p:cNvSpPr>
          <p:nvPr>
            <p:ph type="ftr" sz="quarter" idx="40"/>
          </p:nvPr>
        </p:nvSpPr>
        <p:spPr/>
        <p:txBody>
          <a:bodyPr/>
          <a:lstStyle/>
          <a:p>
            <a:endParaRPr lang="en-GB" dirty="0"/>
          </a:p>
        </p:txBody>
      </p:sp>
      <p:sp>
        <p:nvSpPr>
          <p:cNvPr id="9" name="SlideNumber">
            <a:extLst>
              <a:ext uri="{FF2B5EF4-FFF2-40B4-BE49-F238E27FC236}">
                <a16:creationId xmlns:a16="http://schemas.microsoft.com/office/drawing/2014/main" id="{9EF20418-F7FE-34E2-E9D7-DD620772EA62}"/>
              </a:ext>
            </a:extLst>
          </p:cNvPr>
          <p:cNvSpPr>
            <a:spLocks noGrp="1"/>
          </p:cNvSpPr>
          <p:nvPr>
            <p:ph type="sldNum" sz="quarter" idx="41"/>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418A4D13-795C-77CA-A4FC-198FDFC3D44B}"/>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ACFAABED-9630-AB98-D5FE-CB72405322E0}"/>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980212078"/>
      </p:ext>
    </p:extLst>
  </p:cSld>
  <p:clrMapOvr>
    <a:masterClrMapping/>
  </p:clrMapOvr>
  <p:hf hdr="0" dt="0"/>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6 icons with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EC4F705-AFB3-2AE2-FBD5-ABC87FC05E3F}"/>
              </a:ext>
            </a:extLst>
          </p:cNvPr>
          <p:cNvSpPr>
            <a:spLocks noGrp="1"/>
          </p:cNvSpPr>
          <p:nvPr>
            <p:ph type="body" sz="quarter" idx="24" hasCustomPrompt="1"/>
          </p:nvPr>
        </p:nvSpPr>
        <p:spPr>
          <a:xfrm>
            <a:off x="508000" y="17240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dirty="0"/>
            </a:lvl1pPr>
          </a:lstStyle>
          <a:p>
            <a:pPr lvl="0"/>
            <a:r>
              <a:rPr lang="en-GB"/>
              <a:t> </a:t>
            </a:r>
          </a:p>
        </p:txBody>
      </p:sp>
      <p:sp>
        <p:nvSpPr>
          <p:cNvPr id="3" name="Title"/>
          <p:cNvSpPr>
            <a:spLocks noGrp="1"/>
          </p:cNvSpPr>
          <p:nvPr>
            <p:ph type="title"/>
          </p:nvPr>
        </p:nvSpPr>
        <p:spPr/>
        <p:txBody>
          <a:bodyPr/>
          <a:lstStyle/>
          <a:p>
            <a:r>
              <a:rPr lang="en-US"/>
              <a:t>Click to edit Master title style</a:t>
            </a:r>
            <a:endParaRPr lang="en-GB"/>
          </a:p>
        </p:txBody>
      </p:sp>
      <p:sp>
        <p:nvSpPr>
          <p:cNvPr id="2" name="Text 1">
            <a:extLst>
              <a:ext uri="{FF2B5EF4-FFF2-40B4-BE49-F238E27FC236}">
                <a16:creationId xmlns:a16="http://schemas.microsoft.com/office/drawing/2014/main" id="{2949FD37-0749-945F-834F-877B2C076C6A}"/>
              </a:ext>
            </a:extLst>
          </p:cNvPr>
          <p:cNvSpPr>
            <a:spLocks noGrp="1"/>
          </p:cNvSpPr>
          <p:nvPr>
            <p:ph type="body" sz="quarter" idx="15" hasCustomPrompt="1"/>
          </p:nvPr>
        </p:nvSpPr>
        <p:spPr>
          <a:xfrm>
            <a:off x="1458912" y="1725613"/>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7" name="Picture Placeholder 10">
            <a:extLst>
              <a:ext uri="{FF2B5EF4-FFF2-40B4-BE49-F238E27FC236}">
                <a16:creationId xmlns:a16="http://schemas.microsoft.com/office/drawing/2014/main" id="{4949B985-57F5-B0CC-EEEB-59E9F1B13F34}"/>
              </a:ext>
            </a:extLst>
          </p:cNvPr>
          <p:cNvSpPr>
            <a:spLocks noGrp="1"/>
          </p:cNvSpPr>
          <p:nvPr>
            <p:ph type="pic" sz="quarter" idx="18" hasCustomPrompt="1"/>
          </p:nvPr>
        </p:nvSpPr>
        <p:spPr>
          <a:xfrm>
            <a:off x="633121" y="1849792"/>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29" name="Text Placeholder 28">
            <a:extLst>
              <a:ext uri="{FF2B5EF4-FFF2-40B4-BE49-F238E27FC236}">
                <a16:creationId xmlns:a16="http://schemas.microsoft.com/office/drawing/2014/main" id="{DCB984E8-2180-87AE-F038-4A3C23A80080}"/>
              </a:ext>
            </a:extLst>
          </p:cNvPr>
          <p:cNvSpPr>
            <a:spLocks noGrp="1"/>
          </p:cNvSpPr>
          <p:nvPr>
            <p:ph type="body" sz="quarter" idx="25" hasCustomPrompt="1"/>
          </p:nvPr>
        </p:nvSpPr>
        <p:spPr>
          <a:xfrm>
            <a:off x="3373439" y="1724026"/>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0" name="Text 1">
            <a:extLst>
              <a:ext uri="{FF2B5EF4-FFF2-40B4-BE49-F238E27FC236}">
                <a16:creationId xmlns:a16="http://schemas.microsoft.com/office/drawing/2014/main" id="{8C74CE68-8E06-448F-1AC9-209DF427BF63}"/>
              </a:ext>
            </a:extLst>
          </p:cNvPr>
          <p:cNvSpPr>
            <a:spLocks noGrp="1"/>
          </p:cNvSpPr>
          <p:nvPr>
            <p:ph type="body" sz="quarter" idx="26" hasCustomPrompt="1"/>
          </p:nvPr>
        </p:nvSpPr>
        <p:spPr>
          <a:xfrm>
            <a:off x="4324351" y="1725613"/>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1" name="Picture Placeholder 10">
            <a:extLst>
              <a:ext uri="{FF2B5EF4-FFF2-40B4-BE49-F238E27FC236}">
                <a16:creationId xmlns:a16="http://schemas.microsoft.com/office/drawing/2014/main" id="{6F73E224-EE96-96BD-4FB2-C3AFA77AB809}"/>
              </a:ext>
            </a:extLst>
          </p:cNvPr>
          <p:cNvSpPr>
            <a:spLocks noGrp="1"/>
          </p:cNvSpPr>
          <p:nvPr>
            <p:ph type="pic" sz="quarter" idx="27" hasCustomPrompt="1"/>
          </p:nvPr>
        </p:nvSpPr>
        <p:spPr>
          <a:xfrm>
            <a:off x="3498559" y="1849792"/>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32" name="Text Placeholder 31">
            <a:extLst>
              <a:ext uri="{FF2B5EF4-FFF2-40B4-BE49-F238E27FC236}">
                <a16:creationId xmlns:a16="http://schemas.microsoft.com/office/drawing/2014/main" id="{F955B085-787E-7CE6-2CC7-EF4E2F7460B9}"/>
              </a:ext>
            </a:extLst>
          </p:cNvPr>
          <p:cNvSpPr>
            <a:spLocks noGrp="1"/>
          </p:cNvSpPr>
          <p:nvPr>
            <p:ph type="body" sz="quarter" idx="28" hasCustomPrompt="1"/>
          </p:nvPr>
        </p:nvSpPr>
        <p:spPr>
          <a:xfrm>
            <a:off x="508000" y="292417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3" name="Text 1">
            <a:extLst>
              <a:ext uri="{FF2B5EF4-FFF2-40B4-BE49-F238E27FC236}">
                <a16:creationId xmlns:a16="http://schemas.microsoft.com/office/drawing/2014/main" id="{F7D63918-335B-89B5-9CAD-613E0276C8EE}"/>
              </a:ext>
            </a:extLst>
          </p:cNvPr>
          <p:cNvSpPr>
            <a:spLocks noGrp="1"/>
          </p:cNvSpPr>
          <p:nvPr>
            <p:ph type="body" sz="quarter" idx="29" hasCustomPrompt="1"/>
          </p:nvPr>
        </p:nvSpPr>
        <p:spPr>
          <a:xfrm>
            <a:off x="1458912" y="2925764"/>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4" name="Picture Placeholder 10">
            <a:extLst>
              <a:ext uri="{FF2B5EF4-FFF2-40B4-BE49-F238E27FC236}">
                <a16:creationId xmlns:a16="http://schemas.microsoft.com/office/drawing/2014/main" id="{43EC35B7-D6A4-BE47-941F-73AD353D872C}"/>
              </a:ext>
            </a:extLst>
          </p:cNvPr>
          <p:cNvSpPr>
            <a:spLocks noGrp="1"/>
          </p:cNvSpPr>
          <p:nvPr>
            <p:ph type="pic" sz="quarter" idx="30" hasCustomPrompt="1"/>
          </p:nvPr>
        </p:nvSpPr>
        <p:spPr>
          <a:xfrm>
            <a:off x="633121" y="3049941"/>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35" name="Text Placeholder 34">
            <a:extLst>
              <a:ext uri="{FF2B5EF4-FFF2-40B4-BE49-F238E27FC236}">
                <a16:creationId xmlns:a16="http://schemas.microsoft.com/office/drawing/2014/main" id="{10AB073F-F602-CDC4-A47A-5393E55103D7}"/>
              </a:ext>
            </a:extLst>
          </p:cNvPr>
          <p:cNvSpPr>
            <a:spLocks noGrp="1"/>
          </p:cNvSpPr>
          <p:nvPr>
            <p:ph type="body" sz="quarter" idx="31" hasCustomPrompt="1"/>
          </p:nvPr>
        </p:nvSpPr>
        <p:spPr>
          <a:xfrm>
            <a:off x="3373439" y="292417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36" name="Text 1">
            <a:extLst>
              <a:ext uri="{FF2B5EF4-FFF2-40B4-BE49-F238E27FC236}">
                <a16:creationId xmlns:a16="http://schemas.microsoft.com/office/drawing/2014/main" id="{D3750153-55D7-EF80-D769-656234795748}"/>
              </a:ext>
            </a:extLst>
          </p:cNvPr>
          <p:cNvSpPr>
            <a:spLocks noGrp="1"/>
          </p:cNvSpPr>
          <p:nvPr>
            <p:ph type="body" sz="quarter" idx="32" hasCustomPrompt="1"/>
          </p:nvPr>
        </p:nvSpPr>
        <p:spPr>
          <a:xfrm>
            <a:off x="4324351" y="2925764"/>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37" name="Picture Placeholder 10">
            <a:extLst>
              <a:ext uri="{FF2B5EF4-FFF2-40B4-BE49-F238E27FC236}">
                <a16:creationId xmlns:a16="http://schemas.microsoft.com/office/drawing/2014/main" id="{25B616FE-BB55-32C3-23A9-29C476B9F68C}"/>
              </a:ext>
            </a:extLst>
          </p:cNvPr>
          <p:cNvSpPr>
            <a:spLocks noGrp="1"/>
          </p:cNvSpPr>
          <p:nvPr>
            <p:ph type="pic" sz="quarter" idx="33" hasCustomPrompt="1"/>
          </p:nvPr>
        </p:nvSpPr>
        <p:spPr>
          <a:xfrm>
            <a:off x="3498559" y="3049941"/>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44" name="Text Placeholder 43">
            <a:extLst>
              <a:ext uri="{FF2B5EF4-FFF2-40B4-BE49-F238E27FC236}">
                <a16:creationId xmlns:a16="http://schemas.microsoft.com/office/drawing/2014/main" id="{1A7BCA48-7247-3D86-50FF-747CD4C23227}"/>
              </a:ext>
            </a:extLst>
          </p:cNvPr>
          <p:cNvSpPr>
            <a:spLocks noGrp="1"/>
          </p:cNvSpPr>
          <p:nvPr>
            <p:ph type="body" sz="quarter" idx="34" hasCustomPrompt="1"/>
          </p:nvPr>
        </p:nvSpPr>
        <p:spPr>
          <a:xfrm>
            <a:off x="508000" y="414972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5" name="Text 1">
            <a:extLst>
              <a:ext uri="{FF2B5EF4-FFF2-40B4-BE49-F238E27FC236}">
                <a16:creationId xmlns:a16="http://schemas.microsoft.com/office/drawing/2014/main" id="{277028E0-E7FB-1413-A3F7-34F61F1A9CF8}"/>
              </a:ext>
            </a:extLst>
          </p:cNvPr>
          <p:cNvSpPr>
            <a:spLocks noGrp="1"/>
          </p:cNvSpPr>
          <p:nvPr>
            <p:ph type="body" sz="quarter" idx="35" hasCustomPrompt="1"/>
          </p:nvPr>
        </p:nvSpPr>
        <p:spPr>
          <a:xfrm>
            <a:off x="1458912" y="415131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6" name="Picture Placeholder 10">
            <a:extLst>
              <a:ext uri="{FF2B5EF4-FFF2-40B4-BE49-F238E27FC236}">
                <a16:creationId xmlns:a16="http://schemas.microsoft.com/office/drawing/2014/main" id="{4A3E7866-088B-5983-93F9-FC3A1D9EB152}"/>
              </a:ext>
            </a:extLst>
          </p:cNvPr>
          <p:cNvSpPr>
            <a:spLocks noGrp="1"/>
          </p:cNvSpPr>
          <p:nvPr>
            <p:ph type="pic" sz="quarter" idx="36" hasCustomPrompt="1"/>
          </p:nvPr>
        </p:nvSpPr>
        <p:spPr>
          <a:xfrm>
            <a:off x="633121" y="4275493"/>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47" name="Text Placeholder 46">
            <a:extLst>
              <a:ext uri="{FF2B5EF4-FFF2-40B4-BE49-F238E27FC236}">
                <a16:creationId xmlns:a16="http://schemas.microsoft.com/office/drawing/2014/main" id="{9EB92709-E853-D8A4-AD14-AE75C0C5D89E}"/>
              </a:ext>
            </a:extLst>
          </p:cNvPr>
          <p:cNvSpPr>
            <a:spLocks noGrp="1"/>
          </p:cNvSpPr>
          <p:nvPr>
            <p:ph type="body" sz="quarter" idx="37" hasCustomPrompt="1"/>
          </p:nvPr>
        </p:nvSpPr>
        <p:spPr>
          <a:xfrm>
            <a:off x="3373439" y="4149727"/>
            <a:ext cx="789285" cy="790575"/>
          </a:xfrm>
          <a:custGeom>
            <a:avLst/>
            <a:gdLst>
              <a:gd name="connsiteX0" fmla="*/ 0 w 3562350"/>
              <a:gd name="connsiteY0" fmla="*/ 0 h 2190750"/>
              <a:gd name="connsiteX1" fmla="*/ 3562350 w 3562350"/>
              <a:gd name="connsiteY1" fmla="*/ 0 h 2190750"/>
              <a:gd name="connsiteX2" fmla="*/ 3562350 w 3562350"/>
              <a:gd name="connsiteY2" fmla="*/ 2190750 h 2190750"/>
              <a:gd name="connsiteX3" fmla="*/ 0 w 3562350"/>
              <a:gd name="connsiteY3" fmla="*/ 2190750 h 2190750"/>
            </a:gdLst>
            <a:ahLst/>
            <a:cxnLst>
              <a:cxn ang="0">
                <a:pos x="connsiteX0" y="connsiteY0"/>
              </a:cxn>
              <a:cxn ang="0">
                <a:pos x="connsiteX1" y="connsiteY1"/>
              </a:cxn>
              <a:cxn ang="0">
                <a:pos x="connsiteX2" y="connsiteY2"/>
              </a:cxn>
              <a:cxn ang="0">
                <a:pos x="connsiteX3" y="connsiteY3"/>
              </a:cxn>
            </a:cxnLst>
            <a:rect l="l" t="t" r="r" b="b"/>
            <a:pathLst>
              <a:path w="3562350" h="2190750">
                <a:moveTo>
                  <a:pt x="0" y="0"/>
                </a:moveTo>
                <a:lnTo>
                  <a:pt x="3562350" y="0"/>
                </a:lnTo>
                <a:lnTo>
                  <a:pt x="3562350" y="2190750"/>
                </a:lnTo>
                <a:lnTo>
                  <a:pt x="0" y="2190750"/>
                </a:lnTo>
                <a:close/>
              </a:path>
            </a:pathLst>
          </a:custGeom>
          <a:solidFill>
            <a:schemeClr val="bg2"/>
          </a:solidFill>
        </p:spPr>
        <p:txBody>
          <a:bodyPr vert="horz" wrap="square" lIns="108000" tIns="108000" rIns="108000" bIns="108000" rtlCol="0" anchor="t" anchorCtr="0">
            <a:noAutofit/>
          </a:bodyPr>
          <a:lstStyle>
            <a:lvl1pPr>
              <a:defRPr lang="en-GB"/>
            </a:lvl1pPr>
          </a:lstStyle>
          <a:p>
            <a:pPr lvl="0"/>
            <a:r>
              <a:rPr lang="en-GB"/>
              <a:t> </a:t>
            </a:r>
          </a:p>
        </p:txBody>
      </p:sp>
      <p:sp>
        <p:nvSpPr>
          <p:cNvPr id="48" name="Text 1">
            <a:extLst>
              <a:ext uri="{FF2B5EF4-FFF2-40B4-BE49-F238E27FC236}">
                <a16:creationId xmlns:a16="http://schemas.microsoft.com/office/drawing/2014/main" id="{29BA12A9-6E38-F618-BB44-FBF193B6B84C}"/>
              </a:ext>
            </a:extLst>
          </p:cNvPr>
          <p:cNvSpPr>
            <a:spLocks noGrp="1"/>
          </p:cNvSpPr>
          <p:nvPr>
            <p:ph type="body" sz="quarter" idx="38" hasCustomPrompt="1"/>
          </p:nvPr>
        </p:nvSpPr>
        <p:spPr>
          <a:xfrm>
            <a:off x="4324351" y="4151315"/>
            <a:ext cx="1649413" cy="788987"/>
          </a:xfrm>
          <a:prstGeom prst="rect">
            <a:avLst/>
          </a:prstGeom>
        </p:spPr>
        <p:txBody>
          <a:bodyPr vert="horz" wrap="square" lIns="0" tIns="0" rIns="0" bIns="0" rtlCol="0" anchor="t" anchorCtr="0">
            <a:noAutofit/>
          </a:bodyPr>
          <a:lstStyle>
            <a:lvl1pPr>
              <a:spcAft>
                <a:spcPts val="400"/>
              </a:spcAft>
              <a:defRPr lang="en-GB" sz="1000" dirty="0">
                <a:solidFill>
                  <a:schemeClr val="tx1"/>
                </a:solidFill>
              </a:defRPr>
            </a:lvl1pPr>
            <a:lvl2pPr>
              <a:spcAft>
                <a:spcPts val="400"/>
              </a:spcAft>
              <a:defRPr lang="en-GB" sz="1000" b="0" dirty="0">
                <a:solidFill>
                  <a:schemeClr val="tx1"/>
                </a:solidFill>
              </a:defRPr>
            </a:lvl2pPr>
            <a:lvl3pPr>
              <a:spcAft>
                <a:spcPts val="400"/>
              </a:spcAft>
              <a:defRPr lang="en-GB" sz="900" b="0" dirty="0"/>
            </a:lvl3pPr>
            <a:lvl4pPr>
              <a:spcAft>
                <a:spcPts val="400"/>
              </a:spcAft>
              <a:defRPr lang="en-GB" sz="900" i="1" dirty="0"/>
            </a:lvl4pPr>
            <a:lvl5pPr>
              <a:spcAft>
                <a:spcPts val="0"/>
              </a:spcAft>
              <a:defRPr lang="en-GB" sz="900" dirty="0"/>
            </a:lvl5pPr>
            <a:lvl6pPr>
              <a:spcAft>
                <a:spcPts val="0"/>
              </a:spcAft>
              <a:defRPr lang="en-GB" sz="900" dirty="0"/>
            </a:lvl6pPr>
            <a:lvl7pPr>
              <a:spcAft>
                <a:spcPts val="0"/>
              </a:spcAft>
              <a:defRPr lang="en-GB" sz="900" dirty="0"/>
            </a:lvl7pPr>
            <a:lvl8pPr marL="183595" indent="-183595">
              <a:spcAft>
                <a:spcPts val="0"/>
              </a:spcAft>
              <a:defRPr lang="en-GB" sz="900" dirty="0"/>
            </a:lvl8pPr>
            <a:lvl9pPr marL="359991" indent="-176396">
              <a:spcAft>
                <a:spcPts val="0"/>
              </a:spcAft>
              <a:defRPr lang="en-GB" sz="900" dirty="0"/>
            </a:lvl9p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49" name="Picture Placeholder 10">
            <a:extLst>
              <a:ext uri="{FF2B5EF4-FFF2-40B4-BE49-F238E27FC236}">
                <a16:creationId xmlns:a16="http://schemas.microsoft.com/office/drawing/2014/main" id="{1671D716-8844-F63D-8C7D-71BFEA3BBADD}"/>
              </a:ext>
            </a:extLst>
          </p:cNvPr>
          <p:cNvSpPr>
            <a:spLocks noGrp="1"/>
          </p:cNvSpPr>
          <p:nvPr>
            <p:ph type="pic" sz="quarter" idx="39" hasCustomPrompt="1"/>
          </p:nvPr>
        </p:nvSpPr>
        <p:spPr>
          <a:xfrm>
            <a:off x="3498559" y="4275493"/>
            <a:ext cx="539044" cy="539043"/>
          </a:xfrm>
          <a:prstGeom prst="rect">
            <a:avLst/>
          </a:prstGeom>
          <a:noFill/>
          <a:ln>
            <a:noFill/>
          </a:ln>
        </p:spPr>
        <p:txBody>
          <a:bodyPr anchor="ctr"/>
          <a:lstStyle>
            <a:lvl1pPr algn="ctr">
              <a:defRPr sz="1000"/>
            </a:lvl1pPr>
          </a:lstStyle>
          <a:p>
            <a:pPr marL="0" marR="0" lvl="0" indent="0" algn="l" defTabSz="73663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Click to add icon</a:t>
            </a:r>
          </a:p>
        </p:txBody>
      </p:sp>
      <p:sp>
        <p:nvSpPr>
          <p:cNvPr id="11" name="Picture Placeholder 10">
            <a:extLst>
              <a:ext uri="{FF2B5EF4-FFF2-40B4-BE49-F238E27FC236}">
                <a16:creationId xmlns:a16="http://schemas.microsoft.com/office/drawing/2014/main" id="{AFDDBDBB-B54F-6E93-96DA-103CCF1CF18C}"/>
              </a:ext>
            </a:extLst>
          </p:cNvPr>
          <p:cNvSpPr>
            <a:spLocks noGrp="1"/>
          </p:cNvSpPr>
          <p:nvPr>
            <p:ph type="pic" sz="quarter" idx="40" hasCustomPrompt="1"/>
          </p:nvPr>
        </p:nvSpPr>
        <p:spPr>
          <a:xfrm>
            <a:off x="6216651" y="1724025"/>
            <a:ext cx="5481863" cy="4260851"/>
          </a:xfrm>
          <a:custGeom>
            <a:avLst/>
            <a:gdLst>
              <a:gd name="connsiteX0" fmla="*/ 271224 w 5481863"/>
              <a:gd name="connsiteY0" fmla="*/ 0 h 4260850"/>
              <a:gd name="connsiteX1" fmla="*/ 1672709 w 5481863"/>
              <a:gd name="connsiteY1" fmla="*/ 0 h 4260850"/>
              <a:gd name="connsiteX2" fmla="*/ 3809155 w 5481863"/>
              <a:gd name="connsiteY2" fmla="*/ 0 h 4260850"/>
              <a:gd name="connsiteX3" fmla="*/ 5210640 w 5481863"/>
              <a:gd name="connsiteY3" fmla="*/ 0 h 4260850"/>
              <a:gd name="connsiteX4" fmla="*/ 5481863 w 5481863"/>
              <a:gd name="connsiteY4" fmla="*/ 271223 h 4260850"/>
              <a:gd name="connsiteX5" fmla="*/ 5481863 w 5481863"/>
              <a:gd name="connsiteY5" fmla="*/ 3989628 h 4260850"/>
              <a:gd name="connsiteX6" fmla="*/ 5210640 w 5481863"/>
              <a:gd name="connsiteY6" fmla="*/ 4260850 h 4260850"/>
              <a:gd name="connsiteX7" fmla="*/ 3809161 w 5481863"/>
              <a:gd name="connsiteY7" fmla="*/ 4260850 h 4260850"/>
              <a:gd name="connsiteX8" fmla="*/ 3809155 w 5481863"/>
              <a:gd name="connsiteY8" fmla="*/ 4260850 h 4260850"/>
              <a:gd name="connsiteX9" fmla="*/ 1619901 w 5481863"/>
              <a:gd name="connsiteY9" fmla="*/ 4260849 h 4260850"/>
              <a:gd name="connsiteX10" fmla="*/ 0 w 5481863"/>
              <a:gd name="connsiteY10" fmla="*/ 2640948 h 4260850"/>
              <a:gd name="connsiteX11" fmla="*/ 0 w 5481863"/>
              <a:gd name="connsiteY11" fmla="*/ 2139622 h 4260850"/>
              <a:gd name="connsiteX12" fmla="*/ 1 w 5481863"/>
              <a:gd name="connsiteY12" fmla="*/ 2139604 h 4260850"/>
              <a:gd name="connsiteX13" fmla="*/ 1 w 5481863"/>
              <a:gd name="connsiteY13" fmla="*/ 1896715 h 4260850"/>
              <a:gd name="connsiteX14" fmla="*/ 1 w 5481863"/>
              <a:gd name="connsiteY14" fmla="*/ 271223 h 4260850"/>
              <a:gd name="connsiteX15" fmla="*/ 271224 w 5481863"/>
              <a:gd name="connsiteY15" fmla="*/ 0 h 426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81863" h="4260850">
                <a:moveTo>
                  <a:pt x="271224" y="0"/>
                </a:moveTo>
                <a:lnTo>
                  <a:pt x="1672709" y="0"/>
                </a:lnTo>
                <a:lnTo>
                  <a:pt x="3809155" y="0"/>
                </a:lnTo>
                <a:lnTo>
                  <a:pt x="5210640" y="0"/>
                </a:lnTo>
                <a:cubicBezTo>
                  <a:pt x="5360432" y="0"/>
                  <a:pt x="5481863" y="121431"/>
                  <a:pt x="5481863" y="271223"/>
                </a:cubicBezTo>
                <a:lnTo>
                  <a:pt x="5481863" y="3989628"/>
                </a:lnTo>
                <a:cubicBezTo>
                  <a:pt x="5481863" y="4139419"/>
                  <a:pt x="5360432" y="4260850"/>
                  <a:pt x="5210640" y="4260850"/>
                </a:cubicBezTo>
                <a:lnTo>
                  <a:pt x="3809161" y="4260850"/>
                </a:lnTo>
                <a:lnTo>
                  <a:pt x="3809155" y="4260850"/>
                </a:lnTo>
                <a:lnTo>
                  <a:pt x="1619901" y="4260849"/>
                </a:lnTo>
                <a:cubicBezTo>
                  <a:pt x="725254" y="4260849"/>
                  <a:pt x="0" y="3535595"/>
                  <a:pt x="0" y="2640948"/>
                </a:cubicBezTo>
                <a:lnTo>
                  <a:pt x="0" y="2139622"/>
                </a:lnTo>
                <a:cubicBezTo>
                  <a:pt x="0" y="2139617"/>
                  <a:pt x="1" y="2139610"/>
                  <a:pt x="1" y="2139604"/>
                </a:cubicBezTo>
                <a:lnTo>
                  <a:pt x="1" y="1896715"/>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6" name="Footer">
            <a:extLst>
              <a:ext uri="{FF2B5EF4-FFF2-40B4-BE49-F238E27FC236}">
                <a16:creationId xmlns:a16="http://schemas.microsoft.com/office/drawing/2014/main" id="{7C57FF6D-7F92-1378-61C2-90949DA5A56C}"/>
              </a:ext>
            </a:extLst>
          </p:cNvPr>
          <p:cNvSpPr>
            <a:spLocks noGrp="1"/>
          </p:cNvSpPr>
          <p:nvPr>
            <p:ph type="ftr" sz="quarter" idx="41"/>
          </p:nvPr>
        </p:nvSpPr>
        <p:spPr/>
        <p:txBody>
          <a:bodyPr/>
          <a:lstStyle/>
          <a:p>
            <a:endParaRPr lang="en-GB" dirty="0"/>
          </a:p>
        </p:txBody>
      </p:sp>
      <p:sp>
        <p:nvSpPr>
          <p:cNvPr id="9" name="SlideNumber">
            <a:extLst>
              <a:ext uri="{FF2B5EF4-FFF2-40B4-BE49-F238E27FC236}">
                <a16:creationId xmlns:a16="http://schemas.microsoft.com/office/drawing/2014/main" id="{6BEEA6E6-0118-24ED-4CE7-3C281204A3E8}"/>
              </a:ext>
            </a:extLst>
          </p:cNvPr>
          <p:cNvSpPr>
            <a:spLocks noGrp="1"/>
          </p:cNvSpPr>
          <p:nvPr>
            <p:ph type="sldNum" sz="quarter" idx="42"/>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D488BA68-A7C4-6624-5128-DBE33828309C}"/>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5" name="Rectangle 4">
            <a:extLst>
              <a:ext uri="{FF2B5EF4-FFF2-40B4-BE49-F238E27FC236}">
                <a16:creationId xmlns:a16="http://schemas.microsoft.com/office/drawing/2014/main" id="{9D36DCF0-3C91-2E97-44E4-1896857917D7}"/>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463930936"/>
      </p:ext>
    </p:extLst>
  </p:cSld>
  <p:clrMapOvr>
    <a:masterClrMapping/>
  </p:clrMapOvr>
  <p:hf hdr="0" dt="0"/>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ontent-Heavy: Four columns with Header and Banner">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12" name="Text 1">
            <a:extLst>
              <a:ext uri="{FF2B5EF4-FFF2-40B4-BE49-F238E27FC236}">
                <a16:creationId xmlns:a16="http://schemas.microsoft.com/office/drawing/2014/main" id="{BAECF42E-FD59-D809-A82F-B2E219E4B112}"/>
              </a:ext>
            </a:extLst>
          </p:cNvPr>
          <p:cNvSpPr>
            <a:spLocks noGrp="1"/>
          </p:cNvSpPr>
          <p:nvPr>
            <p:ph type="body" sz="quarter" idx="15" hasCustomPrompt="1"/>
          </p:nvPr>
        </p:nvSpPr>
        <p:spPr>
          <a:xfrm>
            <a:off x="508001" y="4160838"/>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4" name="Text 1">
            <a:extLst>
              <a:ext uri="{FF2B5EF4-FFF2-40B4-BE49-F238E27FC236}">
                <a16:creationId xmlns:a16="http://schemas.microsoft.com/office/drawing/2014/main" id="{EA38B840-8B22-DF9F-E9B2-3A822CFF3EE9}"/>
              </a:ext>
            </a:extLst>
          </p:cNvPr>
          <p:cNvSpPr>
            <a:spLocks noGrp="1"/>
          </p:cNvSpPr>
          <p:nvPr>
            <p:ph type="body" sz="quarter" idx="17" hasCustomPrompt="1"/>
          </p:nvPr>
        </p:nvSpPr>
        <p:spPr>
          <a:xfrm>
            <a:off x="3363385" y="4160838"/>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83595">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6" name="Text 1">
            <a:extLst>
              <a:ext uri="{FF2B5EF4-FFF2-40B4-BE49-F238E27FC236}">
                <a16:creationId xmlns:a16="http://schemas.microsoft.com/office/drawing/2014/main" id="{794132B6-137E-0DD3-E988-6236C8D264CA}"/>
              </a:ext>
            </a:extLst>
          </p:cNvPr>
          <p:cNvSpPr>
            <a:spLocks noGrp="1"/>
          </p:cNvSpPr>
          <p:nvPr>
            <p:ph type="body" sz="quarter" idx="19" hasCustomPrompt="1"/>
          </p:nvPr>
        </p:nvSpPr>
        <p:spPr>
          <a:xfrm>
            <a:off x="6218768" y="4160838"/>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83595">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8" name="Text 1">
            <a:extLst>
              <a:ext uri="{FF2B5EF4-FFF2-40B4-BE49-F238E27FC236}">
                <a16:creationId xmlns:a16="http://schemas.microsoft.com/office/drawing/2014/main" id="{FCC25EE5-EBA4-7260-6D99-656309E62D9F}"/>
              </a:ext>
            </a:extLst>
          </p:cNvPr>
          <p:cNvSpPr>
            <a:spLocks noGrp="1"/>
          </p:cNvSpPr>
          <p:nvPr>
            <p:ph type="body" sz="quarter" idx="21" hasCustomPrompt="1"/>
          </p:nvPr>
        </p:nvSpPr>
        <p:spPr>
          <a:xfrm>
            <a:off x="9074151" y="4160838"/>
            <a:ext cx="2609851" cy="1824037"/>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83595">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Text 1">
            <a:extLst>
              <a:ext uri="{FF2B5EF4-FFF2-40B4-BE49-F238E27FC236}">
                <a16:creationId xmlns:a16="http://schemas.microsoft.com/office/drawing/2014/main" id="{B482A635-305C-A813-4FC1-2CD06AF045C2}"/>
              </a:ext>
            </a:extLst>
          </p:cNvPr>
          <p:cNvSpPr>
            <a:spLocks noGrp="1"/>
          </p:cNvSpPr>
          <p:nvPr>
            <p:ph type="body" sz="quarter" idx="22" hasCustomPrompt="1"/>
          </p:nvPr>
        </p:nvSpPr>
        <p:spPr>
          <a:xfrm>
            <a:off x="508002" y="1724025"/>
            <a:ext cx="11175999" cy="489491"/>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a:defRPr lang="en-GB" sz="900" dirty="0"/>
            </a:lvl8pPr>
            <a:lvl9pPr>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Picture Placeholder 8">
            <a:extLst>
              <a:ext uri="{FF2B5EF4-FFF2-40B4-BE49-F238E27FC236}">
                <a16:creationId xmlns:a16="http://schemas.microsoft.com/office/drawing/2014/main" id="{D2D9D3FD-940D-E4F4-C51B-784EC5879B51}"/>
              </a:ext>
            </a:extLst>
          </p:cNvPr>
          <p:cNvSpPr>
            <a:spLocks noGrp="1"/>
          </p:cNvSpPr>
          <p:nvPr>
            <p:ph type="pic" sz="quarter" idx="23" hasCustomPrompt="1"/>
          </p:nvPr>
        </p:nvSpPr>
        <p:spPr>
          <a:xfrm>
            <a:off x="508001" y="2456941"/>
            <a:ext cx="11176001" cy="1457835"/>
          </a:xfrm>
          <a:prstGeom prst="rect">
            <a:avLst/>
          </a:prstGeom>
          <a:solidFill>
            <a:schemeClr val="bg2"/>
          </a:solidFill>
        </p:spPr>
        <p:txBody>
          <a:bodyPr vert="horz" wrap="square" lIns="0" tIns="0" rIns="0" bIns="0" rtlCol="0" anchor="t" anchorCtr="0">
            <a:noAutofit/>
          </a:bodyPr>
          <a:lstStyle>
            <a:lvl1pPr algn="ctr">
              <a:defRPr lang="en-GB" b="0" dirty="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6" name="Footer">
            <a:extLst>
              <a:ext uri="{FF2B5EF4-FFF2-40B4-BE49-F238E27FC236}">
                <a16:creationId xmlns:a16="http://schemas.microsoft.com/office/drawing/2014/main" id="{AEDD03A8-45A7-F009-33CD-70652AAD1EC5}"/>
              </a:ext>
            </a:extLst>
          </p:cNvPr>
          <p:cNvSpPr>
            <a:spLocks noGrp="1"/>
          </p:cNvSpPr>
          <p:nvPr>
            <p:ph type="ftr" sz="quarter" idx="24"/>
          </p:nvPr>
        </p:nvSpPr>
        <p:spPr/>
        <p:txBody>
          <a:bodyPr/>
          <a:lstStyle/>
          <a:p>
            <a:endParaRPr lang="en-GB" dirty="0"/>
          </a:p>
        </p:txBody>
      </p:sp>
      <p:sp>
        <p:nvSpPr>
          <p:cNvPr id="7" name="SlideNumber">
            <a:extLst>
              <a:ext uri="{FF2B5EF4-FFF2-40B4-BE49-F238E27FC236}">
                <a16:creationId xmlns:a16="http://schemas.microsoft.com/office/drawing/2014/main" id="{DF042032-C6EC-5CF4-0D8F-64A9A61A4562}"/>
              </a:ext>
            </a:extLst>
          </p:cNvPr>
          <p:cNvSpPr>
            <a:spLocks noGrp="1"/>
          </p:cNvSpPr>
          <p:nvPr>
            <p:ph type="sldNum" sz="quarter" idx="25"/>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CD906D69-F981-0E0E-D2E6-2F42AE6C95A5}"/>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287412583"/>
      </p:ext>
    </p:extLst>
  </p:cSld>
  <p:clrMapOvr>
    <a:masterClrMapping/>
  </p:clrMapOvr>
  <p:hf hdr="0" dt="0"/>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ontent-Heavy: Three columns with Large Header">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6F474FC-E4EB-CD83-0A4F-AD1662ACD32C}"/>
              </a:ext>
            </a:extLst>
          </p:cNvPr>
          <p:cNvSpPr>
            <a:spLocks noGrp="1"/>
          </p:cNvSpPr>
          <p:nvPr>
            <p:ph type="title"/>
          </p:nvPr>
        </p:nvSpPr>
        <p:spPr/>
        <p:txBody>
          <a:bodyPr/>
          <a:lstStyle/>
          <a:p>
            <a:r>
              <a:rPr lang="en-US"/>
              <a:t>Click to edit Master title style</a:t>
            </a:r>
            <a:endParaRPr lang="en-GB"/>
          </a:p>
        </p:txBody>
      </p:sp>
      <p:sp>
        <p:nvSpPr>
          <p:cNvPr id="12" name="Text 1">
            <a:extLst>
              <a:ext uri="{FF2B5EF4-FFF2-40B4-BE49-F238E27FC236}">
                <a16:creationId xmlns:a16="http://schemas.microsoft.com/office/drawing/2014/main" id="{BAECF42E-FD59-D809-A82F-B2E219E4B112}"/>
              </a:ext>
            </a:extLst>
          </p:cNvPr>
          <p:cNvSpPr>
            <a:spLocks noGrp="1"/>
          </p:cNvSpPr>
          <p:nvPr>
            <p:ph type="body" sz="quarter" idx="15" hasCustomPrompt="1"/>
          </p:nvPr>
        </p:nvSpPr>
        <p:spPr>
          <a:xfrm>
            <a:off x="508002" y="2894014"/>
            <a:ext cx="3562349" cy="3090863"/>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4" name="Text 1">
            <a:extLst>
              <a:ext uri="{FF2B5EF4-FFF2-40B4-BE49-F238E27FC236}">
                <a16:creationId xmlns:a16="http://schemas.microsoft.com/office/drawing/2014/main" id="{EA38B840-8B22-DF9F-E9B2-3A822CFF3EE9}"/>
              </a:ext>
            </a:extLst>
          </p:cNvPr>
          <p:cNvSpPr>
            <a:spLocks noGrp="1"/>
          </p:cNvSpPr>
          <p:nvPr>
            <p:ph type="body" sz="quarter" idx="17" hasCustomPrompt="1"/>
          </p:nvPr>
        </p:nvSpPr>
        <p:spPr>
          <a:xfrm>
            <a:off x="4313239" y="2894014"/>
            <a:ext cx="3562349" cy="3090863"/>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6" name="Text 1">
            <a:extLst>
              <a:ext uri="{FF2B5EF4-FFF2-40B4-BE49-F238E27FC236}">
                <a16:creationId xmlns:a16="http://schemas.microsoft.com/office/drawing/2014/main" id="{794132B6-137E-0DD3-E988-6236C8D264CA}"/>
              </a:ext>
            </a:extLst>
          </p:cNvPr>
          <p:cNvSpPr>
            <a:spLocks noGrp="1"/>
          </p:cNvSpPr>
          <p:nvPr>
            <p:ph type="body" sz="quarter" idx="19" hasCustomPrompt="1"/>
          </p:nvPr>
        </p:nvSpPr>
        <p:spPr>
          <a:xfrm>
            <a:off x="8121652" y="2894014"/>
            <a:ext cx="3562349" cy="3090863"/>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Text Placeholder 6">
            <a:extLst>
              <a:ext uri="{FF2B5EF4-FFF2-40B4-BE49-F238E27FC236}">
                <a16:creationId xmlns:a16="http://schemas.microsoft.com/office/drawing/2014/main" id="{0C6B0A6A-7644-2AE9-B4F5-9439ED81F094}"/>
              </a:ext>
            </a:extLst>
          </p:cNvPr>
          <p:cNvSpPr>
            <a:spLocks noGrp="1"/>
          </p:cNvSpPr>
          <p:nvPr>
            <p:ph type="body" sz="quarter" idx="22" hasCustomPrompt="1"/>
          </p:nvPr>
        </p:nvSpPr>
        <p:spPr>
          <a:xfrm>
            <a:off x="508000" y="1724026"/>
            <a:ext cx="11176000" cy="925513"/>
          </a:xfrm>
          <a:prstGeom prst="rect">
            <a:avLst/>
          </a:prstGeom>
        </p:spPr>
        <p:txBody>
          <a:bodyPr/>
          <a:lstStyle>
            <a:lvl1pPr>
              <a:defRPr sz="1400"/>
            </a:lvl1pPr>
            <a:lvl2pPr>
              <a:defRPr sz="1100"/>
            </a:lvl2pPr>
            <a:lvl3pPr>
              <a:defRPr sz="900"/>
            </a:lvl3pPr>
            <a:lvl4pPr>
              <a:defRPr sz="900"/>
            </a:lvl4pPr>
            <a:lvl5pPr>
              <a:defRPr sz="900"/>
            </a:lvl5pPr>
            <a:lvl6pPr>
              <a:defRPr sz="900"/>
            </a:lvl6pPr>
            <a:lvl7pPr>
              <a:defRPr sz="900"/>
            </a:lvl7pPr>
            <a:lvl8pPr marL="183595" indent="-183595">
              <a:defRPr sz="900"/>
            </a:lvl8pPr>
            <a:lvl9pPr marL="359991" indent="-176396">
              <a:defRPr sz="90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554E82FC-CF4A-53E1-82C3-F1AA1552FD9D}"/>
              </a:ext>
            </a:extLst>
          </p:cNvPr>
          <p:cNvSpPr>
            <a:spLocks noGrp="1"/>
          </p:cNvSpPr>
          <p:nvPr>
            <p:ph type="ftr" sz="quarter" idx="23"/>
          </p:nvPr>
        </p:nvSpPr>
        <p:spPr/>
        <p:txBody>
          <a:bodyPr/>
          <a:lstStyle/>
          <a:p>
            <a:endParaRPr lang="en-GB" dirty="0"/>
          </a:p>
        </p:txBody>
      </p:sp>
      <p:sp>
        <p:nvSpPr>
          <p:cNvPr id="3" name="SlideNumber">
            <a:extLst>
              <a:ext uri="{FF2B5EF4-FFF2-40B4-BE49-F238E27FC236}">
                <a16:creationId xmlns:a16="http://schemas.microsoft.com/office/drawing/2014/main" id="{B05F8BEB-543F-6726-7EB2-4F88DDF7AFBF}"/>
              </a:ext>
            </a:extLst>
          </p:cNvPr>
          <p:cNvSpPr>
            <a:spLocks noGrp="1"/>
          </p:cNvSpPr>
          <p:nvPr>
            <p:ph type="sldNum" sz="quarter" idx="24"/>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164C6635-C953-F5BC-E5E5-5F807B008924}"/>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578594584"/>
      </p:ext>
    </p:extLst>
  </p:cSld>
  <p:clrMapOvr>
    <a:masterClrMapping/>
  </p:clrMapOvr>
  <p:hf hdr="0" dt="0"/>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ontent-Heavy: 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94B5-CC98-C901-994F-A9C81E0234E3}"/>
              </a:ext>
            </a:extLst>
          </p:cNvPr>
          <p:cNvSpPr>
            <a:spLocks noGrp="1"/>
          </p:cNvSpPr>
          <p:nvPr>
            <p:ph type="title"/>
          </p:nvPr>
        </p:nvSpPr>
        <p:spPr/>
        <p:txBody>
          <a:bodyPr/>
          <a:lstStyle/>
          <a:p>
            <a:r>
              <a:rPr lang="en-US"/>
              <a:t>Click to edit Master title style</a:t>
            </a:r>
            <a:endParaRPr lang="en-GB"/>
          </a:p>
        </p:txBody>
      </p:sp>
      <p:sp>
        <p:nvSpPr>
          <p:cNvPr id="5" name="Text 1">
            <a:extLst>
              <a:ext uri="{FF2B5EF4-FFF2-40B4-BE49-F238E27FC236}">
                <a16:creationId xmlns:a16="http://schemas.microsoft.com/office/drawing/2014/main" id="{7929B154-427C-30DA-7CF1-7CCDD58D350D}"/>
              </a:ext>
            </a:extLst>
          </p:cNvPr>
          <p:cNvSpPr>
            <a:spLocks noGrp="1"/>
          </p:cNvSpPr>
          <p:nvPr>
            <p:ph type="body" sz="quarter" idx="15" hasCustomPrompt="1"/>
          </p:nvPr>
        </p:nvSpPr>
        <p:spPr>
          <a:xfrm>
            <a:off x="4313239" y="1724025"/>
            <a:ext cx="7370761" cy="4260851"/>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Picture Placeholder 9">
            <a:extLst>
              <a:ext uri="{FF2B5EF4-FFF2-40B4-BE49-F238E27FC236}">
                <a16:creationId xmlns:a16="http://schemas.microsoft.com/office/drawing/2014/main" id="{3D76B8B9-B09F-9427-4CA2-997EA784FECD}"/>
              </a:ext>
            </a:extLst>
          </p:cNvPr>
          <p:cNvSpPr>
            <a:spLocks noGrp="1"/>
          </p:cNvSpPr>
          <p:nvPr>
            <p:ph type="pic" sz="quarter" idx="18" hasCustomPrompt="1"/>
          </p:nvPr>
        </p:nvSpPr>
        <p:spPr>
          <a:xfrm>
            <a:off x="508002" y="1724026"/>
            <a:ext cx="3561293" cy="4263313"/>
          </a:xfrm>
          <a:custGeom>
            <a:avLst/>
            <a:gdLst>
              <a:gd name="connsiteX0" fmla="*/ 218331 w 3561293"/>
              <a:gd name="connsiteY0" fmla="*/ 0 h 4263313"/>
              <a:gd name="connsiteX1" fmla="*/ 1058669 w 3561293"/>
              <a:gd name="connsiteY1" fmla="*/ 0 h 4263313"/>
              <a:gd name="connsiteX2" fmla="*/ 2502626 w 3561293"/>
              <a:gd name="connsiteY2" fmla="*/ 0 h 4263313"/>
              <a:gd name="connsiteX3" fmla="*/ 3342964 w 3561293"/>
              <a:gd name="connsiteY3" fmla="*/ 0 h 4263313"/>
              <a:gd name="connsiteX4" fmla="*/ 3561293 w 3561293"/>
              <a:gd name="connsiteY4" fmla="*/ 218329 h 4263313"/>
              <a:gd name="connsiteX5" fmla="*/ 3560486 w 3561293"/>
              <a:gd name="connsiteY5" fmla="*/ 3276471 h 4263313"/>
              <a:gd name="connsiteX6" fmla="*/ 2573644 w 3561293"/>
              <a:gd name="connsiteY6" fmla="*/ 4263313 h 4263313"/>
              <a:gd name="connsiteX7" fmla="*/ 1733306 w 3561293"/>
              <a:gd name="connsiteY7" fmla="*/ 4263313 h 4263313"/>
              <a:gd name="connsiteX8" fmla="*/ 1058669 w 3561293"/>
              <a:gd name="connsiteY8" fmla="*/ 4263313 h 4263313"/>
              <a:gd name="connsiteX9" fmla="*/ 218331 w 3561293"/>
              <a:gd name="connsiteY9" fmla="*/ 4263313 h 4263313"/>
              <a:gd name="connsiteX10" fmla="*/ 2 w 3561293"/>
              <a:gd name="connsiteY10" fmla="*/ 4044984 h 4263313"/>
              <a:gd name="connsiteX11" fmla="*/ 0 w 3561293"/>
              <a:gd name="connsiteY11" fmla="*/ 1866343 h 4263313"/>
              <a:gd name="connsiteX12" fmla="*/ 2 w 3561293"/>
              <a:gd name="connsiteY12" fmla="*/ 1866303 h 4263313"/>
              <a:gd name="connsiteX13" fmla="*/ 2 w 3561293"/>
              <a:gd name="connsiteY13" fmla="*/ 218329 h 4263313"/>
              <a:gd name="connsiteX14" fmla="*/ 218331 w 3561293"/>
              <a:gd name="connsiteY14" fmla="*/ 0 h 426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1293" h="4263313">
                <a:moveTo>
                  <a:pt x="218331" y="0"/>
                </a:moveTo>
                <a:lnTo>
                  <a:pt x="1058669" y="0"/>
                </a:lnTo>
                <a:lnTo>
                  <a:pt x="2502626" y="0"/>
                </a:lnTo>
                <a:lnTo>
                  <a:pt x="3342964" y="0"/>
                </a:lnTo>
                <a:cubicBezTo>
                  <a:pt x="3463544" y="0"/>
                  <a:pt x="3561293" y="97749"/>
                  <a:pt x="3561293" y="218329"/>
                </a:cubicBezTo>
                <a:cubicBezTo>
                  <a:pt x="3561024" y="1237710"/>
                  <a:pt x="3560754" y="2257091"/>
                  <a:pt x="3560486" y="3276471"/>
                </a:cubicBezTo>
                <a:cubicBezTo>
                  <a:pt x="3560486" y="3821488"/>
                  <a:pt x="3118661" y="4263313"/>
                  <a:pt x="2573644" y="4263313"/>
                </a:cubicBezTo>
                <a:lnTo>
                  <a:pt x="1733306" y="4263313"/>
                </a:lnTo>
                <a:lnTo>
                  <a:pt x="1058669" y="4263313"/>
                </a:lnTo>
                <a:lnTo>
                  <a:pt x="218331" y="4263313"/>
                </a:lnTo>
                <a:cubicBezTo>
                  <a:pt x="97751" y="4263313"/>
                  <a:pt x="2" y="4165564"/>
                  <a:pt x="2" y="4044984"/>
                </a:cubicBezTo>
                <a:cubicBezTo>
                  <a:pt x="1" y="3318770"/>
                  <a:pt x="1" y="2592557"/>
                  <a:pt x="0" y="1866343"/>
                </a:cubicBezTo>
                <a:cubicBezTo>
                  <a:pt x="1" y="1866329"/>
                  <a:pt x="1" y="1866316"/>
                  <a:pt x="2" y="1866303"/>
                </a:cubicBezTo>
                <a:lnTo>
                  <a:pt x="2" y="218329"/>
                </a:lnTo>
                <a:cubicBezTo>
                  <a:pt x="2" y="97749"/>
                  <a:pt x="97751" y="0"/>
                  <a:pt x="218331"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dirty="0"/>
              <a:t>To insert photo, please select placeholder, then access BrandCentral through the BrandCentral ribbon</a:t>
            </a:r>
          </a:p>
        </p:txBody>
      </p:sp>
      <p:sp>
        <p:nvSpPr>
          <p:cNvPr id="6" name="Footer">
            <a:extLst>
              <a:ext uri="{FF2B5EF4-FFF2-40B4-BE49-F238E27FC236}">
                <a16:creationId xmlns:a16="http://schemas.microsoft.com/office/drawing/2014/main" id="{91FA6B53-61C6-8C7D-FEBC-D1921CE90425}"/>
              </a:ext>
            </a:extLst>
          </p:cNvPr>
          <p:cNvSpPr>
            <a:spLocks noGrp="1"/>
          </p:cNvSpPr>
          <p:nvPr>
            <p:ph type="ftr" sz="quarter" idx="19"/>
          </p:nvPr>
        </p:nvSpPr>
        <p:spPr/>
        <p:txBody>
          <a:bodyPr/>
          <a:lstStyle/>
          <a:p>
            <a:endParaRPr lang="en-GB" dirty="0"/>
          </a:p>
        </p:txBody>
      </p:sp>
      <p:sp>
        <p:nvSpPr>
          <p:cNvPr id="7" name="SlideNumber">
            <a:extLst>
              <a:ext uri="{FF2B5EF4-FFF2-40B4-BE49-F238E27FC236}">
                <a16:creationId xmlns:a16="http://schemas.microsoft.com/office/drawing/2014/main" id="{7BAD4BA9-5224-476A-5C23-DB7CBD774AD3}"/>
              </a:ext>
            </a:extLst>
          </p:cNvPr>
          <p:cNvSpPr>
            <a:spLocks noGrp="1"/>
          </p:cNvSpPr>
          <p:nvPr>
            <p:ph type="sldNum" sz="quarter" idx="20"/>
          </p:nvPr>
        </p:nvSpPr>
        <p:spPr/>
        <p:txBody>
          <a:bodyPr/>
          <a:lstStyle/>
          <a:p>
            <a:fld id="{1AB31D9B-80B6-41F8-B283-556E26E6158E}" type="slidenum">
              <a:rPr lang="en-GB"/>
              <a:pPr/>
              <a:t>‹Nº›</a:t>
            </a:fld>
            <a:endParaRPr lang="en-GB" dirty="0"/>
          </a:p>
        </p:txBody>
      </p:sp>
      <p:sp>
        <p:nvSpPr>
          <p:cNvPr id="3" name="ChapterTitle">
            <a:extLst>
              <a:ext uri="{FF2B5EF4-FFF2-40B4-BE49-F238E27FC236}">
                <a16:creationId xmlns:a16="http://schemas.microsoft.com/office/drawing/2014/main" id="{11902A60-BF2C-61D9-DC72-97C5E3192D96}"/>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945879329"/>
      </p:ext>
    </p:extLst>
  </p:cSld>
  <p:clrMapOvr>
    <a:masterClrMapping/>
  </p:clrMapOvr>
  <p:hf hdr="0" dt="0"/>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ontent-Heavy: Sidebar and Shaded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94B5-CC98-C901-994F-A9C81E0234E3}"/>
              </a:ext>
            </a:extLst>
          </p:cNvPr>
          <p:cNvSpPr>
            <a:spLocks noGrp="1"/>
          </p:cNvSpPr>
          <p:nvPr>
            <p:ph type="title"/>
          </p:nvPr>
        </p:nvSpPr>
        <p:spPr/>
        <p:txBody>
          <a:bodyPr/>
          <a:lstStyle/>
          <a:p>
            <a:r>
              <a:rPr lang="en-US"/>
              <a:t>Click to edit Master title style</a:t>
            </a:r>
            <a:endParaRPr lang="en-GB"/>
          </a:p>
        </p:txBody>
      </p:sp>
      <p:sp>
        <p:nvSpPr>
          <p:cNvPr id="5" name="Text 1">
            <a:extLst>
              <a:ext uri="{FF2B5EF4-FFF2-40B4-BE49-F238E27FC236}">
                <a16:creationId xmlns:a16="http://schemas.microsoft.com/office/drawing/2014/main" id="{7929B154-427C-30DA-7CF1-7CCDD58D350D}"/>
              </a:ext>
            </a:extLst>
          </p:cNvPr>
          <p:cNvSpPr>
            <a:spLocks noGrp="1"/>
          </p:cNvSpPr>
          <p:nvPr>
            <p:ph type="body" sz="quarter" idx="15" hasCustomPrompt="1"/>
          </p:nvPr>
        </p:nvSpPr>
        <p:spPr>
          <a:xfrm>
            <a:off x="508001" y="1724024"/>
            <a:ext cx="2609851" cy="4262400"/>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Text 1">
            <a:extLst>
              <a:ext uri="{FF2B5EF4-FFF2-40B4-BE49-F238E27FC236}">
                <a16:creationId xmlns:a16="http://schemas.microsoft.com/office/drawing/2014/main" id="{F1E87C15-83E2-6A43-0EE0-F027F18CC960}"/>
              </a:ext>
            </a:extLst>
          </p:cNvPr>
          <p:cNvSpPr>
            <a:spLocks noGrp="1"/>
          </p:cNvSpPr>
          <p:nvPr>
            <p:ph type="body" sz="quarter" idx="16" hasCustomPrompt="1"/>
          </p:nvPr>
        </p:nvSpPr>
        <p:spPr>
          <a:xfrm>
            <a:off x="3362325" y="1724025"/>
            <a:ext cx="8321675"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Text 1">
            <a:extLst>
              <a:ext uri="{FF2B5EF4-FFF2-40B4-BE49-F238E27FC236}">
                <a16:creationId xmlns:a16="http://schemas.microsoft.com/office/drawing/2014/main" id="{7DCC4265-7F73-404F-62A7-4F4CDB52235F}"/>
              </a:ext>
            </a:extLst>
          </p:cNvPr>
          <p:cNvSpPr>
            <a:spLocks noGrp="1"/>
          </p:cNvSpPr>
          <p:nvPr>
            <p:ph type="body" sz="quarter" idx="17" hasCustomPrompt="1"/>
          </p:nvPr>
        </p:nvSpPr>
        <p:spPr>
          <a:xfrm>
            <a:off x="3362325" y="3247212"/>
            <a:ext cx="8321675"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Text 1">
            <a:extLst>
              <a:ext uri="{FF2B5EF4-FFF2-40B4-BE49-F238E27FC236}">
                <a16:creationId xmlns:a16="http://schemas.microsoft.com/office/drawing/2014/main" id="{4185EDA2-2DD2-160C-EAF6-62F9ED1CFC4C}"/>
              </a:ext>
            </a:extLst>
          </p:cNvPr>
          <p:cNvSpPr>
            <a:spLocks noGrp="1"/>
          </p:cNvSpPr>
          <p:nvPr>
            <p:ph type="body" sz="quarter" idx="18" hasCustomPrompt="1"/>
          </p:nvPr>
        </p:nvSpPr>
        <p:spPr>
          <a:xfrm>
            <a:off x="3362325" y="4770397"/>
            <a:ext cx="8321675"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Footer">
            <a:extLst>
              <a:ext uri="{FF2B5EF4-FFF2-40B4-BE49-F238E27FC236}">
                <a16:creationId xmlns:a16="http://schemas.microsoft.com/office/drawing/2014/main" id="{AC883BB5-694A-9923-5A4E-8E959112F57F}"/>
              </a:ext>
            </a:extLst>
          </p:cNvPr>
          <p:cNvSpPr>
            <a:spLocks noGrp="1"/>
          </p:cNvSpPr>
          <p:nvPr>
            <p:ph type="ftr" sz="quarter" idx="19"/>
          </p:nvPr>
        </p:nvSpPr>
        <p:spPr/>
        <p:txBody>
          <a:bodyPr/>
          <a:lstStyle/>
          <a:p>
            <a:endParaRPr lang="en-GB" dirty="0"/>
          </a:p>
        </p:txBody>
      </p:sp>
      <p:sp>
        <p:nvSpPr>
          <p:cNvPr id="10" name="SlideNumber">
            <a:extLst>
              <a:ext uri="{FF2B5EF4-FFF2-40B4-BE49-F238E27FC236}">
                <a16:creationId xmlns:a16="http://schemas.microsoft.com/office/drawing/2014/main" id="{A589DB5C-FF57-DCA5-5873-F734E4D0C230}"/>
              </a:ext>
            </a:extLst>
          </p:cNvPr>
          <p:cNvSpPr>
            <a:spLocks noGrp="1"/>
          </p:cNvSpPr>
          <p:nvPr>
            <p:ph type="sldNum" sz="quarter" idx="20"/>
          </p:nvPr>
        </p:nvSpPr>
        <p:spPr/>
        <p:txBody>
          <a:bodyPr/>
          <a:lstStyle/>
          <a:p>
            <a:fld id="{1AB31D9B-80B6-41F8-B283-556E26E6158E}" type="slidenum">
              <a:rPr lang="en-GB"/>
              <a:pPr/>
              <a:t>‹Nº›</a:t>
            </a:fld>
            <a:endParaRPr lang="en-GB" dirty="0"/>
          </a:p>
        </p:txBody>
      </p:sp>
      <p:sp>
        <p:nvSpPr>
          <p:cNvPr id="3" name="ChapterTitle">
            <a:extLst>
              <a:ext uri="{FF2B5EF4-FFF2-40B4-BE49-F238E27FC236}">
                <a16:creationId xmlns:a16="http://schemas.microsoft.com/office/drawing/2014/main" id="{01121FFF-E588-F602-2E45-4906791D8847}"/>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72379773"/>
      </p:ext>
    </p:extLst>
  </p:cSld>
  <p:clrMapOvr>
    <a:masterClrMapping/>
  </p:clrMapOvr>
  <p:hf hdr="0" dt="0"/>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ontent-Heavy: Multi-siz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94B5-CC98-C901-994F-A9C81E0234E3}"/>
              </a:ext>
            </a:extLst>
          </p:cNvPr>
          <p:cNvSpPr>
            <a:spLocks noGrp="1"/>
          </p:cNvSpPr>
          <p:nvPr>
            <p:ph type="title"/>
          </p:nvPr>
        </p:nvSpPr>
        <p:spPr/>
        <p:txBody>
          <a:bodyPr/>
          <a:lstStyle/>
          <a:p>
            <a:r>
              <a:rPr lang="en-US"/>
              <a:t>Click to edit Master title style</a:t>
            </a:r>
            <a:endParaRPr lang="en-GB"/>
          </a:p>
        </p:txBody>
      </p:sp>
      <p:sp>
        <p:nvSpPr>
          <p:cNvPr id="5" name="Text 1">
            <a:extLst>
              <a:ext uri="{FF2B5EF4-FFF2-40B4-BE49-F238E27FC236}">
                <a16:creationId xmlns:a16="http://schemas.microsoft.com/office/drawing/2014/main" id="{7929B154-427C-30DA-7CF1-7CCDD58D350D}"/>
              </a:ext>
            </a:extLst>
          </p:cNvPr>
          <p:cNvSpPr>
            <a:spLocks noGrp="1"/>
          </p:cNvSpPr>
          <p:nvPr>
            <p:ph type="body" sz="quarter" idx="15" hasCustomPrompt="1"/>
          </p:nvPr>
        </p:nvSpPr>
        <p:spPr>
          <a:xfrm>
            <a:off x="508001" y="1724026"/>
            <a:ext cx="3563936" cy="2738439"/>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6" name="Text 1">
            <a:extLst>
              <a:ext uri="{FF2B5EF4-FFF2-40B4-BE49-F238E27FC236}">
                <a16:creationId xmlns:a16="http://schemas.microsoft.com/office/drawing/2014/main" id="{F1E87C15-83E2-6A43-0EE0-F027F18CC960}"/>
              </a:ext>
            </a:extLst>
          </p:cNvPr>
          <p:cNvSpPr>
            <a:spLocks noGrp="1"/>
          </p:cNvSpPr>
          <p:nvPr>
            <p:ph type="body" sz="quarter" idx="16" hasCustomPrompt="1"/>
          </p:nvPr>
        </p:nvSpPr>
        <p:spPr>
          <a:xfrm>
            <a:off x="8120063" y="1724025"/>
            <a:ext cx="3563936"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Text 1">
            <a:extLst>
              <a:ext uri="{FF2B5EF4-FFF2-40B4-BE49-F238E27FC236}">
                <a16:creationId xmlns:a16="http://schemas.microsoft.com/office/drawing/2014/main" id="{7DCC4265-7F73-404F-62A7-4F4CDB52235F}"/>
              </a:ext>
            </a:extLst>
          </p:cNvPr>
          <p:cNvSpPr>
            <a:spLocks noGrp="1"/>
          </p:cNvSpPr>
          <p:nvPr>
            <p:ph type="body" sz="quarter" idx="17" hasCustomPrompt="1"/>
          </p:nvPr>
        </p:nvSpPr>
        <p:spPr>
          <a:xfrm>
            <a:off x="8120063" y="3246437"/>
            <a:ext cx="3563936"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8" name="Text 1">
            <a:extLst>
              <a:ext uri="{FF2B5EF4-FFF2-40B4-BE49-F238E27FC236}">
                <a16:creationId xmlns:a16="http://schemas.microsoft.com/office/drawing/2014/main" id="{4185EDA2-2DD2-160C-EAF6-62F9ED1CFC4C}"/>
              </a:ext>
            </a:extLst>
          </p:cNvPr>
          <p:cNvSpPr>
            <a:spLocks noGrp="1"/>
          </p:cNvSpPr>
          <p:nvPr>
            <p:ph type="body" sz="quarter" idx="18" hasCustomPrompt="1"/>
          </p:nvPr>
        </p:nvSpPr>
        <p:spPr>
          <a:xfrm>
            <a:off x="8120063" y="4768849"/>
            <a:ext cx="3563936"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Text 1">
            <a:extLst>
              <a:ext uri="{FF2B5EF4-FFF2-40B4-BE49-F238E27FC236}">
                <a16:creationId xmlns:a16="http://schemas.microsoft.com/office/drawing/2014/main" id="{93C7B744-BEF5-7717-514C-283241DF255B}"/>
              </a:ext>
            </a:extLst>
          </p:cNvPr>
          <p:cNvSpPr>
            <a:spLocks noGrp="1"/>
          </p:cNvSpPr>
          <p:nvPr>
            <p:ph type="body" sz="quarter" idx="19" hasCustomPrompt="1"/>
          </p:nvPr>
        </p:nvSpPr>
        <p:spPr>
          <a:xfrm>
            <a:off x="4314032" y="1724026"/>
            <a:ext cx="3563936" cy="2738439"/>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Text 1">
            <a:extLst>
              <a:ext uri="{FF2B5EF4-FFF2-40B4-BE49-F238E27FC236}">
                <a16:creationId xmlns:a16="http://schemas.microsoft.com/office/drawing/2014/main" id="{4417C54B-07E7-F5E6-9D1F-5C32FCE6A1C5}"/>
              </a:ext>
            </a:extLst>
          </p:cNvPr>
          <p:cNvSpPr>
            <a:spLocks noGrp="1"/>
          </p:cNvSpPr>
          <p:nvPr>
            <p:ph type="body" sz="quarter" idx="20" hasCustomPrompt="1"/>
          </p:nvPr>
        </p:nvSpPr>
        <p:spPr>
          <a:xfrm>
            <a:off x="508002" y="4768849"/>
            <a:ext cx="7369967" cy="1216027"/>
          </a:xfrm>
          <a:prstGeom prst="rect">
            <a:avLst/>
          </a:prstGeom>
          <a:solidFill>
            <a:schemeClr val="bg2"/>
          </a:solidFill>
        </p:spPr>
        <p:txBody>
          <a:bodyPr vert="horz" wrap="square" lIns="108000" tIns="108000" rIns="108000" bIns="10800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9" name="Footer">
            <a:extLst>
              <a:ext uri="{FF2B5EF4-FFF2-40B4-BE49-F238E27FC236}">
                <a16:creationId xmlns:a16="http://schemas.microsoft.com/office/drawing/2014/main" id="{95D49A05-59DD-6EA6-8A54-F5320B3F82D5}"/>
              </a:ext>
            </a:extLst>
          </p:cNvPr>
          <p:cNvSpPr>
            <a:spLocks noGrp="1"/>
          </p:cNvSpPr>
          <p:nvPr>
            <p:ph type="ftr" sz="quarter" idx="21"/>
          </p:nvPr>
        </p:nvSpPr>
        <p:spPr/>
        <p:txBody>
          <a:bodyPr/>
          <a:lstStyle/>
          <a:p>
            <a:endParaRPr lang="en-GB" dirty="0"/>
          </a:p>
        </p:txBody>
      </p:sp>
      <p:sp>
        <p:nvSpPr>
          <p:cNvPr id="12" name="SlideNumber">
            <a:extLst>
              <a:ext uri="{FF2B5EF4-FFF2-40B4-BE49-F238E27FC236}">
                <a16:creationId xmlns:a16="http://schemas.microsoft.com/office/drawing/2014/main" id="{0B5069CA-AA5A-CE33-58F9-162AA1EA36E9}"/>
              </a:ext>
            </a:extLst>
          </p:cNvPr>
          <p:cNvSpPr>
            <a:spLocks noGrp="1"/>
          </p:cNvSpPr>
          <p:nvPr>
            <p:ph type="sldNum" sz="quarter" idx="22"/>
          </p:nvPr>
        </p:nvSpPr>
        <p:spPr/>
        <p:txBody>
          <a:bodyPr/>
          <a:lstStyle/>
          <a:p>
            <a:fld id="{1AB31D9B-80B6-41F8-B283-556E26E6158E}" type="slidenum">
              <a:rPr lang="en-GB"/>
              <a:pPr/>
              <a:t>‹Nº›</a:t>
            </a:fld>
            <a:endParaRPr lang="en-GB" dirty="0"/>
          </a:p>
        </p:txBody>
      </p:sp>
      <p:sp>
        <p:nvSpPr>
          <p:cNvPr id="3" name="ChapterTitle">
            <a:extLst>
              <a:ext uri="{FF2B5EF4-FFF2-40B4-BE49-F238E27FC236}">
                <a16:creationId xmlns:a16="http://schemas.microsoft.com/office/drawing/2014/main" id="{BAC90EAC-6C9E-CECC-0459-D8EBB2DAA479}"/>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3675709554"/>
      </p:ext>
    </p:extLst>
  </p:cSld>
  <p:clrMapOvr>
    <a:masterClrMapping/>
  </p:clrMapOvr>
  <p:hf hdr="0" dt="0"/>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Content-Heavy: Introduction with Two Headshots">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p>
            <a:r>
              <a:rPr lang="en-US"/>
              <a:t>Click to edit Master title style</a:t>
            </a:r>
            <a:endParaRPr lang="en-GB"/>
          </a:p>
        </p:txBody>
      </p:sp>
      <p:sp>
        <p:nvSpPr>
          <p:cNvPr id="11" name="Picture Placeholder 10">
            <a:extLst>
              <a:ext uri="{FF2B5EF4-FFF2-40B4-BE49-F238E27FC236}">
                <a16:creationId xmlns:a16="http://schemas.microsoft.com/office/drawing/2014/main" id="{7E8AEB13-3929-5620-674D-79DA562D3C91}"/>
              </a:ext>
            </a:extLst>
          </p:cNvPr>
          <p:cNvSpPr>
            <a:spLocks noGrp="1"/>
          </p:cNvSpPr>
          <p:nvPr>
            <p:ph type="pic" sz="quarter" idx="16" hasCustomPrompt="1"/>
          </p:nvPr>
        </p:nvSpPr>
        <p:spPr>
          <a:xfrm>
            <a:off x="1027905" y="1724026"/>
            <a:ext cx="1560515" cy="1560513"/>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2" name="Picture Placeholder 10">
            <a:extLst>
              <a:ext uri="{FF2B5EF4-FFF2-40B4-BE49-F238E27FC236}">
                <a16:creationId xmlns:a16="http://schemas.microsoft.com/office/drawing/2014/main" id="{AA7F243A-7227-F005-ADE9-C34357690F4B}"/>
              </a:ext>
            </a:extLst>
          </p:cNvPr>
          <p:cNvSpPr>
            <a:spLocks noGrp="1"/>
          </p:cNvSpPr>
          <p:nvPr>
            <p:ph type="pic" sz="quarter" idx="17" hasCustomPrompt="1"/>
          </p:nvPr>
        </p:nvSpPr>
        <p:spPr>
          <a:xfrm>
            <a:off x="1027905" y="3571877"/>
            <a:ext cx="1560515" cy="1560513"/>
          </a:xfrm>
          <a:prstGeom prst="ellipse">
            <a:avLst/>
          </a:prstGeom>
          <a:solidFill>
            <a:schemeClr val="bg2"/>
          </a:solidFill>
          <a:ln>
            <a:solidFill>
              <a:schemeClr val="accent1"/>
            </a:solidFill>
          </a:ln>
        </p:spPr>
        <p:txBody>
          <a:bodyPr anchor="ctr"/>
          <a:lstStyle>
            <a:lvl1pPr algn="ctr">
              <a:defRPr sz="1000"/>
            </a:lvl1pPr>
          </a:lstStyle>
          <a:p>
            <a:r>
              <a:rPr lang="en-GB" dirty="0"/>
              <a:t>Insert headshot</a:t>
            </a:r>
          </a:p>
        </p:txBody>
      </p:sp>
      <p:sp>
        <p:nvSpPr>
          <p:cNvPr id="6" name="Text 1">
            <a:extLst>
              <a:ext uri="{FF2B5EF4-FFF2-40B4-BE49-F238E27FC236}">
                <a16:creationId xmlns:a16="http://schemas.microsoft.com/office/drawing/2014/main" id="{81341E9B-642B-B371-95BD-66F3AE64B256}"/>
              </a:ext>
            </a:extLst>
          </p:cNvPr>
          <p:cNvSpPr>
            <a:spLocks noGrp="1"/>
          </p:cNvSpPr>
          <p:nvPr>
            <p:ph type="body" sz="quarter" idx="15" hasCustomPrompt="1"/>
          </p:nvPr>
        </p:nvSpPr>
        <p:spPr>
          <a:xfrm>
            <a:off x="3362325" y="2333625"/>
            <a:ext cx="8321675" cy="3651251"/>
          </a:xfrm>
          <a:prstGeom prst="rect">
            <a:avLst/>
          </a:prstGeom>
        </p:spPr>
        <p:txBody>
          <a:bodyPr vert="horz" wrap="square" lIns="0" tIns="0" rIns="0" bIns="0" rtlCol="0" anchor="t" anchorCtr="0">
            <a:noAutofit/>
          </a:bodyPr>
          <a:lstStyle>
            <a:lvl1pPr>
              <a:defRPr lang="en-GB" sz="1400" dirty="0"/>
            </a:lvl1pPr>
            <a:lvl2pPr>
              <a:defRPr lang="en-GB" sz="1100" dirty="0"/>
            </a:lvl2pPr>
            <a:lvl3pPr>
              <a:defRPr lang="en-GB" sz="900" dirty="0"/>
            </a:lvl3pPr>
            <a:lvl4pPr>
              <a:defRPr lang="en-GB" sz="900" dirty="0"/>
            </a:lvl4pPr>
            <a:lvl5pPr>
              <a:defRPr lang="en-GB" sz="900" dirty="0"/>
            </a:lvl5pPr>
            <a:lvl6pPr>
              <a:defRPr lang="en-GB" sz="900" dirty="0"/>
            </a:lvl6pPr>
            <a:lvl7pPr>
              <a:defRPr lang="en-GB" sz="900" dirty="0"/>
            </a:lvl7pPr>
            <a:lvl8pPr marL="183595" indent="-183595">
              <a:defRPr lang="en-GB" sz="900" dirty="0"/>
            </a:lvl8pPr>
            <a:lvl9pPr marL="359991" indent="-176396">
              <a:defRPr lang="en-GB" sz="900"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6" name="Text Placeholder 15">
            <a:extLst>
              <a:ext uri="{FF2B5EF4-FFF2-40B4-BE49-F238E27FC236}">
                <a16:creationId xmlns:a16="http://schemas.microsoft.com/office/drawing/2014/main" id="{326003B6-C5A8-75A3-67E0-561C58AB0E64}"/>
              </a:ext>
            </a:extLst>
          </p:cNvPr>
          <p:cNvSpPr>
            <a:spLocks noGrp="1"/>
          </p:cNvSpPr>
          <p:nvPr>
            <p:ph type="body" sz="quarter" idx="18" hasCustomPrompt="1"/>
          </p:nvPr>
        </p:nvSpPr>
        <p:spPr>
          <a:xfrm>
            <a:off x="3362325" y="1724026"/>
            <a:ext cx="8321675" cy="365125"/>
          </a:xfrm>
          <a:prstGeom prst="rect">
            <a:avLst/>
          </a:prstGeom>
        </p:spPr>
        <p:txBody>
          <a:bodyPr/>
          <a:lstStyle>
            <a:lvl1pPr>
              <a:defRPr lang="en-GB" dirty="0"/>
            </a:lvl1pPr>
            <a:lvl2pPr>
              <a:defRPr lang="en-GB" dirty="0"/>
            </a:lvl2pPr>
            <a:lvl3pPr>
              <a:defRPr lang="en-GB" dirty="0"/>
            </a:lvl3pPr>
            <a:lvl4pPr>
              <a:defRPr lang="en-GB" dirty="0"/>
            </a:lvl4pPr>
            <a:lvl5pPr>
              <a:defRPr lang="en-GB" dirty="0"/>
            </a:lvl5pPr>
            <a:lvl6pPr>
              <a:defRPr lang="en-GB" dirty="0"/>
            </a:lvl6pPr>
            <a:lvl7pPr>
              <a:defRPr lang="en-GB" dirty="0"/>
            </a:lvl7pPr>
            <a:lvl8pPr>
              <a:defRPr lang="en-GB" dirty="0"/>
            </a:lvl8pPr>
            <a:lvl9pPr>
              <a:defRPr lang="en-GB" dirty="0"/>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7" name="Footer">
            <a:extLst>
              <a:ext uri="{FF2B5EF4-FFF2-40B4-BE49-F238E27FC236}">
                <a16:creationId xmlns:a16="http://schemas.microsoft.com/office/drawing/2014/main" id="{F384BFA1-3D71-E5A4-3F8F-D7797BD19DE4}"/>
              </a:ext>
            </a:extLst>
          </p:cNvPr>
          <p:cNvSpPr>
            <a:spLocks noGrp="1"/>
          </p:cNvSpPr>
          <p:nvPr>
            <p:ph type="ftr" sz="quarter" idx="19"/>
          </p:nvPr>
        </p:nvSpPr>
        <p:spPr/>
        <p:txBody>
          <a:bodyPr/>
          <a:lstStyle/>
          <a:p>
            <a:endParaRPr lang="en-GB" dirty="0"/>
          </a:p>
        </p:txBody>
      </p:sp>
      <p:sp>
        <p:nvSpPr>
          <p:cNvPr id="8" name="SlideNumber">
            <a:extLst>
              <a:ext uri="{FF2B5EF4-FFF2-40B4-BE49-F238E27FC236}">
                <a16:creationId xmlns:a16="http://schemas.microsoft.com/office/drawing/2014/main" id="{103AEAF1-0805-DC0F-3652-A14C5D784446}"/>
              </a:ext>
            </a:extLst>
          </p:cNvPr>
          <p:cNvSpPr>
            <a:spLocks noGrp="1"/>
          </p:cNvSpPr>
          <p:nvPr>
            <p:ph type="sldNum" sz="quarter" idx="20"/>
          </p:nvPr>
        </p:nvSpPr>
        <p:spPr/>
        <p:txBody>
          <a:bodyPr/>
          <a:lstStyle/>
          <a:p>
            <a:fld id="{1AB31D9B-80B6-41F8-B283-556E26E6158E}" type="slidenum">
              <a:rPr lang="en-GB"/>
              <a:pPr/>
              <a:t>‹Nº›</a:t>
            </a:fld>
            <a:endParaRPr lang="en-GB" dirty="0"/>
          </a:p>
        </p:txBody>
      </p:sp>
      <p:sp>
        <p:nvSpPr>
          <p:cNvPr id="4" name="ChapterTitle">
            <a:extLst>
              <a:ext uri="{FF2B5EF4-FFF2-40B4-BE49-F238E27FC236}">
                <a16:creationId xmlns:a16="http://schemas.microsoft.com/office/drawing/2014/main" id="{3EF752A1-3D4E-F37C-B369-B7FF74F27265}"/>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Tree>
    <p:extLst>
      <p:ext uri="{BB962C8B-B14F-4D97-AF65-F5344CB8AC3E}">
        <p14:creationId xmlns:p14="http://schemas.microsoft.com/office/powerpoint/2010/main" val="1451723423"/>
      </p:ext>
    </p:extLst>
  </p:cSld>
  <p:clrMapOvr>
    <a:masterClrMapping/>
  </p:clrMapOvr>
  <p:hf hdr="0" dt="0"/>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Full page photo">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50ACB6F-9A85-F169-F291-E04F4767E09D}"/>
              </a:ext>
            </a:extLst>
          </p:cNvPr>
          <p:cNvSpPr>
            <a:spLocks noGrp="1"/>
          </p:cNvSpPr>
          <p:nvPr>
            <p:ph type="pic" sz="quarter" idx="17" hasCustomPrompt="1"/>
          </p:nvPr>
        </p:nvSpPr>
        <p:spPr>
          <a:xfrm>
            <a:off x="0" y="1"/>
            <a:ext cx="12192000" cy="6858001"/>
          </a:xfrm>
          <a:prstGeom prst="rect">
            <a:avLst/>
          </a:prstGeom>
          <a:noFill/>
        </p:spPr>
        <p:txBody>
          <a:bodyPr wrap="square">
            <a:noAutofit/>
          </a:bodyPr>
          <a:lstStyle>
            <a:lvl1pPr algn="ctr">
              <a:defRPr b="0">
                <a:solidFill>
                  <a:schemeClr val="tx1"/>
                </a:solidFill>
              </a:defRPr>
            </a:lvl1pPr>
          </a:lstStyle>
          <a:p>
            <a:r>
              <a:rPr lang="en-GB" dirty="0"/>
              <a:t>To insert photo, please select placeholder, then access BrandCentral through the BrandCentral ribbon</a:t>
            </a:r>
          </a:p>
        </p:txBody>
      </p:sp>
      <p:sp>
        <p:nvSpPr>
          <p:cNvPr id="2" name="Rectangle 1">
            <a:extLst>
              <a:ext uri="{FF2B5EF4-FFF2-40B4-BE49-F238E27FC236}">
                <a16:creationId xmlns:a16="http://schemas.microsoft.com/office/drawing/2014/main" id="{4AF1E024-5CE5-181A-CD2B-669813944354}"/>
              </a:ext>
            </a:extLst>
          </p:cNvPr>
          <p:cNvSpPr/>
          <p:nvPr userDrawn="1"/>
        </p:nvSpPr>
        <p:spPr>
          <a:xfrm>
            <a:off x="12318025" y="508002"/>
            <a:ext cx="1397977" cy="67187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Image only</a:t>
            </a:r>
          </a:p>
        </p:txBody>
      </p:sp>
      <p:sp>
        <p:nvSpPr>
          <p:cNvPr id="7" name="Footer">
            <a:extLst>
              <a:ext uri="{FF2B5EF4-FFF2-40B4-BE49-F238E27FC236}">
                <a16:creationId xmlns:a16="http://schemas.microsoft.com/office/drawing/2014/main" id="{75244E0B-E1E8-0471-BAB4-FC7BB0B6FC3A}"/>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dirty="0"/>
          </a:p>
        </p:txBody>
      </p:sp>
      <p:sp>
        <p:nvSpPr>
          <p:cNvPr id="8" name="SlideNumber">
            <a:extLst>
              <a:ext uri="{FF2B5EF4-FFF2-40B4-BE49-F238E27FC236}">
                <a16:creationId xmlns:a16="http://schemas.microsoft.com/office/drawing/2014/main" id="{2AD99ADD-6266-A580-32EC-00D2B7A20074}"/>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dirty="0"/>
          </a:p>
        </p:txBody>
      </p:sp>
      <p:sp>
        <p:nvSpPr>
          <p:cNvPr id="11" name="TextBox 10">
            <a:extLst>
              <a:ext uri="{FF2B5EF4-FFF2-40B4-BE49-F238E27FC236}">
                <a16:creationId xmlns:a16="http://schemas.microsoft.com/office/drawing/2014/main" id="{8B800BB7-3D6F-546A-0C0A-4B80B1762968}"/>
              </a:ext>
            </a:extLst>
          </p:cNvPr>
          <p:cNvSpPr txBox="1">
            <a:spLocks/>
          </p:cNvSpPr>
          <p:nvPr userDrawn="1"/>
        </p:nvSpPr>
        <p:spPr>
          <a:xfrm>
            <a:off x="11366051" y="6480904"/>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latin typeface="+mn-lt"/>
              </a:rPr>
              <a:t>|</a:t>
            </a:r>
          </a:p>
        </p:txBody>
      </p:sp>
      <p:sp>
        <p:nvSpPr>
          <p:cNvPr id="3" name="LogoMap" hidden="1">
            <a:extLst>
              <a:ext uri="{FF2B5EF4-FFF2-40B4-BE49-F238E27FC236}">
                <a16:creationId xmlns:a16="http://schemas.microsoft.com/office/drawing/2014/main" id="{F7DE7CD5-2055-5ACE-F9A4-1D2B0C563BCC}"/>
              </a:ext>
            </a:extLst>
          </p:cNvPr>
          <p:cNvSpPr>
            <a:spLocks noGrp="1"/>
          </p:cNvSpPr>
          <p:nvPr>
            <p:ph type="body" sz="quarter" idx="18"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33"/>
            </a:lvl1pPr>
          </a:lstStyle>
          <a:p>
            <a:pPr marL="287993" lvl="0" indent="-287993" algn="l" defTabSz="736638"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912287677"/>
      </p:ext>
    </p:extLst>
  </p:cSld>
  <p:clrMapOvr>
    <a:overrideClrMapping bg1="dk1" tx1="lt1" bg2="dk2" tx2="lt2" accent1="accent1" accent2="accent2" accent3="accent3" accent4="accent4" accent5="accent5" accent6="accent6" hlink="hlink" folHlink="folHlink"/>
  </p:clrMapOvr>
  <p:hf hdr="0" dt="0"/>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Full page video">
    <p:bg>
      <p:bgPr>
        <a:solidFill>
          <a:schemeClr val="accent1"/>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5062D793-31FA-BAA9-36D4-F50DD7385A1D}"/>
              </a:ext>
            </a:extLst>
          </p:cNvPr>
          <p:cNvSpPr>
            <a:spLocks noGrp="1"/>
          </p:cNvSpPr>
          <p:nvPr>
            <p:ph type="media" sz="quarter" idx="18"/>
          </p:nvPr>
        </p:nvSpPr>
        <p:spPr>
          <a:xfrm>
            <a:off x="0" y="0"/>
            <a:ext cx="12192000" cy="6858000"/>
          </a:xfrm>
          <a:prstGeom prst="rect">
            <a:avLst/>
          </a:prstGeom>
        </p:spPr>
        <p:txBody>
          <a:bodyPr/>
          <a:lstStyle>
            <a:lvl1pPr algn="ctr">
              <a:defRPr b="0">
                <a:solidFill>
                  <a:schemeClr val="tx1"/>
                </a:solidFill>
              </a:defRPr>
            </a:lvl1pPr>
          </a:lstStyle>
          <a:p>
            <a:r>
              <a:rPr lang="en-US" dirty="0"/>
              <a:t>Click icon to add media</a:t>
            </a:r>
            <a:endParaRPr lang="en-GB" dirty="0"/>
          </a:p>
        </p:txBody>
      </p:sp>
      <p:sp>
        <p:nvSpPr>
          <p:cNvPr id="2" name="Rectangle 1">
            <a:extLst>
              <a:ext uri="{FF2B5EF4-FFF2-40B4-BE49-F238E27FC236}">
                <a16:creationId xmlns:a16="http://schemas.microsoft.com/office/drawing/2014/main" id="{FF0D04D5-880D-85F5-BD31-1E88CD0C8377}"/>
              </a:ext>
            </a:extLst>
          </p:cNvPr>
          <p:cNvSpPr/>
          <p:nvPr userDrawn="1"/>
        </p:nvSpPr>
        <p:spPr>
          <a:xfrm>
            <a:off x="12318025" y="508002"/>
            <a:ext cx="1397977" cy="67187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Video only</a:t>
            </a:r>
          </a:p>
        </p:txBody>
      </p:sp>
      <p:sp>
        <p:nvSpPr>
          <p:cNvPr id="6" name="Footer">
            <a:extLst>
              <a:ext uri="{FF2B5EF4-FFF2-40B4-BE49-F238E27FC236}">
                <a16:creationId xmlns:a16="http://schemas.microsoft.com/office/drawing/2014/main" id="{AB80E226-7CDE-591A-B5A9-48E8C1753D21}"/>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dirty="0"/>
          </a:p>
        </p:txBody>
      </p:sp>
      <p:sp>
        <p:nvSpPr>
          <p:cNvPr id="7" name="SlideNumber">
            <a:extLst>
              <a:ext uri="{FF2B5EF4-FFF2-40B4-BE49-F238E27FC236}">
                <a16:creationId xmlns:a16="http://schemas.microsoft.com/office/drawing/2014/main" id="{29297C8E-6B31-FB50-E471-D381065A2C98}"/>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dirty="0"/>
          </a:p>
        </p:txBody>
      </p:sp>
      <p:sp>
        <p:nvSpPr>
          <p:cNvPr id="9" name="TextBox 8">
            <a:extLst>
              <a:ext uri="{FF2B5EF4-FFF2-40B4-BE49-F238E27FC236}">
                <a16:creationId xmlns:a16="http://schemas.microsoft.com/office/drawing/2014/main" id="{205A4DB1-A29D-1F7D-511B-9F581C201926}"/>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latin typeface="+mn-lt"/>
              </a:rPr>
              <a:t>|</a:t>
            </a:r>
          </a:p>
        </p:txBody>
      </p:sp>
      <p:sp>
        <p:nvSpPr>
          <p:cNvPr id="5" name="LogoMap" hidden="1">
            <a:extLst>
              <a:ext uri="{FF2B5EF4-FFF2-40B4-BE49-F238E27FC236}">
                <a16:creationId xmlns:a16="http://schemas.microsoft.com/office/drawing/2014/main" id="{F9A74A32-2DC2-40FF-9B0B-E5DD398533B5}"/>
              </a:ext>
            </a:extLst>
          </p:cNvPr>
          <p:cNvSpPr>
            <a:spLocks noGrp="1"/>
          </p:cNvSpPr>
          <p:nvPr>
            <p:ph type="body" sz="quarter" idx="19"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33"/>
            </a:lvl1pPr>
          </a:lstStyle>
          <a:p>
            <a:pPr marL="287993" lvl="0" indent="-287993" algn="l" defTabSz="736638"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811818268"/>
      </p:ext>
    </p:extLst>
  </p:cSld>
  <p:clrMapOvr>
    <a:overrideClrMapping bg1="dk1" tx1="lt1" bg2="dk2" tx2="lt2" accent1="accent1" accent2="accent2" accent3="accent3" accent4="accent4" accent5="accent5" accent6="accent6" hlink="hlink" folHlink="folHlink"/>
  </p:clrMapOvr>
  <p:hf hdr="0" dt="0"/>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Key Line Photo">
    <p:bg>
      <p:bgPr>
        <a:solidFill>
          <a:schemeClr val="accent1"/>
        </a:solidFill>
        <a:effectLst/>
      </p:bgPr>
    </p:bg>
    <p:spTree>
      <p:nvGrpSpPr>
        <p:cNvPr id="1" name=""/>
        <p:cNvGrpSpPr/>
        <p:nvPr/>
      </p:nvGrpSpPr>
      <p:grpSpPr>
        <a:xfrm>
          <a:off x="0" y="0"/>
          <a:ext cx="0" cy="0"/>
          <a:chOff x="0" y="0"/>
          <a:chExt cx="0" cy="0"/>
        </a:xfrm>
      </p:grpSpPr>
      <p:pic>
        <p:nvPicPr>
          <p:cNvPr id="13" name="Mobius Keyline">
            <a:extLst>
              <a:ext uri="{FF2B5EF4-FFF2-40B4-BE49-F238E27FC236}">
                <a16:creationId xmlns:a16="http://schemas.microsoft.com/office/drawing/2014/main" id="{E9EA06B2-3FA1-C84A-AD88-98BD980339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17322" y="0"/>
            <a:ext cx="9674679" cy="6858000"/>
          </a:xfrm>
          <a:prstGeom prst="rect">
            <a:avLst/>
          </a:prstGeom>
        </p:spPr>
      </p:pic>
      <p:sp>
        <p:nvSpPr>
          <p:cNvPr id="5" name="Rectangle 4">
            <a:extLst>
              <a:ext uri="{FF2B5EF4-FFF2-40B4-BE49-F238E27FC236}">
                <a16:creationId xmlns:a16="http://schemas.microsoft.com/office/drawing/2014/main" id="{1F349633-5AA0-587A-3243-E331CAFB4F41}"/>
              </a:ext>
            </a:extLst>
          </p:cNvPr>
          <p:cNvSpPr/>
          <p:nvPr userDrawn="1"/>
        </p:nvSpPr>
        <p:spPr>
          <a:xfrm>
            <a:off x="12318025" y="508000"/>
            <a:ext cx="1397977" cy="365125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NOTE:</a:t>
            </a:r>
            <a:br>
              <a:rPr lang="en-GB" sz="1600" dirty="0">
                <a:solidFill>
                  <a:schemeClr val="tx1"/>
                </a:solidFill>
              </a:rPr>
            </a:br>
            <a:r>
              <a:rPr lang="en-GB" sz="1600" dirty="0">
                <a:solidFill>
                  <a:schemeClr val="tx1"/>
                </a:solidFill>
              </a:rPr>
              <a:t>To change image, right-click slide and go to </a:t>
            </a:r>
            <a:r>
              <a:rPr lang="en-GB" sz="1600" b="1" dirty="0">
                <a:solidFill>
                  <a:schemeClr val="tx1"/>
                </a:solidFill>
              </a:rPr>
              <a:t>Format Background &gt; Picture or texture fill </a:t>
            </a:r>
            <a:r>
              <a:rPr lang="en-GB" sz="1600" b="0" dirty="0">
                <a:solidFill>
                  <a:schemeClr val="tx1"/>
                </a:solidFill>
              </a:rPr>
              <a:t>and use the sidebar to choose your image</a:t>
            </a:r>
            <a:endParaRPr lang="en-GB" sz="1600" b="1" dirty="0">
              <a:solidFill>
                <a:schemeClr val="tx1"/>
              </a:solidFill>
            </a:endParaRPr>
          </a:p>
        </p:txBody>
      </p:sp>
      <p:sp>
        <p:nvSpPr>
          <p:cNvPr id="4" name="Footer">
            <a:extLst>
              <a:ext uri="{FF2B5EF4-FFF2-40B4-BE49-F238E27FC236}">
                <a16:creationId xmlns:a16="http://schemas.microsoft.com/office/drawing/2014/main" id="{FF97FC4E-9645-4A16-7431-4E9C5DD276BA}"/>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6" name="SlideNumber">
            <a:extLst>
              <a:ext uri="{FF2B5EF4-FFF2-40B4-BE49-F238E27FC236}">
                <a16:creationId xmlns:a16="http://schemas.microsoft.com/office/drawing/2014/main" id="{A8A43D56-1E9F-FAD4-F349-CA9169CEC192}"/>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9" name="TextBox 8">
            <a:extLst>
              <a:ext uri="{FF2B5EF4-FFF2-40B4-BE49-F238E27FC236}">
                <a16:creationId xmlns:a16="http://schemas.microsoft.com/office/drawing/2014/main" id="{E7FAC559-B649-901F-4731-F753AA27032A}"/>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
        <p:nvSpPr>
          <p:cNvPr id="3" name="LogoMap" hidden="1">
            <a:extLst>
              <a:ext uri="{FF2B5EF4-FFF2-40B4-BE49-F238E27FC236}">
                <a16:creationId xmlns:a16="http://schemas.microsoft.com/office/drawing/2014/main" id="{B291756B-890D-958C-7DBA-DD80C83EF773}"/>
              </a:ext>
            </a:extLst>
          </p:cNvPr>
          <p:cNvSpPr>
            <a:spLocks noGrp="1"/>
          </p:cNvSpPr>
          <p:nvPr>
            <p:ph type="body" sz="quarter" idx="18"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33"/>
            </a:lvl1pPr>
          </a:lstStyle>
          <a:p>
            <a:pPr marL="287993" lvl="0" indent="-287993" algn="l" defTabSz="736638"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2606022315"/>
      </p:ext>
    </p:extLst>
  </p:cSld>
  <p:clrMapOvr>
    <a:overrideClrMapping bg1="dk1" tx1="lt1" bg2="dk2" tx2="lt2" accent1="accent1" accent2="accent2" accent3="accent3" accent4="accent4" accent5="accent5" accent6="accent6" hlink="hlink" folHlink="folHlink"/>
  </p:clrMapOvr>
  <p:hf hdr="0" dt="0"/>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Divider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999511CE-F6E9-6375-7EB7-7782134C6DFE}"/>
              </a:ext>
            </a:extLst>
          </p:cNvPr>
          <p:cNvSpPr>
            <a:spLocks noGrp="1"/>
          </p:cNvSpPr>
          <p:nvPr>
            <p:ph type="title" hasCustomPrompt="1"/>
          </p:nvPr>
        </p:nvSpPr>
        <p:spPr>
          <a:xfrm>
            <a:off x="1458913" y="2924175"/>
            <a:ext cx="5466821" cy="1128515"/>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020E25E0-8D03-AB6F-A62E-E7A1D0B97879}"/>
              </a:ext>
            </a:extLst>
          </p:cNvPr>
          <p:cNvSpPr>
            <a:spLocks noGrp="1"/>
          </p:cNvSpPr>
          <p:nvPr>
            <p:ph type="body" sz="quarter" idx="15" hasCustomPrompt="1"/>
          </p:nvPr>
        </p:nvSpPr>
        <p:spPr>
          <a:xfrm>
            <a:off x="508001" y="2924177"/>
            <a:ext cx="706439"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3A274F89-FBA2-4E0E-C87F-C486BC435187}"/>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dirty="0"/>
          </a:p>
        </p:txBody>
      </p:sp>
      <p:sp>
        <p:nvSpPr>
          <p:cNvPr id="12" name="SlideNumber">
            <a:extLst>
              <a:ext uri="{FF2B5EF4-FFF2-40B4-BE49-F238E27FC236}">
                <a16:creationId xmlns:a16="http://schemas.microsoft.com/office/drawing/2014/main" id="{8E131A25-DA6E-7723-43C8-FA009110843B}"/>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dirty="0"/>
          </a:p>
        </p:txBody>
      </p:sp>
      <p:sp>
        <p:nvSpPr>
          <p:cNvPr id="13" name="TextBox 12">
            <a:extLst>
              <a:ext uri="{FF2B5EF4-FFF2-40B4-BE49-F238E27FC236}">
                <a16:creationId xmlns:a16="http://schemas.microsoft.com/office/drawing/2014/main" id="{923319AC-CE58-ED7D-D1A9-7D0C98A6B2BE}"/>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latin typeface="+mn-lt"/>
              </a:rPr>
              <a:t>|</a:t>
            </a:r>
          </a:p>
        </p:txBody>
      </p:sp>
    </p:spTree>
    <p:extLst>
      <p:ext uri="{BB962C8B-B14F-4D97-AF65-F5344CB8AC3E}">
        <p14:creationId xmlns:p14="http://schemas.microsoft.com/office/powerpoint/2010/main" val="4173566010"/>
      </p:ext>
    </p:extLst>
  </p:cSld>
  <p:clrMapOvr>
    <a:overrideClrMapping bg1="dk1" tx1="lt1" bg2="dk2" tx2="lt2" accent1="accent1" accent2="accent2" accent3="accent3" accent4="accent4" accent5="accent5" accent6="accent6" hlink="hlink" folHlink="folHlink"/>
  </p:clrMapOvr>
  <p:hf hdr="0" dt="0"/>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Divider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1458913" y="2924175"/>
            <a:ext cx="5466821" cy="1128515"/>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2" name="Text Placeholder 11">
            <a:extLst>
              <a:ext uri="{FF2B5EF4-FFF2-40B4-BE49-F238E27FC236}">
                <a16:creationId xmlns:a16="http://schemas.microsoft.com/office/drawing/2014/main" id="{411B257A-4515-48EC-A892-E1742532F206}"/>
              </a:ext>
            </a:extLst>
          </p:cNvPr>
          <p:cNvSpPr>
            <a:spLocks noGrp="1"/>
          </p:cNvSpPr>
          <p:nvPr>
            <p:ph type="body" sz="quarter" idx="15" hasCustomPrompt="1"/>
          </p:nvPr>
        </p:nvSpPr>
        <p:spPr>
          <a:xfrm>
            <a:off x="508001" y="2924177"/>
            <a:ext cx="706439"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2" name="Footer">
            <a:extLst>
              <a:ext uri="{FF2B5EF4-FFF2-40B4-BE49-F238E27FC236}">
                <a16:creationId xmlns:a16="http://schemas.microsoft.com/office/drawing/2014/main" id="{7D1011C5-4908-3481-1ADA-B3D0C028FEF1}"/>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8" name="SlideNumber">
            <a:extLst>
              <a:ext uri="{FF2B5EF4-FFF2-40B4-BE49-F238E27FC236}">
                <a16:creationId xmlns:a16="http://schemas.microsoft.com/office/drawing/2014/main" id="{6F0DDC27-2CA3-F7AF-D3DD-79EB204AC217}"/>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0" name="TextBox 9">
            <a:extLst>
              <a:ext uri="{FF2B5EF4-FFF2-40B4-BE49-F238E27FC236}">
                <a16:creationId xmlns:a16="http://schemas.microsoft.com/office/drawing/2014/main" id="{BFC950C8-7684-94AE-69A4-34F9CE5382EB}"/>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1206522685"/>
      </p:ext>
    </p:extLst>
  </p:cSld>
  <p:clrMapOvr>
    <a:overrideClrMapping bg1="dk1" tx1="lt1" bg2="dk2" tx2="lt2" accent1="accent1" accent2="accent2" accent3="accent3" accent4="accent4" accent5="accent5" accent6="accent6" hlink="hlink" folHlink="folHlink"/>
  </p:clrMapOvr>
  <p:hf hd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Divider Cor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58CAD1EA-858E-1B6D-7CF9-D7C50519EF7C}"/>
              </a:ext>
            </a:extLst>
          </p:cNvPr>
          <p:cNvSpPr>
            <a:spLocks noGrp="1"/>
          </p:cNvSpPr>
          <p:nvPr>
            <p:ph type="title" hasCustomPrompt="1"/>
          </p:nvPr>
        </p:nvSpPr>
        <p:spPr>
          <a:xfrm>
            <a:off x="1458913" y="2924175"/>
            <a:ext cx="5466821" cy="1128515"/>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284BCA8E-2E48-AE99-6F18-D7A8411F708C}"/>
              </a:ext>
            </a:extLst>
          </p:cNvPr>
          <p:cNvSpPr>
            <a:spLocks noGrp="1"/>
          </p:cNvSpPr>
          <p:nvPr>
            <p:ph type="body" sz="quarter" idx="15" hasCustomPrompt="1"/>
          </p:nvPr>
        </p:nvSpPr>
        <p:spPr>
          <a:xfrm>
            <a:off x="508001" y="2924177"/>
            <a:ext cx="706439"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92E8A9C1-7AE5-6029-E3CC-40C5A83D9DE5}"/>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dirty="0"/>
          </a:p>
        </p:txBody>
      </p:sp>
      <p:sp>
        <p:nvSpPr>
          <p:cNvPr id="12" name="SlideNumber">
            <a:extLst>
              <a:ext uri="{FF2B5EF4-FFF2-40B4-BE49-F238E27FC236}">
                <a16:creationId xmlns:a16="http://schemas.microsoft.com/office/drawing/2014/main" id="{5BEECE51-32D3-FA20-511D-650E953DD877}"/>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dirty="0"/>
          </a:p>
        </p:txBody>
      </p:sp>
      <p:sp>
        <p:nvSpPr>
          <p:cNvPr id="13" name="TextBox 12">
            <a:extLst>
              <a:ext uri="{FF2B5EF4-FFF2-40B4-BE49-F238E27FC236}">
                <a16:creationId xmlns:a16="http://schemas.microsoft.com/office/drawing/2014/main" id="{ED47BE6E-58AB-D0E9-5D7B-0584A5A8C16C}"/>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latin typeface="+mn-lt"/>
              </a:rPr>
              <a:t>|</a:t>
            </a:r>
          </a:p>
        </p:txBody>
      </p:sp>
    </p:spTree>
    <p:extLst>
      <p:ext uri="{BB962C8B-B14F-4D97-AF65-F5344CB8AC3E}">
        <p14:creationId xmlns:p14="http://schemas.microsoft.com/office/powerpoint/2010/main" val="1946086843"/>
      </p:ext>
    </p:extLst>
  </p:cSld>
  <p:clrMapOvr>
    <a:overrideClrMapping bg1="dk1" tx1="lt1" bg2="dk2" tx2="lt2" accent1="accent1" accent2="accent2" accent3="accent3" accent4="accent4" accent5="accent5" accent6="accent6" hlink="hlink" folHlink="folHlink"/>
  </p:clrMapOvr>
  <p:hf hdr="0" dt="0"/>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Divider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7177015E-1E51-B2B2-CF82-E98AC274249A}"/>
              </a:ext>
            </a:extLst>
          </p:cNvPr>
          <p:cNvSpPr>
            <a:spLocks noGrp="1"/>
          </p:cNvSpPr>
          <p:nvPr>
            <p:ph type="title" hasCustomPrompt="1"/>
          </p:nvPr>
        </p:nvSpPr>
        <p:spPr>
          <a:xfrm>
            <a:off x="1458913" y="2924175"/>
            <a:ext cx="5466821" cy="1128515"/>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63BE8564-9A6A-9796-2775-07E9DE2D390D}"/>
              </a:ext>
            </a:extLst>
          </p:cNvPr>
          <p:cNvSpPr>
            <a:spLocks noGrp="1"/>
          </p:cNvSpPr>
          <p:nvPr>
            <p:ph type="body" sz="quarter" idx="15" hasCustomPrompt="1"/>
          </p:nvPr>
        </p:nvSpPr>
        <p:spPr>
          <a:xfrm>
            <a:off x="508001" y="2924177"/>
            <a:ext cx="706439"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67FFB785-E400-1BE9-0A04-8FC4C0FA771B}"/>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2" name="SlideNumber">
            <a:extLst>
              <a:ext uri="{FF2B5EF4-FFF2-40B4-BE49-F238E27FC236}">
                <a16:creationId xmlns:a16="http://schemas.microsoft.com/office/drawing/2014/main" id="{64D9BA27-F377-2654-0371-FD1B007C73A3}"/>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3" name="TextBox 12">
            <a:extLst>
              <a:ext uri="{FF2B5EF4-FFF2-40B4-BE49-F238E27FC236}">
                <a16:creationId xmlns:a16="http://schemas.microsoft.com/office/drawing/2014/main" id="{98B6113F-6068-A719-86F0-4FE99F26A232}"/>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1436222550"/>
      </p:ext>
    </p:extLst>
  </p:cSld>
  <p:clrMapOvr>
    <a:overrideClrMapping bg1="dk1" tx1="lt1" bg2="dk2" tx2="lt2" accent1="accent1" accent2="accent2" accent3="accent3" accent4="accent4" accent5="accent5" accent6="accent6" hlink="hlink" folHlink="folHlink"/>
  </p:clrMapOvr>
  <p:hf hdr="0" dt="0"/>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Image and Text Mobius Overlay">
    <p:bg>
      <p:bgPr>
        <a:solidFill>
          <a:schemeClr val="accent1"/>
        </a:solidFill>
        <a:effectLst/>
      </p:bgPr>
    </p:bg>
    <p:spTree>
      <p:nvGrpSpPr>
        <p:cNvPr id="1" name=""/>
        <p:cNvGrpSpPr/>
        <p:nvPr/>
      </p:nvGrpSpPr>
      <p:grpSpPr>
        <a:xfrm>
          <a:off x="0" y="0"/>
          <a:ext cx="0" cy="0"/>
          <a:chOff x="0" y="0"/>
          <a:chExt cx="0" cy="0"/>
        </a:xfrm>
      </p:grpSpPr>
      <p:sp>
        <p:nvSpPr>
          <p:cNvPr id="15" name="Picture Placeholder 22">
            <a:extLst>
              <a:ext uri="{FF2B5EF4-FFF2-40B4-BE49-F238E27FC236}">
                <a16:creationId xmlns:a16="http://schemas.microsoft.com/office/drawing/2014/main" id="{A6014233-BC2C-CA55-E7BF-FA3E9BB3770A}"/>
              </a:ext>
            </a:extLst>
          </p:cNvPr>
          <p:cNvSpPr>
            <a:spLocks noGrp="1"/>
          </p:cNvSpPr>
          <p:nvPr>
            <p:ph type="pic" sz="quarter" idx="19"/>
          </p:nvPr>
        </p:nvSpPr>
        <p:spPr>
          <a:xfrm>
            <a:off x="0" y="0"/>
            <a:ext cx="12192000" cy="6858000"/>
          </a:xfrm>
          <a:prstGeom prst="rect">
            <a:avLst/>
          </a:prstGeom>
        </p:spPr>
        <p:txBody>
          <a:bodyPr/>
          <a:lstStyle/>
          <a:p>
            <a:r>
              <a:rPr lang="en-US" dirty="0"/>
              <a:t>Click icon to add picture</a:t>
            </a:r>
            <a:endParaRPr lang="en-GB" dirty="0"/>
          </a:p>
        </p:txBody>
      </p:sp>
      <p:sp>
        <p:nvSpPr>
          <p:cNvPr id="13" name="Mobius">
            <a:extLst>
              <a:ext uri="{FF2B5EF4-FFF2-40B4-BE49-F238E27FC236}">
                <a16:creationId xmlns:a16="http://schemas.microsoft.com/office/drawing/2014/main" id="{BFA02902-481D-0824-7FDB-B844B609772D}"/>
              </a:ext>
            </a:extLst>
          </p:cNvPr>
          <p:cNvSpPr>
            <a:spLocks noGrp="1"/>
          </p:cNvSpPr>
          <p:nvPr>
            <p:ph type="body" sz="quarter" idx="21" hasCustomPrompt="1"/>
          </p:nvPr>
        </p:nvSpPr>
        <p:spPr>
          <a:xfrm>
            <a:off x="0" y="0"/>
            <a:ext cx="8053160" cy="6858000"/>
          </a:xfrm>
          <a:custGeom>
            <a:avLst/>
            <a:gdLst>
              <a:gd name="connsiteX0" fmla="*/ 0 w 8053160"/>
              <a:gd name="connsiteY0" fmla="*/ 0 h 6858000"/>
              <a:gd name="connsiteX1" fmla="*/ 8053160 w 8053160"/>
              <a:gd name="connsiteY1" fmla="*/ 0 h 6858000"/>
              <a:gd name="connsiteX2" fmla="*/ 8053160 w 8053160"/>
              <a:gd name="connsiteY2" fmla="*/ 6858000 h 6858000"/>
              <a:gd name="connsiteX3" fmla="*/ 0 w 80531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53160" h="6858000">
                <a:moveTo>
                  <a:pt x="0" y="0"/>
                </a:moveTo>
                <a:lnTo>
                  <a:pt x="8053160" y="0"/>
                </a:lnTo>
                <a:lnTo>
                  <a:pt x="8053160" y="6858000"/>
                </a:lnTo>
                <a:lnTo>
                  <a:pt x="0" y="6858000"/>
                </a:lnTo>
                <a:close/>
              </a:path>
            </a:pathLst>
          </a:custGeom>
          <a:blipFill>
            <a:blip r:embed="rId2"/>
            <a:stretch>
              <a:fillRect l="1" t="-19472" r="-2392" b="-2858"/>
            </a:stretch>
          </a:blipFill>
        </p:spPr>
        <p:txBody>
          <a:bodyPr wrap="square">
            <a:noAutofit/>
          </a:bodyPr>
          <a:lstStyle>
            <a:lvl1pPr marL="0" indent="0">
              <a:buFont typeface="Arial" panose="020B0604020202020204" pitchFamily="34" charset="0"/>
              <a:buNone/>
              <a:defRPr/>
            </a:lvl1pPr>
          </a:lstStyle>
          <a:p>
            <a:pPr lvl="0"/>
            <a:r>
              <a:rPr lang="en-GB"/>
              <a:t> </a:t>
            </a:r>
          </a:p>
        </p:txBody>
      </p:sp>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9" name="Text Placeholder 8">
            <a:extLst>
              <a:ext uri="{FF2B5EF4-FFF2-40B4-BE49-F238E27FC236}">
                <a16:creationId xmlns:a16="http://schemas.microsoft.com/office/drawing/2014/main" id="{AFD82CDF-20BD-2CD2-08B1-88943A007D88}"/>
              </a:ext>
            </a:extLst>
          </p:cNvPr>
          <p:cNvSpPr>
            <a:spLocks noGrp="1"/>
          </p:cNvSpPr>
          <p:nvPr>
            <p:ph type="body" sz="quarter" idx="15" hasCustomPrompt="1"/>
          </p:nvPr>
        </p:nvSpPr>
        <p:spPr>
          <a:xfrm>
            <a:off x="508001" y="1724025"/>
            <a:ext cx="6416675" cy="426085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1D641E1D-E9B2-5070-CEEF-EB4A16916AC4}"/>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6" name="SlideNumber">
            <a:extLst>
              <a:ext uri="{FF2B5EF4-FFF2-40B4-BE49-F238E27FC236}">
                <a16:creationId xmlns:a16="http://schemas.microsoft.com/office/drawing/2014/main" id="{E9E97CCF-B5DE-6F47-BBB6-1EF7301691AF}"/>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7" name="TextBox 6">
            <a:extLst>
              <a:ext uri="{FF2B5EF4-FFF2-40B4-BE49-F238E27FC236}">
                <a16:creationId xmlns:a16="http://schemas.microsoft.com/office/drawing/2014/main" id="{519681FE-6645-D07C-66B0-F9CC1383618B}"/>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
        <p:nvSpPr>
          <p:cNvPr id="11" name="ChapterTitle">
            <a:extLst>
              <a:ext uri="{FF2B5EF4-FFF2-40B4-BE49-F238E27FC236}">
                <a16:creationId xmlns:a16="http://schemas.microsoft.com/office/drawing/2014/main" id="{D1AC27F1-B24C-24A3-5EC1-CCB4C113AAA4}"/>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5" name="LogoMap" hidden="1">
            <a:extLst>
              <a:ext uri="{FF2B5EF4-FFF2-40B4-BE49-F238E27FC236}">
                <a16:creationId xmlns:a16="http://schemas.microsoft.com/office/drawing/2014/main" id="{2584825E-D5F7-097F-75A8-48CAB574770C}"/>
              </a:ext>
            </a:extLst>
          </p:cNvPr>
          <p:cNvSpPr>
            <a:spLocks noGrp="1"/>
          </p:cNvSpPr>
          <p:nvPr>
            <p:ph type="body" sz="quarter" idx="18" hasCustomPrompt="1"/>
          </p:nvPr>
        </p:nvSpPr>
        <p:spPr>
          <a:xfrm>
            <a:off x="508003" y="6939275"/>
            <a:ext cx="36000" cy="36000"/>
          </a:xfrm>
          <a:prstGeom prst="rect">
            <a:avLst/>
          </a:prstGeom>
          <a:noFill/>
        </p:spPr>
        <p:txBody>
          <a:bodyPr/>
          <a:lstStyle>
            <a:lvl1pPr marL="0" indent="0">
              <a:buFont typeface="Arial" panose="020B0604020202020204" pitchFamily="34" charset="0"/>
              <a:buNone/>
              <a:defRPr sz="133"/>
            </a:lvl1pPr>
          </a:lstStyle>
          <a:p>
            <a:pPr marL="287993" lvl="0" indent="-287993" algn="l" defTabSz="736638" rtl="0" eaLnBrk="1" latinLnBrk="0" hangingPunct="1">
              <a:lnSpc>
                <a:spcPct val="100000"/>
              </a:lnSpc>
              <a:spcBef>
                <a:spcPts val="0"/>
              </a:spcBef>
              <a:spcAft>
                <a:spcPts val="600"/>
              </a:spcAft>
            </a:pPr>
            <a:r>
              <a:rPr lang="en-GB"/>
              <a:t> </a:t>
            </a:r>
          </a:p>
        </p:txBody>
      </p:sp>
    </p:spTree>
    <p:extLst>
      <p:ext uri="{BB962C8B-B14F-4D97-AF65-F5344CB8AC3E}">
        <p14:creationId xmlns:p14="http://schemas.microsoft.com/office/powerpoint/2010/main" val="2455205567"/>
      </p:ext>
    </p:extLst>
  </p:cSld>
  <p:clrMapOvr>
    <a:overrideClrMapping bg1="dk1" tx1="lt1" bg2="dk2" tx2="lt2" accent1="accent1" accent2="accent2" accent3="accent3" accent4="accent4" accent5="accent5" accent6="accent6" hlink="hlink" folHlink="folHlink"/>
  </p:clrMapOvr>
  <p:hf hdr="0" dt="0"/>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Purple Graphic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F4C118EF-FF4C-0FB7-FE99-C5F3692451AD}"/>
              </a:ext>
            </a:extLst>
          </p:cNvPr>
          <p:cNvSpPr>
            <a:spLocks noGrp="1"/>
          </p:cNvSpPr>
          <p:nvPr>
            <p:ph type="body" sz="quarter" idx="15" hasCustomPrompt="1"/>
          </p:nvPr>
        </p:nvSpPr>
        <p:spPr>
          <a:xfrm>
            <a:off x="508000" y="1724025"/>
            <a:ext cx="11176000" cy="42608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ChapterTitle">
            <a:extLst>
              <a:ext uri="{FF2B5EF4-FFF2-40B4-BE49-F238E27FC236}">
                <a16:creationId xmlns:a16="http://schemas.microsoft.com/office/drawing/2014/main" id="{96CD4906-F63D-0CD9-18ED-F887BF40E5A2}"/>
              </a:ext>
            </a:extLst>
          </p:cNvPr>
          <p:cNvSpPr>
            <a:spLocks noGrp="1"/>
          </p:cNvSpPr>
          <p:nvPr>
            <p:ph type="body" sz="quarter" idx="12" hasCustomPrompt="1"/>
          </p:nvPr>
        </p:nvSpPr>
        <p:spPr>
          <a:xfrm>
            <a:off x="508001"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341289BA-67D4-4758-2B70-36629F652CF1}"/>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3" name="SlideNumber">
            <a:extLst>
              <a:ext uri="{FF2B5EF4-FFF2-40B4-BE49-F238E27FC236}">
                <a16:creationId xmlns:a16="http://schemas.microsoft.com/office/drawing/2014/main" id="{4A227FFF-486F-AF4E-8393-7BB9ADFD5D33}"/>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4" name="TextBox 13">
            <a:extLst>
              <a:ext uri="{FF2B5EF4-FFF2-40B4-BE49-F238E27FC236}">
                <a16:creationId xmlns:a16="http://schemas.microsoft.com/office/drawing/2014/main" id="{9774729B-D732-0BB6-8B56-2F691409BE05}"/>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3637869390"/>
      </p:ext>
    </p:extLst>
  </p:cSld>
  <p:clrMapOvr>
    <a:overrideClrMapping bg1="dk1" tx1="lt1" bg2="dk2" tx2="lt2" accent1="accent1" accent2="accent2" accent3="accent3" accent4="accent4" accent5="accent5" accent6="accent6" hlink="hlink" folHlink="folHlink"/>
  </p:clrMapOvr>
  <p:hf hdr="0" dt="0"/>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Purple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F4C118EF-FF4C-0FB7-FE99-C5F3692451AD}"/>
              </a:ext>
            </a:extLst>
          </p:cNvPr>
          <p:cNvSpPr>
            <a:spLocks noGrp="1"/>
          </p:cNvSpPr>
          <p:nvPr>
            <p:ph type="body" sz="quarter" idx="15" hasCustomPrompt="1"/>
          </p:nvPr>
        </p:nvSpPr>
        <p:spPr>
          <a:xfrm>
            <a:off x="508000" y="1724025"/>
            <a:ext cx="11176000" cy="426085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87EE34FB-AD40-B00B-B425-870C1D4CCE95}"/>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6" name="SlideNumber">
            <a:extLst>
              <a:ext uri="{FF2B5EF4-FFF2-40B4-BE49-F238E27FC236}">
                <a16:creationId xmlns:a16="http://schemas.microsoft.com/office/drawing/2014/main" id="{DF48273A-E7D2-C887-7DD5-0416E98C662A}"/>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1" name="TextBox 10">
            <a:extLst>
              <a:ext uri="{FF2B5EF4-FFF2-40B4-BE49-F238E27FC236}">
                <a16:creationId xmlns:a16="http://schemas.microsoft.com/office/drawing/2014/main" id="{4BC64479-802C-5FBA-C893-DB3DD9DCEDE5}"/>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
        <p:nvSpPr>
          <p:cNvPr id="10" name="ChapterTitle">
            <a:extLst>
              <a:ext uri="{FF2B5EF4-FFF2-40B4-BE49-F238E27FC236}">
                <a16:creationId xmlns:a16="http://schemas.microsoft.com/office/drawing/2014/main" id="{27796538-D401-68F5-5956-0AD6E975582F}"/>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Tree>
    <p:extLst>
      <p:ext uri="{BB962C8B-B14F-4D97-AF65-F5344CB8AC3E}">
        <p14:creationId xmlns:p14="http://schemas.microsoft.com/office/powerpoint/2010/main" val="2124244958"/>
      </p:ext>
    </p:extLst>
  </p:cSld>
  <p:clrMapOvr>
    <a:overrideClrMapping bg1="dk1" tx1="lt1" bg2="dk2" tx2="lt2" accent1="accent1" accent2="accent2" accent3="accent3" accent4="accent4" accent5="accent5" accent6="accent6" hlink="hlink" folHlink="folHlink"/>
  </p:clrMapOvr>
  <p:hf hdr="0" dt="0"/>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Gradient Core Purple-Bright Purple">
    <p:bg>
      <p:bgPr>
        <a:gradFill>
          <a:gsLst>
            <a:gs pos="0">
              <a:srgbClr val="4F2D7F"/>
            </a:gs>
            <a:gs pos="28000">
              <a:srgbClr val="502E81"/>
            </a:gs>
            <a:gs pos="45000">
              <a:srgbClr val="553289"/>
            </a:gs>
            <a:gs pos="59000">
              <a:srgbClr val="5E3998"/>
            </a:gs>
            <a:gs pos="72000">
              <a:srgbClr val="6B43AC"/>
            </a:gs>
            <a:gs pos="83000">
              <a:srgbClr val="7C50C6"/>
            </a:gs>
            <a:gs pos="93000">
              <a:srgbClr val="9060E6"/>
            </a:gs>
            <a:gs pos="100000">
              <a:srgbClr val="A06DFF"/>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12B06707-7AB9-9FE4-2E05-3B806D810D0B}"/>
              </a:ext>
            </a:extLst>
          </p:cNvPr>
          <p:cNvSpPr>
            <a:spLocks noGrp="1"/>
          </p:cNvSpPr>
          <p:nvPr>
            <p:ph type="body" sz="quarter" idx="15" hasCustomPrompt="1"/>
          </p:nvPr>
        </p:nvSpPr>
        <p:spPr>
          <a:xfrm>
            <a:off x="508000" y="1724025"/>
            <a:ext cx="11176000" cy="426085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 name="Footer">
            <a:extLst>
              <a:ext uri="{FF2B5EF4-FFF2-40B4-BE49-F238E27FC236}">
                <a16:creationId xmlns:a16="http://schemas.microsoft.com/office/drawing/2014/main" id="{069E9A39-C850-224D-0CFF-811AB64B9EEA}"/>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7" name="SlideNumber">
            <a:extLst>
              <a:ext uri="{FF2B5EF4-FFF2-40B4-BE49-F238E27FC236}">
                <a16:creationId xmlns:a16="http://schemas.microsoft.com/office/drawing/2014/main" id="{3391BF85-6B4D-D79B-6E85-1F31BBDCFE9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1" name="TextBox 10">
            <a:extLst>
              <a:ext uri="{FF2B5EF4-FFF2-40B4-BE49-F238E27FC236}">
                <a16:creationId xmlns:a16="http://schemas.microsoft.com/office/drawing/2014/main" id="{5E917F4E-7531-FAB5-7E9C-A0FA8FCEE3A6}"/>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
        <p:nvSpPr>
          <p:cNvPr id="10" name="ChapterTitle">
            <a:extLst>
              <a:ext uri="{FF2B5EF4-FFF2-40B4-BE49-F238E27FC236}">
                <a16:creationId xmlns:a16="http://schemas.microsoft.com/office/drawing/2014/main" id="{76F6C583-3614-9714-E1CD-93ED4A7B44CB}"/>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Tree>
    <p:extLst>
      <p:ext uri="{BB962C8B-B14F-4D97-AF65-F5344CB8AC3E}">
        <p14:creationId xmlns:p14="http://schemas.microsoft.com/office/powerpoint/2010/main" val="2315632317"/>
      </p:ext>
    </p:extLst>
  </p:cSld>
  <p:clrMapOvr>
    <a:overrideClrMapping bg1="dk1" tx1="lt1" bg2="dk2" tx2="lt2" accent1="accent1" accent2="accent2" accent3="accent3" accent4="accent4" accent5="accent5" accent6="accent6" hlink="hlink" folHlink="folHlink"/>
  </p:clrMapOvr>
  <p:hf hdr="0" dt="0"/>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Gradient Core Purple-Yellow">
    <p:bg>
      <p:bgPr>
        <a:gradFill>
          <a:gsLst>
            <a:gs pos="0">
              <a:srgbClr val="4F2D7F"/>
            </a:gs>
            <a:gs pos="26000">
              <a:srgbClr val="512F7E"/>
            </a:gs>
            <a:gs pos="41000">
              <a:srgbClr val="59367A"/>
            </a:gs>
            <a:gs pos="54000">
              <a:srgbClr val="684275"/>
            </a:gs>
            <a:gs pos="65000">
              <a:srgbClr val="7C536D"/>
            </a:gs>
            <a:gs pos="75000">
              <a:srgbClr val="966964"/>
            </a:gs>
            <a:gs pos="84000">
              <a:srgbClr val="B78557"/>
            </a:gs>
            <a:gs pos="93000">
              <a:srgbClr val="DCA449"/>
            </a:gs>
            <a:gs pos="100000">
              <a:srgbClr val="FFC23D"/>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F4C118EF-FF4C-0FB7-FE99-C5F3692451AD}"/>
              </a:ext>
            </a:extLst>
          </p:cNvPr>
          <p:cNvSpPr>
            <a:spLocks noGrp="1"/>
          </p:cNvSpPr>
          <p:nvPr>
            <p:ph type="body" sz="quarter" idx="15" hasCustomPrompt="1"/>
          </p:nvPr>
        </p:nvSpPr>
        <p:spPr>
          <a:xfrm>
            <a:off x="508000" y="1724025"/>
            <a:ext cx="11176000" cy="42608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7A2C8EB9-F4D9-D378-FDEF-8B95D46A085B}"/>
              </a:ext>
            </a:extLst>
          </p:cNvPr>
          <p:cNvSpPr>
            <a:spLocks noGrp="1"/>
          </p:cNvSpPr>
          <p:nvPr>
            <p:ph type="body" sz="quarter" idx="12" hasCustomPrompt="1"/>
          </p:nvPr>
        </p:nvSpPr>
        <p:spPr>
          <a:xfrm>
            <a:off x="508001"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0075530A-6D67-B5E3-9233-371486CF4709}"/>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3" name="SlideNumber">
            <a:extLst>
              <a:ext uri="{FF2B5EF4-FFF2-40B4-BE49-F238E27FC236}">
                <a16:creationId xmlns:a16="http://schemas.microsoft.com/office/drawing/2014/main" id="{1BA1C1C9-A2F5-377A-D165-F38396D746F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4" name="TextBox 13">
            <a:extLst>
              <a:ext uri="{FF2B5EF4-FFF2-40B4-BE49-F238E27FC236}">
                <a16:creationId xmlns:a16="http://schemas.microsoft.com/office/drawing/2014/main" id="{A7F0DEF8-F8BE-F56B-81DA-CE6064EF7F87}"/>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3228714327"/>
      </p:ext>
    </p:extLst>
  </p:cSld>
  <p:clrMapOvr>
    <a:overrideClrMapping bg1="dk1" tx1="lt1" bg2="dk2" tx2="lt2" accent1="accent1" accent2="accent2" accent3="accent3" accent4="accent4" accent5="accent5" accent6="accent6" hlink="hlink" folHlink="folHlink"/>
  </p:clrMapOvr>
  <p:hf hdr="0" dt="0"/>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Gradient Core Purple-Coral">
    <p:bg>
      <p:bgPr>
        <a:gradFill>
          <a:gsLst>
            <a:gs pos="0">
              <a:srgbClr val="4F2D7F"/>
            </a:gs>
            <a:gs pos="26000">
              <a:srgbClr val="512D7E"/>
            </a:gs>
            <a:gs pos="41000">
              <a:srgbClr val="592F7B"/>
            </a:gs>
            <a:gs pos="54000">
              <a:srgbClr val="683277"/>
            </a:gs>
            <a:gs pos="65000">
              <a:srgbClr val="7C3671"/>
            </a:gs>
            <a:gs pos="75000">
              <a:srgbClr val="963B68"/>
            </a:gs>
            <a:gs pos="84000">
              <a:srgbClr val="B7425F"/>
            </a:gs>
            <a:gs pos="93000">
              <a:srgbClr val="DC4953"/>
            </a:gs>
            <a:gs pos="100000">
              <a:srgbClr val="FF5149"/>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9" name="Text Placeholder 8">
            <a:extLst>
              <a:ext uri="{FF2B5EF4-FFF2-40B4-BE49-F238E27FC236}">
                <a16:creationId xmlns:a16="http://schemas.microsoft.com/office/drawing/2014/main" id="{0ACA804B-BDA4-A7A9-C5A3-C9ACD633B671}"/>
              </a:ext>
            </a:extLst>
          </p:cNvPr>
          <p:cNvSpPr>
            <a:spLocks noGrp="1"/>
          </p:cNvSpPr>
          <p:nvPr>
            <p:ph type="body" sz="quarter" idx="15"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10107267-E3E2-7111-B84E-DE960DE3E343}"/>
              </a:ext>
            </a:extLst>
          </p:cNvPr>
          <p:cNvSpPr>
            <a:spLocks noGrp="1"/>
          </p:cNvSpPr>
          <p:nvPr>
            <p:ph type="body" sz="quarter" idx="12" hasCustomPrompt="1"/>
          </p:nvPr>
        </p:nvSpPr>
        <p:spPr>
          <a:xfrm>
            <a:off x="508001"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982BACE9-558C-9139-1C48-914C30D2BA30}"/>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3" name="SlideNumber">
            <a:extLst>
              <a:ext uri="{FF2B5EF4-FFF2-40B4-BE49-F238E27FC236}">
                <a16:creationId xmlns:a16="http://schemas.microsoft.com/office/drawing/2014/main" id="{443CDCB1-8E3B-2620-2B42-A0A530292BD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4" name="TextBox 13">
            <a:extLst>
              <a:ext uri="{FF2B5EF4-FFF2-40B4-BE49-F238E27FC236}">
                <a16:creationId xmlns:a16="http://schemas.microsoft.com/office/drawing/2014/main" id="{66A5F89F-C619-88A9-3667-721AD10A81A8}"/>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2928465645"/>
      </p:ext>
    </p:extLst>
  </p:cSld>
  <p:clrMapOvr>
    <a:overrideClrMapping bg1="dk1" tx1="lt1" bg2="dk2" tx2="lt2" accent1="accent1" accent2="accent2" accent3="accent3" accent4="accent4" accent5="accent5" accent6="accent6" hlink="hlink" folHlink="folHlink"/>
  </p:clrMapOvr>
  <p:hf hdr="0" dt="0"/>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Gradient Core Purple-Teal">
    <p:bg>
      <p:bgPr>
        <a:gradFill>
          <a:gsLst>
            <a:gs pos="0">
              <a:srgbClr val="4F2D7F"/>
            </a:gs>
            <a:gs pos="29000">
              <a:srgbClr val="4D2F80"/>
            </a:gs>
            <a:gs pos="46000">
              <a:srgbClr val="473783"/>
            </a:gs>
            <a:gs pos="61000">
              <a:srgbClr val="3E468A"/>
            </a:gs>
            <a:gs pos="73000">
              <a:srgbClr val="305A92"/>
            </a:gs>
            <a:gs pos="85000">
              <a:srgbClr val="1F749E"/>
            </a:gs>
            <a:gs pos="96000">
              <a:srgbClr val="0A94AC"/>
            </a:gs>
            <a:gs pos="100000">
              <a:srgbClr val="00A4B3"/>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A1886AB7-2922-07B0-4490-1338F8F008DF}"/>
              </a:ext>
            </a:extLst>
          </p:cNvPr>
          <p:cNvSpPr>
            <a:spLocks noGrp="1"/>
          </p:cNvSpPr>
          <p:nvPr>
            <p:ph type="body" sz="quarter" idx="15" hasCustomPrompt="1"/>
          </p:nvPr>
        </p:nvSpPr>
        <p:spPr>
          <a:xfrm>
            <a:off x="508000" y="1724025"/>
            <a:ext cx="11176000" cy="42608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17096404-C147-8EF0-219E-86C9E4C68E45}"/>
              </a:ext>
            </a:extLst>
          </p:cNvPr>
          <p:cNvSpPr>
            <a:spLocks noGrp="1"/>
          </p:cNvSpPr>
          <p:nvPr>
            <p:ph type="body" sz="quarter" idx="12" hasCustomPrompt="1"/>
          </p:nvPr>
        </p:nvSpPr>
        <p:spPr>
          <a:xfrm>
            <a:off x="508001"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0876728D-CE05-1948-B30C-5377A35A19CD}"/>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3" name="SlideNumber">
            <a:extLst>
              <a:ext uri="{FF2B5EF4-FFF2-40B4-BE49-F238E27FC236}">
                <a16:creationId xmlns:a16="http://schemas.microsoft.com/office/drawing/2014/main" id="{7039368A-05A3-3049-8D1B-6E2AE619A7E0}"/>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4" name="TextBox 13">
            <a:extLst>
              <a:ext uri="{FF2B5EF4-FFF2-40B4-BE49-F238E27FC236}">
                <a16:creationId xmlns:a16="http://schemas.microsoft.com/office/drawing/2014/main" id="{53A3136B-7168-C24E-AB2D-DD839BEECCA7}"/>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1393578510"/>
      </p:ext>
    </p:extLst>
  </p:cSld>
  <p:clrMapOvr>
    <a:overrideClrMapping bg1="dk1" tx1="lt1" bg2="dk2" tx2="lt2" accent1="accent1" accent2="accent2" accent3="accent3" accent4="accent4" accent5="accent5" accent6="accent6" hlink="hlink" folHlink="folHlink"/>
  </p:clrMapOvr>
  <p:hf hdr="0" dt="0"/>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Gradient Core Purple-Dark Purple">
    <p:bg>
      <p:bgPr>
        <a:gradFill>
          <a:gsLst>
            <a:gs pos="0">
              <a:srgbClr val="4F2D7F"/>
            </a:gs>
            <a:gs pos="38000">
              <a:srgbClr val="4D2B7C"/>
            </a:gs>
            <a:gs pos="61000">
              <a:srgbClr val="472774"/>
            </a:gs>
            <a:gs pos="80000">
              <a:srgbClr val="3D2065"/>
            </a:gs>
            <a:gs pos="96000">
              <a:srgbClr val="2F1651"/>
            </a:gs>
            <a:gs pos="100000">
              <a:srgbClr val="2B144C"/>
            </a:gs>
          </a:gsLst>
          <a:lin ang="18900000" scaled="1"/>
        </a:gradFill>
        <a:effectLst/>
      </p:bgPr>
    </p:bg>
    <p:spTree>
      <p:nvGrpSpPr>
        <p:cNvPr id="1" name=""/>
        <p:cNvGrpSpPr/>
        <p:nvPr/>
      </p:nvGrpSpPr>
      <p:grpSpPr>
        <a:xfrm>
          <a:off x="0" y="0"/>
          <a:ext cx="0" cy="0"/>
          <a:chOff x="0" y="0"/>
          <a:chExt cx="0" cy="0"/>
        </a:xfrm>
      </p:grpSpPr>
      <p:sp>
        <p:nvSpPr>
          <p:cNvPr id="3" name="Title"/>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8">
            <a:extLst>
              <a:ext uri="{FF2B5EF4-FFF2-40B4-BE49-F238E27FC236}">
                <a16:creationId xmlns:a16="http://schemas.microsoft.com/office/drawing/2014/main" id="{9E33E900-1FB7-867A-9BC0-2DBEDB64F09F}"/>
              </a:ext>
            </a:extLst>
          </p:cNvPr>
          <p:cNvSpPr>
            <a:spLocks noGrp="1"/>
          </p:cNvSpPr>
          <p:nvPr>
            <p:ph type="body" sz="quarter" idx="15" hasCustomPrompt="1"/>
          </p:nvPr>
        </p:nvSpPr>
        <p:spPr>
          <a:xfrm>
            <a:off x="508000" y="1724025"/>
            <a:ext cx="11176000" cy="42608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ChapterTitle">
            <a:extLst>
              <a:ext uri="{FF2B5EF4-FFF2-40B4-BE49-F238E27FC236}">
                <a16:creationId xmlns:a16="http://schemas.microsoft.com/office/drawing/2014/main" id="{23B63156-CF8B-A77B-9B62-F63491B709E0}"/>
              </a:ext>
            </a:extLst>
          </p:cNvPr>
          <p:cNvSpPr>
            <a:spLocks noGrp="1"/>
          </p:cNvSpPr>
          <p:nvPr>
            <p:ph type="body" sz="quarter" idx="12" hasCustomPrompt="1"/>
          </p:nvPr>
        </p:nvSpPr>
        <p:spPr>
          <a:xfrm>
            <a:off x="508001" y="240853"/>
            <a:ext cx="5465763" cy="153888"/>
          </a:xfrm>
        </p:spPr>
        <p:txBody>
          <a:bodyPr>
            <a:noAutofit/>
          </a:bodyPr>
          <a:lstStyle>
            <a:lvl1pPr marL="0" indent="0">
              <a:buFont typeface="Arial" panose="020B0604020202020204" pitchFamily="34" charset="0"/>
              <a:buNone/>
              <a:defRPr sz="1000" b="0" baseline="0">
                <a:solidFill>
                  <a:schemeClr val="tx1"/>
                </a:solidFill>
                <a:latin typeface="+mn-lt"/>
              </a:defRPr>
            </a:lvl1pPr>
          </a:lstStyle>
          <a:p>
            <a:pPr lvl="0"/>
            <a:r>
              <a:rPr lang="en-GB"/>
              <a:t>Chapter title (optional)</a:t>
            </a:r>
          </a:p>
        </p:txBody>
      </p:sp>
      <p:sp>
        <p:nvSpPr>
          <p:cNvPr id="12" name="Footer">
            <a:extLst>
              <a:ext uri="{FF2B5EF4-FFF2-40B4-BE49-F238E27FC236}">
                <a16:creationId xmlns:a16="http://schemas.microsoft.com/office/drawing/2014/main" id="{5160F05A-0C39-A51F-4C85-A94C1F57F554}"/>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3" name="SlideNumber">
            <a:extLst>
              <a:ext uri="{FF2B5EF4-FFF2-40B4-BE49-F238E27FC236}">
                <a16:creationId xmlns:a16="http://schemas.microsoft.com/office/drawing/2014/main" id="{C12C5D2F-81B7-E18B-A0E4-A53EC665E812}"/>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4" name="TextBox 13">
            <a:extLst>
              <a:ext uri="{FF2B5EF4-FFF2-40B4-BE49-F238E27FC236}">
                <a16:creationId xmlns:a16="http://schemas.microsoft.com/office/drawing/2014/main" id="{075555C9-8AE1-B7EA-1B7E-A038640CD6AC}"/>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398538310"/>
      </p:ext>
    </p:extLst>
  </p:cSld>
  <p:clrMapOvr>
    <a:overrideClrMapping bg1="dk1" tx1="lt1" bg2="dk2" tx2="lt2" accent1="accent1" accent2="accent2" accent3="accent3" accent4="accent4" accent5="accent5" accent6="accent6" hlink="hlink" folHlink="folHlink"/>
  </p:clrMapOvr>
  <p:hf hdr="0" dt="0"/>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Quote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1460502" y="2306205"/>
            <a:ext cx="9270999" cy="1746251"/>
          </a:xfrm>
          <a:prstGeom prst="rect">
            <a:avLst/>
          </a:prstGeom>
        </p:spPr>
        <p:txBody>
          <a:bodyPr anchor="ctr"/>
          <a:lstStyle>
            <a:lvl1pPr marL="0" indent="0" algn="ctr">
              <a:lnSpc>
                <a:spcPct val="100000"/>
              </a:lnSpc>
              <a:spcAft>
                <a:spcPts val="3000"/>
              </a:spcAft>
              <a:buNone/>
              <a:defRPr sz="4000" b="1">
                <a:solidFill>
                  <a:schemeClr val="tx1"/>
                </a:solidFill>
              </a:defRPr>
            </a:lvl1pPr>
            <a:lvl2pPr marL="0" indent="0" algn="ctr">
              <a:lnSpc>
                <a:spcPct val="100000"/>
              </a:lnSpc>
              <a:buNone/>
              <a:defRPr sz="2400" b="0">
                <a:solidFill>
                  <a:schemeClr val="accent3"/>
                </a:solidFill>
              </a:defRPr>
            </a:lvl2pPr>
            <a:lvl3pPr algn="ctr">
              <a:defRPr>
                <a:solidFill>
                  <a:schemeClr val="tx1"/>
                </a:solidFill>
              </a:defRPr>
            </a:lvl3pPr>
            <a:lvl4pPr algn="ctr">
              <a:defRPr>
                <a:solidFill>
                  <a:schemeClr val="tx1"/>
                </a:solidFill>
              </a:defRPr>
            </a:lvl4pPr>
            <a:lvl5pPr algn="ctr">
              <a:defRPr>
                <a:solidFill>
                  <a:schemeClr val="tx1"/>
                </a:solidFill>
              </a:defRPr>
            </a:lvl5pPr>
            <a:lvl6pPr algn="ctr">
              <a:defRPr>
                <a:solidFill>
                  <a:schemeClr val="tx1"/>
                </a:solidFill>
              </a:defRPr>
            </a:lvl6pPr>
            <a:lvl7pPr algn="ctr">
              <a:defRPr>
                <a:solidFill>
                  <a:schemeClr val="tx1"/>
                </a:solidFill>
              </a:defRPr>
            </a:lvl7pPr>
            <a:lvl8pPr algn="ctr">
              <a:defRPr>
                <a:solidFill>
                  <a:schemeClr val="tx1"/>
                </a:solidFill>
              </a:defRPr>
            </a:lvl8pPr>
            <a:lvl9pPr algn="ctr">
              <a:defRPr>
                <a:solidFill>
                  <a:schemeClr val="tx1"/>
                </a:solidFill>
              </a:defRPr>
            </a:lvl9pPr>
          </a:lstStyle>
          <a:p>
            <a:pPr lvl="0"/>
            <a:r>
              <a:rPr lang="en-GB"/>
              <a:t>“Pull quote. Duis </a:t>
            </a:r>
            <a:r>
              <a:rPr lang="en-GB" err="1"/>
              <a:t>ornare</a:t>
            </a:r>
            <a:endParaRPr lang="en-GB"/>
          </a:p>
          <a:p>
            <a:pPr lvl="1"/>
            <a:r>
              <a:rPr lang="en-GB"/>
              <a:t>Subhead over one line</a:t>
            </a:r>
          </a:p>
          <a:p>
            <a:pPr lvl="1"/>
            <a:endParaRPr lang="en-GB"/>
          </a:p>
        </p:txBody>
      </p:sp>
      <p:sp>
        <p:nvSpPr>
          <p:cNvPr id="2" name="Footer">
            <a:extLst>
              <a:ext uri="{FF2B5EF4-FFF2-40B4-BE49-F238E27FC236}">
                <a16:creationId xmlns:a16="http://schemas.microsoft.com/office/drawing/2014/main" id="{4662B99E-78AB-BB77-3394-DFC79EC748EA}"/>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3" name="SlideNumber">
            <a:extLst>
              <a:ext uri="{FF2B5EF4-FFF2-40B4-BE49-F238E27FC236}">
                <a16:creationId xmlns:a16="http://schemas.microsoft.com/office/drawing/2014/main" id="{E3BCECBA-EBBA-B8A3-1312-CBF68A3E210F}"/>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0" name="TextBox 9">
            <a:extLst>
              <a:ext uri="{FF2B5EF4-FFF2-40B4-BE49-F238E27FC236}">
                <a16:creationId xmlns:a16="http://schemas.microsoft.com/office/drawing/2014/main" id="{A60CD6BC-32D6-2158-BD96-D3171A86B556}"/>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1080848547"/>
      </p:ext>
    </p:extLst>
  </p:cSld>
  <p:clrMapOvr>
    <a:overrideClrMapping bg1="dk1" tx1="lt1" bg2="dk2" tx2="lt2" accent1="accent1" accent2="accent2" accent3="accent3" accent4="accent4" accent5="accent5" accent6="accent6" hlink="hlink" folHlink="folHlink"/>
  </p:clrMapOvr>
  <p:hf hdr="0" dt="0"/>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Quote Purp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3" y="2306205"/>
            <a:ext cx="7369173" cy="1746251"/>
          </a:xfrm>
          <a:prstGeom prst="rect">
            <a:avLst/>
          </a:prstGeom>
        </p:spPr>
        <p:txBody>
          <a:bodyPr anchor="ctr"/>
          <a:lstStyle>
            <a:lvl1pPr marL="0" indent="0" algn="l">
              <a:lnSpc>
                <a:spcPct val="100000"/>
              </a:lnSpc>
              <a:spcAft>
                <a:spcPts val="3000"/>
              </a:spcAft>
              <a:buNone/>
              <a:defRPr sz="4000" b="1">
                <a:solidFill>
                  <a:schemeClr val="tx1"/>
                </a:solidFill>
              </a:defRPr>
            </a:lvl1pPr>
            <a:lvl2pPr marL="0" indent="0" algn="l">
              <a:lnSpc>
                <a:spcPct val="100000"/>
              </a:lnSpc>
              <a:buNone/>
              <a:defRPr sz="2400" b="0">
                <a:solidFill>
                  <a:schemeClr val="accent3"/>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2" name="Footer">
            <a:extLst>
              <a:ext uri="{FF2B5EF4-FFF2-40B4-BE49-F238E27FC236}">
                <a16:creationId xmlns:a16="http://schemas.microsoft.com/office/drawing/2014/main" id="{0AE9D700-8AF2-A7F7-F0CD-E2F79ACE24C1}"/>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3" name="SlideNumber">
            <a:extLst>
              <a:ext uri="{FF2B5EF4-FFF2-40B4-BE49-F238E27FC236}">
                <a16:creationId xmlns:a16="http://schemas.microsoft.com/office/drawing/2014/main" id="{72BF30A0-0E05-AE37-EF42-8C77AF89C24A}"/>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0" name="TextBox 9">
            <a:extLst>
              <a:ext uri="{FF2B5EF4-FFF2-40B4-BE49-F238E27FC236}">
                <a16:creationId xmlns:a16="http://schemas.microsoft.com/office/drawing/2014/main" id="{62DA9860-65A0-899D-11A4-65B51AE9F946}"/>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3154276787"/>
      </p:ext>
    </p:extLst>
  </p:cSld>
  <p:clrMapOvr>
    <a:overrideClrMapping bg1="dk1" tx1="lt1" bg2="dk2" tx2="lt2" accent1="accent1" accent2="accent2" accent3="accent3" accent4="accent4" accent5="accent5" accent6="accent6" hlink="hlink" folHlink="folHlink"/>
  </p:clrMapOvr>
  <p:hf hdr="0" dt="0"/>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Quote Purple 3">
    <p:bg>
      <p:bgPr>
        <a:solidFill>
          <a:schemeClr val="accent1"/>
        </a:solidFill>
        <a:effectLst/>
      </p:bgPr>
    </p:bg>
    <p:spTree>
      <p:nvGrpSpPr>
        <p:cNvPr id="1" name=""/>
        <p:cNvGrpSpPr/>
        <p:nvPr/>
      </p:nvGrpSpPr>
      <p:grpSpPr>
        <a:xfrm>
          <a:off x="0" y="0"/>
          <a:ext cx="0" cy="0"/>
          <a:chOff x="0" y="0"/>
          <a:chExt cx="0" cy="0"/>
        </a:xfrm>
      </p:grpSpPr>
      <p:pic>
        <p:nvPicPr>
          <p:cNvPr id="18" name="Mobius Keyline">
            <a:extLst>
              <a:ext uri="{FF2B5EF4-FFF2-40B4-BE49-F238E27FC236}">
                <a16:creationId xmlns:a16="http://schemas.microsoft.com/office/drawing/2014/main" id="{996A568A-2F61-B78B-410F-182F2481B6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07330" y="1"/>
            <a:ext cx="7984671"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3" y="2306205"/>
            <a:ext cx="7369173" cy="1746251"/>
          </a:xfrm>
          <a:prstGeom prst="rect">
            <a:avLst/>
          </a:prstGeom>
        </p:spPr>
        <p:txBody>
          <a:bodyPr anchor="ctr"/>
          <a:lstStyle>
            <a:lvl1pPr marL="0" indent="0" algn="l">
              <a:lnSpc>
                <a:spcPct val="100000"/>
              </a:lnSpc>
              <a:spcAft>
                <a:spcPts val="3000"/>
              </a:spcAft>
              <a:buNone/>
              <a:defRPr sz="4000" b="1">
                <a:solidFill>
                  <a:schemeClr val="tx1"/>
                </a:solidFill>
              </a:defRPr>
            </a:lvl1pPr>
            <a:lvl2pPr marL="0" indent="0" algn="l">
              <a:lnSpc>
                <a:spcPct val="100000"/>
              </a:lnSpc>
              <a:buNone/>
              <a:defRPr sz="2400" b="0">
                <a:solidFill>
                  <a:schemeClr val="accent3"/>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13" name="Footer">
            <a:extLst>
              <a:ext uri="{FF2B5EF4-FFF2-40B4-BE49-F238E27FC236}">
                <a16:creationId xmlns:a16="http://schemas.microsoft.com/office/drawing/2014/main" id="{5D3FC665-7130-DFA3-F2C8-C507F5393B8A}"/>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14" name="SlideNumber">
            <a:extLst>
              <a:ext uri="{FF2B5EF4-FFF2-40B4-BE49-F238E27FC236}">
                <a16:creationId xmlns:a16="http://schemas.microsoft.com/office/drawing/2014/main" id="{247D4714-15CB-25A6-F5D0-B0B18A96AC3F}"/>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15" name="TextBox 14">
            <a:extLst>
              <a:ext uri="{FF2B5EF4-FFF2-40B4-BE49-F238E27FC236}">
                <a16:creationId xmlns:a16="http://schemas.microsoft.com/office/drawing/2014/main" id="{8EA10FA4-1254-3CED-CC3D-FF97B1BE2D4F}"/>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1232959175"/>
      </p:ext>
    </p:extLst>
  </p:cSld>
  <p:clrMapOvr>
    <a:overrideClrMapping bg1="dk1" tx1="lt1" bg2="dk2" tx2="lt2" accent1="accent1" accent2="accent2" accent3="accent3" accent4="accent4" accent5="accent5" accent6="accent6" hlink="hlink" folHlink="folHlink"/>
  </p:clrMapOvr>
  <p:hf hdr="0" dt="0"/>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Quote and Image Purple">
    <p:bg>
      <p:bgPr>
        <a:solidFill>
          <a:schemeClr val="accent1"/>
        </a:solidFill>
        <a:effectLst/>
      </p:bgPr>
    </p:bg>
    <p:spTree>
      <p:nvGrpSpPr>
        <p:cNvPr id="1" name=""/>
        <p:cNvGrpSpPr/>
        <p:nvPr/>
      </p:nvGrpSpPr>
      <p:grpSpPr>
        <a:xfrm>
          <a:off x="0" y="0"/>
          <a:ext cx="0" cy="0"/>
          <a:chOff x="0" y="0"/>
          <a:chExt cx="0" cy="0"/>
        </a:xfrm>
      </p:grpSpPr>
      <p:pic>
        <p:nvPicPr>
          <p:cNvPr id="13" name="Mobius Keyline">
            <a:extLst>
              <a:ext uri="{FF2B5EF4-FFF2-40B4-BE49-F238E27FC236}">
                <a16:creationId xmlns:a16="http://schemas.microsoft.com/office/drawing/2014/main" id="{184F6537-48C1-481D-9F7B-7A5E1261E2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04345" y="0"/>
            <a:ext cx="8987656"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4" y="1449389"/>
            <a:ext cx="5465761" cy="2709863"/>
          </a:xfrm>
          <a:prstGeom prst="rect">
            <a:avLst/>
          </a:prstGeom>
        </p:spPr>
        <p:txBody>
          <a:bodyPr anchor="t"/>
          <a:lstStyle>
            <a:lvl1pPr marL="0" indent="0" algn="l">
              <a:lnSpc>
                <a:spcPct val="100000"/>
              </a:lnSpc>
              <a:spcAft>
                <a:spcPts val="3000"/>
              </a:spcAft>
              <a:buNone/>
              <a:defRPr sz="4000" b="1">
                <a:solidFill>
                  <a:schemeClr val="tx1"/>
                </a:solidFill>
              </a:defRPr>
            </a:lvl1pPr>
            <a:lvl2pPr marL="0" indent="0" algn="l">
              <a:lnSpc>
                <a:spcPct val="100000"/>
              </a:lnSpc>
              <a:buNone/>
              <a:defRPr sz="2400" b="0">
                <a:solidFill>
                  <a:schemeClr val="accent3"/>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3" name="Picture Placeholder 5">
            <a:extLst>
              <a:ext uri="{FF2B5EF4-FFF2-40B4-BE49-F238E27FC236}">
                <a16:creationId xmlns:a16="http://schemas.microsoft.com/office/drawing/2014/main" id="{7EBED0B1-0B4D-904A-93D2-7232863331C7}"/>
              </a:ext>
            </a:extLst>
          </p:cNvPr>
          <p:cNvSpPr>
            <a:spLocks noGrp="1"/>
          </p:cNvSpPr>
          <p:nvPr>
            <p:ph type="pic" sz="quarter" idx="20" hasCustomPrompt="1"/>
          </p:nvPr>
        </p:nvSpPr>
        <p:spPr>
          <a:xfrm>
            <a:off x="6559267" y="507999"/>
            <a:ext cx="5139248" cy="5476876"/>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tx2"/>
          </a:solidFill>
        </p:spPr>
        <p:txBody>
          <a:bodyPr vert="horz" wrap="square" lIns="0" tIns="0" rIns="0" bIns="0" rtlCol="0" anchor="t" anchorCtr="0">
            <a:noAutofit/>
          </a:bodyPr>
          <a:lstStyle>
            <a:lvl1pPr algn="ctr">
              <a:defRPr lang="en-GB" b="0">
                <a:solidFill>
                  <a:schemeClr val="bg1"/>
                </a:solidFill>
              </a:defRPr>
            </a:lvl1pPr>
          </a:lstStyle>
          <a:p>
            <a:pPr lvl="0"/>
            <a:r>
              <a:rPr lang="en-GB" dirty="0"/>
              <a:t>To insert photo, please select placeholder, then access BrandCentral through the BrandCentral ribbon</a:t>
            </a:r>
          </a:p>
        </p:txBody>
      </p:sp>
      <p:sp>
        <p:nvSpPr>
          <p:cNvPr id="2" name="Footer">
            <a:extLst>
              <a:ext uri="{FF2B5EF4-FFF2-40B4-BE49-F238E27FC236}">
                <a16:creationId xmlns:a16="http://schemas.microsoft.com/office/drawing/2014/main" id="{A67AD7A8-0FC7-063C-275D-9A4B7BF5BF27}"/>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7" name="SlideNumber">
            <a:extLst>
              <a:ext uri="{FF2B5EF4-FFF2-40B4-BE49-F238E27FC236}">
                <a16:creationId xmlns:a16="http://schemas.microsoft.com/office/drawing/2014/main" id="{FE75F8BC-0CAF-EDEA-DEA2-83B81301304A}"/>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9" name="TextBox 8">
            <a:extLst>
              <a:ext uri="{FF2B5EF4-FFF2-40B4-BE49-F238E27FC236}">
                <a16:creationId xmlns:a16="http://schemas.microsoft.com/office/drawing/2014/main" id="{93A31B85-AEF0-8E5F-1C83-D6CC30960C06}"/>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1661727092"/>
      </p:ext>
    </p:extLst>
  </p:cSld>
  <p:clrMapOvr>
    <a:overrideClrMapping bg1="dk1" tx1="lt1" bg2="dk2" tx2="lt2" accent1="accent1" accent2="accent2" accent3="accent3" accent4="accent4" accent5="accent5" accent6="accent6" hlink="hlink" folHlink="folHlink"/>
  </p:clrMapOvr>
  <p:hf hdr="0" dt="0"/>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Quote Keylin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1460502" y="2306205"/>
            <a:ext cx="9270999" cy="1746251"/>
          </a:xfrm>
          <a:prstGeom prst="rect">
            <a:avLst/>
          </a:prstGeom>
        </p:spPr>
        <p:txBody>
          <a:bodyPr anchor="ctr"/>
          <a:lstStyle>
            <a:lvl1pPr marL="0" indent="0" algn="ctr">
              <a:lnSpc>
                <a:spcPct val="100000"/>
              </a:lnSpc>
              <a:spcAft>
                <a:spcPts val="3000"/>
              </a:spcAft>
              <a:buNone/>
              <a:defRPr sz="4000" b="1">
                <a:solidFill>
                  <a:schemeClr val="accent1"/>
                </a:solidFill>
              </a:defRPr>
            </a:lvl1pPr>
            <a:lvl2pPr marL="0" indent="0" algn="ctr">
              <a:lnSpc>
                <a:spcPct val="100000"/>
              </a:lnSpc>
              <a:buNone/>
              <a:defRPr sz="2400" b="0">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vl6pPr algn="ctr">
              <a:defRPr>
                <a:solidFill>
                  <a:schemeClr val="tx1"/>
                </a:solidFill>
              </a:defRPr>
            </a:lvl6pPr>
            <a:lvl7pPr algn="ctr">
              <a:defRPr>
                <a:solidFill>
                  <a:schemeClr val="tx1"/>
                </a:solidFill>
              </a:defRPr>
            </a:lvl7pPr>
            <a:lvl8pPr algn="ctr">
              <a:defRPr>
                <a:solidFill>
                  <a:schemeClr val="tx1"/>
                </a:solidFill>
              </a:defRPr>
            </a:lvl8pPr>
            <a:lvl9pPr algn="ctr">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7" name="Footer">
            <a:extLst>
              <a:ext uri="{FF2B5EF4-FFF2-40B4-BE49-F238E27FC236}">
                <a16:creationId xmlns:a16="http://schemas.microsoft.com/office/drawing/2014/main" id="{A357730D-0BFD-021C-BEE5-05CCBA27F93A}"/>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11" name="SlideNumber">
            <a:extLst>
              <a:ext uri="{FF2B5EF4-FFF2-40B4-BE49-F238E27FC236}">
                <a16:creationId xmlns:a16="http://schemas.microsoft.com/office/drawing/2014/main" id="{5D74306F-F7C9-D096-BCF9-B8200FC92E11}"/>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13" name="TextBox 12">
            <a:extLst>
              <a:ext uri="{FF2B5EF4-FFF2-40B4-BE49-F238E27FC236}">
                <a16:creationId xmlns:a16="http://schemas.microsoft.com/office/drawing/2014/main" id="{90C2B4A8-DDFE-AD23-EDDD-1E1CEDC8AD48}"/>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pic>
        <p:nvPicPr>
          <p:cNvPr id="14" name="Mobius Keyline">
            <a:extLst>
              <a:ext uri="{FF2B5EF4-FFF2-40B4-BE49-F238E27FC236}">
                <a16:creationId xmlns:a16="http://schemas.microsoft.com/office/drawing/2014/main" id="{17A47B2C-7F04-B99F-AA4E-1413DEBAF2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7689" y="0"/>
            <a:ext cx="12209689" cy="6858000"/>
          </a:xfrm>
          <a:prstGeom prst="rect">
            <a:avLst/>
          </a:prstGeom>
        </p:spPr>
      </p:pic>
    </p:spTree>
    <p:extLst>
      <p:ext uri="{BB962C8B-B14F-4D97-AF65-F5344CB8AC3E}">
        <p14:creationId xmlns:p14="http://schemas.microsoft.com/office/powerpoint/2010/main" val="3295728656"/>
      </p:ext>
    </p:extLst>
  </p:cSld>
  <p:clrMapOvr>
    <a:masterClrMapping/>
  </p:clrMapOvr>
  <p:hf hdr="0" dt="0"/>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Quote Keyline 2">
    <p:spTree>
      <p:nvGrpSpPr>
        <p:cNvPr id="1" name=""/>
        <p:cNvGrpSpPr/>
        <p:nvPr/>
      </p:nvGrpSpPr>
      <p:grpSpPr>
        <a:xfrm>
          <a:off x="0" y="0"/>
          <a:ext cx="0" cy="0"/>
          <a:chOff x="0" y="0"/>
          <a:chExt cx="0" cy="0"/>
        </a:xfrm>
      </p:grpSpPr>
      <p:pic>
        <p:nvPicPr>
          <p:cNvPr id="7" name="Mobius Keyline">
            <a:extLst>
              <a:ext uri="{FF2B5EF4-FFF2-40B4-BE49-F238E27FC236}">
                <a16:creationId xmlns:a16="http://schemas.microsoft.com/office/drawing/2014/main" id="{F0C66DEF-8116-7B6C-7227-E5349204F0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5213" y="0"/>
            <a:ext cx="3359279"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2" y="2306205"/>
            <a:ext cx="7369175" cy="1746251"/>
          </a:xfrm>
          <a:prstGeom prst="rect">
            <a:avLst/>
          </a:prstGeom>
        </p:spPr>
        <p:txBody>
          <a:bodyPr anchor="ctr"/>
          <a:lstStyle>
            <a:lvl1pPr marL="0" indent="0" algn="l">
              <a:lnSpc>
                <a:spcPct val="100000"/>
              </a:lnSpc>
              <a:spcAft>
                <a:spcPts val="3000"/>
              </a:spcAft>
              <a:buNone/>
              <a:defRPr sz="4000" b="1">
                <a:solidFill>
                  <a:schemeClr val="accent1"/>
                </a:solidFill>
              </a:defRPr>
            </a:lvl1pPr>
            <a:lvl2pPr marL="0" indent="0" algn="l">
              <a:lnSpc>
                <a:spcPct val="100000"/>
              </a:lnSpc>
              <a:buNone/>
              <a:defRPr sz="2400" b="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2" name="Footer">
            <a:extLst>
              <a:ext uri="{FF2B5EF4-FFF2-40B4-BE49-F238E27FC236}">
                <a16:creationId xmlns:a16="http://schemas.microsoft.com/office/drawing/2014/main" id="{02F5A268-AE49-292B-0680-9D503C244EFD}"/>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3" name="SlideNumber">
            <a:extLst>
              <a:ext uri="{FF2B5EF4-FFF2-40B4-BE49-F238E27FC236}">
                <a16:creationId xmlns:a16="http://schemas.microsoft.com/office/drawing/2014/main" id="{35DAB2DF-51E4-6393-5912-2B2A3048FD49}"/>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11" name="TextBox 10">
            <a:extLst>
              <a:ext uri="{FF2B5EF4-FFF2-40B4-BE49-F238E27FC236}">
                <a16:creationId xmlns:a16="http://schemas.microsoft.com/office/drawing/2014/main" id="{7C04046A-B0CA-2609-2CF1-796C8F4477B9}"/>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Tree>
    <p:extLst>
      <p:ext uri="{BB962C8B-B14F-4D97-AF65-F5344CB8AC3E}">
        <p14:creationId xmlns:p14="http://schemas.microsoft.com/office/powerpoint/2010/main" val="3074385599"/>
      </p:ext>
    </p:extLst>
  </p:cSld>
  <p:clrMapOvr>
    <a:masterClrMapping/>
  </p:clrMapOvr>
  <p:hf hdr="0" dt="0"/>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Quote Keyline 3">
    <p:spTree>
      <p:nvGrpSpPr>
        <p:cNvPr id="1" name=""/>
        <p:cNvGrpSpPr/>
        <p:nvPr/>
      </p:nvGrpSpPr>
      <p:grpSpPr>
        <a:xfrm>
          <a:off x="0" y="0"/>
          <a:ext cx="0" cy="0"/>
          <a:chOff x="0" y="0"/>
          <a:chExt cx="0" cy="0"/>
        </a:xfrm>
      </p:grpSpPr>
      <p:pic>
        <p:nvPicPr>
          <p:cNvPr id="3" name="Mobius Keyline">
            <a:extLst>
              <a:ext uri="{FF2B5EF4-FFF2-40B4-BE49-F238E27FC236}">
                <a16:creationId xmlns:a16="http://schemas.microsoft.com/office/drawing/2014/main" id="{2E7DF266-CB71-304D-C3BB-19292CDE14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07330" y="1"/>
            <a:ext cx="7984671"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2" y="2306205"/>
            <a:ext cx="7369175" cy="1746251"/>
          </a:xfrm>
          <a:prstGeom prst="rect">
            <a:avLst/>
          </a:prstGeom>
        </p:spPr>
        <p:txBody>
          <a:bodyPr anchor="ctr"/>
          <a:lstStyle>
            <a:lvl1pPr marL="0" indent="0" algn="l">
              <a:lnSpc>
                <a:spcPct val="100000"/>
              </a:lnSpc>
              <a:spcAft>
                <a:spcPts val="3000"/>
              </a:spcAft>
              <a:buNone/>
              <a:defRPr sz="4000" b="1">
                <a:solidFill>
                  <a:schemeClr val="accent1"/>
                </a:solidFill>
              </a:defRPr>
            </a:lvl1pPr>
            <a:lvl2pPr marL="0" indent="0" algn="l">
              <a:lnSpc>
                <a:spcPct val="100000"/>
              </a:lnSpc>
              <a:buNone/>
              <a:defRPr sz="2400" b="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10" name="Footer">
            <a:extLst>
              <a:ext uri="{FF2B5EF4-FFF2-40B4-BE49-F238E27FC236}">
                <a16:creationId xmlns:a16="http://schemas.microsoft.com/office/drawing/2014/main" id="{F8D03952-91FE-C96E-83F5-B0AFE2333776}"/>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11" name="SlideNumber">
            <a:extLst>
              <a:ext uri="{FF2B5EF4-FFF2-40B4-BE49-F238E27FC236}">
                <a16:creationId xmlns:a16="http://schemas.microsoft.com/office/drawing/2014/main" id="{85CD27B1-2131-ACCE-3E66-3C3EDD91E4AC}"/>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14" name="TextBox 13">
            <a:extLst>
              <a:ext uri="{FF2B5EF4-FFF2-40B4-BE49-F238E27FC236}">
                <a16:creationId xmlns:a16="http://schemas.microsoft.com/office/drawing/2014/main" id="{928DA87A-14E2-3F41-BFDB-E9773701237C}"/>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Tree>
    <p:extLst>
      <p:ext uri="{BB962C8B-B14F-4D97-AF65-F5344CB8AC3E}">
        <p14:creationId xmlns:p14="http://schemas.microsoft.com/office/powerpoint/2010/main" val="4179985826"/>
      </p:ext>
    </p:extLst>
  </p:cSld>
  <p:clrMapOvr>
    <a:masterClrMapping/>
  </p:clrMapOvr>
  <p:hf hdr="0" dt="0"/>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Quote and Image Keyline">
    <p:spTree>
      <p:nvGrpSpPr>
        <p:cNvPr id="1" name=""/>
        <p:cNvGrpSpPr/>
        <p:nvPr/>
      </p:nvGrpSpPr>
      <p:grpSpPr>
        <a:xfrm>
          <a:off x="0" y="0"/>
          <a:ext cx="0" cy="0"/>
          <a:chOff x="0" y="0"/>
          <a:chExt cx="0" cy="0"/>
        </a:xfrm>
      </p:grpSpPr>
      <p:pic>
        <p:nvPicPr>
          <p:cNvPr id="9" name="Mobius Keyline">
            <a:extLst>
              <a:ext uri="{FF2B5EF4-FFF2-40B4-BE49-F238E27FC236}">
                <a16:creationId xmlns:a16="http://schemas.microsoft.com/office/drawing/2014/main" id="{8730D63F-8AF6-A505-6DCE-2E182F88B3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04345" y="0"/>
            <a:ext cx="8987656" cy="6858000"/>
          </a:xfrm>
          <a:prstGeom prst="rect">
            <a:avLst/>
          </a:prstGeom>
        </p:spPr>
      </p:pic>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508004" y="1449388"/>
            <a:ext cx="5465761" cy="1746251"/>
          </a:xfrm>
          <a:prstGeom prst="rect">
            <a:avLst/>
          </a:prstGeom>
        </p:spPr>
        <p:txBody>
          <a:bodyPr anchor="t"/>
          <a:lstStyle>
            <a:lvl1pPr marL="0" indent="0" algn="l">
              <a:lnSpc>
                <a:spcPct val="100000"/>
              </a:lnSpc>
              <a:spcAft>
                <a:spcPts val="3000"/>
              </a:spcAft>
              <a:buNone/>
              <a:defRPr sz="4000" b="1">
                <a:solidFill>
                  <a:schemeClr val="accent1"/>
                </a:solidFill>
              </a:defRPr>
            </a:lvl1pPr>
            <a:lvl2pPr marL="0" indent="0" algn="l">
              <a:lnSpc>
                <a:spcPct val="100000"/>
              </a:lnSpc>
              <a:buNone/>
              <a:tabLst/>
              <a:defRPr sz="2400" b="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vl6pPr algn="l">
              <a:defRPr>
                <a:solidFill>
                  <a:schemeClr val="tx1"/>
                </a:solidFill>
              </a:defRPr>
            </a:lvl6pPr>
            <a:lvl7pPr algn="l">
              <a:defRPr>
                <a:solidFill>
                  <a:schemeClr val="tx1"/>
                </a:solidFill>
              </a:defRPr>
            </a:lvl7pPr>
            <a:lvl8pPr algn="l">
              <a:defRPr>
                <a:solidFill>
                  <a:schemeClr val="tx1"/>
                </a:solidFill>
              </a:defRPr>
            </a:lvl8pPr>
            <a:lvl9pPr algn="l">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2" name="Picture Placeholder 5">
            <a:extLst>
              <a:ext uri="{FF2B5EF4-FFF2-40B4-BE49-F238E27FC236}">
                <a16:creationId xmlns:a16="http://schemas.microsoft.com/office/drawing/2014/main" id="{24F5F227-FF59-B8D6-7FCD-45FD510AFFBB}"/>
              </a:ext>
            </a:extLst>
          </p:cNvPr>
          <p:cNvSpPr>
            <a:spLocks noGrp="1"/>
          </p:cNvSpPr>
          <p:nvPr>
            <p:ph type="pic" sz="quarter" idx="20" hasCustomPrompt="1"/>
          </p:nvPr>
        </p:nvSpPr>
        <p:spPr>
          <a:xfrm>
            <a:off x="6559267" y="507999"/>
            <a:ext cx="5139248" cy="5476876"/>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p:spPr>
        <p:txBody>
          <a:bodyPr vert="horz" wrap="square" lIns="0" tIns="0" rIns="0" bIns="0" rtlCol="0" anchor="t" anchorCtr="0">
            <a:noAutofit/>
          </a:bodyPr>
          <a:lstStyle>
            <a:lvl1pPr algn="ctr">
              <a:defRPr lang="en-GB" b="0"/>
            </a:lvl1pPr>
          </a:lstStyle>
          <a:p>
            <a:pPr lvl="0"/>
            <a:r>
              <a:rPr lang="en-GB" dirty="0"/>
              <a:t>To insert photo, please select placeholder, then access BrandCentral through the BrandCentral ribbon</a:t>
            </a:r>
          </a:p>
        </p:txBody>
      </p:sp>
      <p:sp>
        <p:nvSpPr>
          <p:cNvPr id="3" name="Footer">
            <a:extLst>
              <a:ext uri="{FF2B5EF4-FFF2-40B4-BE49-F238E27FC236}">
                <a16:creationId xmlns:a16="http://schemas.microsoft.com/office/drawing/2014/main" id="{10EA24C6-6C62-0651-A727-CAD5FA71F875}"/>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4" name="SlideNumber">
            <a:extLst>
              <a:ext uri="{FF2B5EF4-FFF2-40B4-BE49-F238E27FC236}">
                <a16:creationId xmlns:a16="http://schemas.microsoft.com/office/drawing/2014/main" id="{C6B371E3-9F06-08D5-50D7-C8C021D79B95}"/>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12" name="TextBox 11">
            <a:extLst>
              <a:ext uri="{FF2B5EF4-FFF2-40B4-BE49-F238E27FC236}">
                <a16:creationId xmlns:a16="http://schemas.microsoft.com/office/drawing/2014/main" id="{3B18CDF7-9B0D-3274-E8F7-6C2F4AB7809D}"/>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Tree>
    <p:extLst>
      <p:ext uri="{BB962C8B-B14F-4D97-AF65-F5344CB8AC3E}">
        <p14:creationId xmlns:p14="http://schemas.microsoft.com/office/powerpoint/2010/main" val="643721423"/>
      </p:ext>
    </p:extLst>
  </p:cSld>
  <p:clrMapOvr>
    <a:masterClrMapping/>
  </p:clrMapOvr>
  <p:hf hdr="0" dt="0"/>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Quote Warm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1460502" y="2306205"/>
            <a:ext cx="9270999" cy="1746251"/>
          </a:xfrm>
          <a:prstGeom prst="rect">
            <a:avLst/>
          </a:prstGeom>
        </p:spPr>
        <p:txBody>
          <a:bodyPr anchor="ctr"/>
          <a:lstStyle>
            <a:lvl1pPr marL="0" indent="0" algn="ctr">
              <a:lnSpc>
                <a:spcPct val="100000"/>
              </a:lnSpc>
              <a:spcAft>
                <a:spcPts val="3000"/>
              </a:spcAft>
              <a:buNone/>
              <a:defRPr sz="4000" b="1">
                <a:solidFill>
                  <a:schemeClr val="accent1"/>
                </a:solidFill>
              </a:defRPr>
            </a:lvl1pPr>
            <a:lvl2pPr marL="0" indent="0" algn="ctr">
              <a:lnSpc>
                <a:spcPct val="100000"/>
              </a:lnSpc>
              <a:buNone/>
              <a:defRPr sz="2400" b="0">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vl6pPr algn="ctr">
              <a:defRPr>
                <a:solidFill>
                  <a:schemeClr val="tx1"/>
                </a:solidFill>
              </a:defRPr>
            </a:lvl6pPr>
            <a:lvl7pPr algn="ctr">
              <a:defRPr>
                <a:solidFill>
                  <a:schemeClr val="tx1"/>
                </a:solidFill>
              </a:defRPr>
            </a:lvl7pPr>
            <a:lvl8pPr algn="ctr">
              <a:defRPr>
                <a:solidFill>
                  <a:schemeClr val="tx1"/>
                </a:solidFill>
              </a:defRPr>
            </a:lvl8pPr>
            <a:lvl9pPr algn="ctr">
              <a:defRPr>
                <a:solidFill>
                  <a:schemeClr val="tx1"/>
                </a:solidFill>
              </a:defRPr>
            </a:lvl9pPr>
          </a:lstStyle>
          <a:p>
            <a:pPr lvl="0"/>
            <a:r>
              <a:rPr lang="en-GB"/>
              <a:t>“Pull quote. Duis </a:t>
            </a:r>
            <a:r>
              <a:rPr lang="en-GB" err="1"/>
              <a:t>ornare</a:t>
            </a:r>
            <a:endParaRPr lang="en-GB"/>
          </a:p>
          <a:p>
            <a:pPr lvl="1"/>
            <a:r>
              <a:rPr lang="en-GB"/>
              <a:t>Subhead over one line</a:t>
            </a:r>
          </a:p>
        </p:txBody>
      </p:sp>
      <p:sp>
        <p:nvSpPr>
          <p:cNvPr id="13" name="Footer">
            <a:extLst>
              <a:ext uri="{FF2B5EF4-FFF2-40B4-BE49-F238E27FC236}">
                <a16:creationId xmlns:a16="http://schemas.microsoft.com/office/drawing/2014/main" id="{E9CACF29-22C4-9734-1238-2418E65DC38D}"/>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14" name="SlideNumber">
            <a:extLst>
              <a:ext uri="{FF2B5EF4-FFF2-40B4-BE49-F238E27FC236}">
                <a16:creationId xmlns:a16="http://schemas.microsoft.com/office/drawing/2014/main" id="{71965E44-3F4A-45D1-7D18-9C66ABE69DC7}"/>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16" name="TextBox 15">
            <a:extLst>
              <a:ext uri="{FF2B5EF4-FFF2-40B4-BE49-F238E27FC236}">
                <a16:creationId xmlns:a16="http://schemas.microsoft.com/office/drawing/2014/main" id="{20AA4985-49FA-34F3-3DD0-CD61D8E788B9}"/>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Tree>
    <p:extLst>
      <p:ext uri="{BB962C8B-B14F-4D97-AF65-F5344CB8AC3E}">
        <p14:creationId xmlns:p14="http://schemas.microsoft.com/office/powerpoint/2010/main" val="2256123799"/>
      </p:ext>
    </p:extLst>
  </p:cSld>
  <p:clrMapOvr>
    <a:masterClrMapping/>
  </p:clrMapOvr>
  <p:hf hd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Quote Cutout White">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F74A7F45-BF8B-8C99-F081-F997169E6C69}"/>
              </a:ext>
            </a:extLst>
          </p:cNvPr>
          <p:cNvSpPr/>
          <p:nvPr userDrawn="1"/>
        </p:nvSpPr>
        <p:spPr>
          <a:xfrm>
            <a:off x="6559267" y="507999"/>
            <a:ext cx="5139248" cy="5476876"/>
          </a:xfrm>
          <a:custGeom>
            <a:avLst/>
            <a:gdLst>
              <a:gd name="connsiteX0" fmla="*/ 254272 w 5139248"/>
              <a:gd name="connsiteY0" fmla="*/ 0 h 5476876"/>
              <a:gd name="connsiteX1" fmla="*/ 1568165 w 5139248"/>
              <a:gd name="connsiteY1" fmla="*/ 0 h 5476876"/>
              <a:gd name="connsiteX2" fmla="*/ 3571084 w 5139248"/>
              <a:gd name="connsiteY2" fmla="*/ 0 h 5476876"/>
              <a:gd name="connsiteX3" fmla="*/ 4884976 w 5139248"/>
              <a:gd name="connsiteY3" fmla="*/ 0 h 5476876"/>
              <a:gd name="connsiteX4" fmla="*/ 5139248 w 5139248"/>
              <a:gd name="connsiteY4" fmla="*/ 254272 h 5476876"/>
              <a:gd name="connsiteX5" fmla="*/ 5139248 w 5139248"/>
              <a:gd name="connsiteY5" fmla="*/ 1508892 h 5476876"/>
              <a:gd name="connsiteX6" fmla="*/ 5139248 w 5139248"/>
              <a:gd name="connsiteY6" fmla="*/ 3967986 h 5476876"/>
              <a:gd name="connsiteX7" fmla="*/ 5139248 w 5139248"/>
              <a:gd name="connsiteY7" fmla="*/ 5222606 h 5476876"/>
              <a:gd name="connsiteX8" fmla="*/ 4884976 w 5139248"/>
              <a:gd name="connsiteY8" fmla="*/ 5476876 h 5476876"/>
              <a:gd name="connsiteX9" fmla="*/ 3571090 w 5139248"/>
              <a:gd name="connsiteY9" fmla="*/ 5476876 h 5476876"/>
              <a:gd name="connsiteX10" fmla="*/ 3571084 w 5139248"/>
              <a:gd name="connsiteY10" fmla="*/ 5476876 h 5476876"/>
              <a:gd name="connsiteX11" fmla="*/ 1518658 w 5139248"/>
              <a:gd name="connsiteY11" fmla="*/ 5476875 h 5476876"/>
              <a:gd name="connsiteX12" fmla="*/ 0 w 5139248"/>
              <a:gd name="connsiteY12" fmla="*/ 3958218 h 5476876"/>
              <a:gd name="connsiteX13" fmla="*/ 0 w 5139248"/>
              <a:gd name="connsiteY13" fmla="*/ 3260516 h 5476876"/>
              <a:gd name="connsiteX14" fmla="*/ 1 w 5139248"/>
              <a:gd name="connsiteY14" fmla="*/ 3260499 h 5476876"/>
              <a:gd name="connsiteX15" fmla="*/ 1 w 5139248"/>
              <a:gd name="connsiteY15" fmla="*/ 2703617 h 5476876"/>
              <a:gd name="connsiteX16" fmla="*/ 0 w 5139248"/>
              <a:gd name="connsiteY16" fmla="*/ 2703598 h 5476876"/>
              <a:gd name="connsiteX17" fmla="*/ 0 w 5139248"/>
              <a:gd name="connsiteY17" fmla="*/ 2005896 h 5476876"/>
              <a:gd name="connsiteX18" fmla="*/ 1 w 5139248"/>
              <a:gd name="connsiteY18" fmla="*/ 2005879 h 5476876"/>
              <a:gd name="connsiteX19" fmla="*/ 1 w 5139248"/>
              <a:gd name="connsiteY19" fmla="*/ 1508892 h 5476876"/>
              <a:gd name="connsiteX20" fmla="*/ 1 w 5139248"/>
              <a:gd name="connsiteY20" fmla="*/ 254272 h 5476876"/>
              <a:gd name="connsiteX21" fmla="*/ 254272 w 5139248"/>
              <a:gd name="connsiteY21" fmla="*/ 0 h 54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39248" h="5476876">
                <a:moveTo>
                  <a:pt x="254272" y="0"/>
                </a:moveTo>
                <a:lnTo>
                  <a:pt x="1568165" y="0"/>
                </a:lnTo>
                <a:lnTo>
                  <a:pt x="3571084" y="0"/>
                </a:lnTo>
                <a:lnTo>
                  <a:pt x="4884976" y="0"/>
                </a:lnTo>
                <a:cubicBezTo>
                  <a:pt x="5025406" y="0"/>
                  <a:pt x="5139248" y="113842"/>
                  <a:pt x="5139248" y="254272"/>
                </a:cubicBezTo>
                <a:lnTo>
                  <a:pt x="5139248" y="1508892"/>
                </a:lnTo>
                <a:lnTo>
                  <a:pt x="5139248" y="3967986"/>
                </a:lnTo>
                <a:lnTo>
                  <a:pt x="5139248" y="5222606"/>
                </a:lnTo>
                <a:cubicBezTo>
                  <a:pt x="5139248" y="5363035"/>
                  <a:pt x="5025406" y="5476876"/>
                  <a:pt x="4884976" y="5476876"/>
                </a:cubicBezTo>
                <a:lnTo>
                  <a:pt x="3571090" y="5476876"/>
                </a:lnTo>
                <a:lnTo>
                  <a:pt x="3571084" y="5476876"/>
                </a:lnTo>
                <a:lnTo>
                  <a:pt x="1518658" y="5476875"/>
                </a:lnTo>
                <a:cubicBezTo>
                  <a:pt x="679926" y="5476875"/>
                  <a:pt x="0" y="4796950"/>
                  <a:pt x="0" y="3958218"/>
                </a:cubicBezTo>
                <a:lnTo>
                  <a:pt x="0" y="3260516"/>
                </a:lnTo>
                <a:cubicBezTo>
                  <a:pt x="0" y="3260511"/>
                  <a:pt x="1" y="3260505"/>
                  <a:pt x="1" y="3260499"/>
                </a:cubicBezTo>
                <a:lnTo>
                  <a:pt x="1" y="2703617"/>
                </a:lnTo>
                <a:lnTo>
                  <a:pt x="0" y="2703598"/>
                </a:lnTo>
                <a:lnTo>
                  <a:pt x="0" y="2005896"/>
                </a:lnTo>
                <a:cubicBezTo>
                  <a:pt x="0" y="2005891"/>
                  <a:pt x="1" y="2005885"/>
                  <a:pt x="1" y="2005879"/>
                </a:cubicBezTo>
                <a:lnTo>
                  <a:pt x="1" y="1508892"/>
                </a:lnTo>
                <a:lnTo>
                  <a:pt x="1" y="254272"/>
                </a:lnTo>
                <a:cubicBezTo>
                  <a:pt x="1" y="113842"/>
                  <a:pt x="113842" y="0"/>
                  <a:pt x="254272"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1800" dirty="0"/>
          </a:p>
        </p:txBody>
      </p:sp>
      <p:sp>
        <p:nvSpPr>
          <p:cNvPr id="5" name="Text Placeholder 5">
            <a:extLst>
              <a:ext uri="{FF2B5EF4-FFF2-40B4-BE49-F238E27FC236}">
                <a16:creationId xmlns:a16="http://schemas.microsoft.com/office/drawing/2014/main" id="{47054FC0-2720-B0EF-ACC6-5F82CB5B4C5A}"/>
              </a:ext>
            </a:extLst>
          </p:cNvPr>
          <p:cNvSpPr>
            <a:spLocks noGrp="1"/>
          </p:cNvSpPr>
          <p:nvPr>
            <p:ph type="body" sz="quarter" idx="18" hasCustomPrompt="1"/>
          </p:nvPr>
        </p:nvSpPr>
        <p:spPr>
          <a:xfrm>
            <a:off x="6924677" y="1160463"/>
            <a:ext cx="4468911" cy="3273424"/>
          </a:xfrm>
          <a:prstGeom prst="rect">
            <a:avLst/>
          </a:prstGeom>
        </p:spPr>
        <p:txBody>
          <a:bodyPr anchor="t"/>
          <a:lstStyle>
            <a:lvl1pPr marL="0" indent="0" algn="l">
              <a:lnSpc>
                <a:spcPct val="100000"/>
              </a:lnSpc>
              <a:spcAft>
                <a:spcPts val="3000"/>
              </a:spcAft>
              <a:buNone/>
              <a:defRPr sz="4000" b="1">
                <a:solidFill>
                  <a:schemeClr val="bg1"/>
                </a:solidFill>
              </a:defRPr>
            </a:lvl1pPr>
            <a:lvl2pPr marL="0" indent="0" algn="l">
              <a:lnSpc>
                <a:spcPct val="100000"/>
              </a:lnSpc>
              <a:buNone/>
              <a:defRPr sz="2400" b="0">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en-GB"/>
              <a:t>“Pull quote. Duis </a:t>
            </a:r>
            <a:r>
              <a:rPr lang="en-GB" err="1"/>
              <a:t>ornare</a:t>
            </a:r>
            <a:endParaRPr lang="en-GB"/>
          </a:p>
          <a:p>
            <a:pPr lvl="1"/>
            <a:r>
              <a:rPr lang="en-GB"/>
              <a:t>Subhead over one line</a:t>
            </a:r>
          </a:p>
        </p:txBody>
      </p:sp>
      <p:sp>
        <p:nvSpPr>
          <p:cNvPr id="6" name="Footer">
            <a:extLst>
              <a:ext uri="{FF2B5EF4-FFF2-40B4-BE49-F238E27FC236}">
                <a16:creationId xmlns:a16="http://schemas.microsoft.com/office/drawing/2014/main" id="{898597B5-B6D0-3A18-ECA4-B6F5C1427688}"/>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10" name="SlideNumber">
            <a:extLst>
              <a:ext uri="{FF2B5EF4-FFF2-40B4-BE49-F238E27FC236}">
                <a16:creationId xmlns:a16="http://schemas.microsoft.com/office/drawing/2014/main" id="{40B3694D-983A-6970-280D-730C580F8A84}"/>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fld id="{1AB31D9B-80B6-41F8-B283-556E26E6158E}" type="slidenum">
              <a:rPr lang="en-GB"/>
              <a:pPr/>
              <a:t>‹Nº›</a:t>
            </a:fld>
            <a:endParaRPr lang="en-GB" dirty="0"/>
          </a:p>
        </p:txBody>
      </p:sp>
      <p:sp>
        <p:nvSpPr>
          <p:cNvPr id="12" name="TextBox 11">
            <a:extLst>
              <a:ext uri="{FF2B5EF4-FFF2-40B4-BE49-F238E27FC236}">
                <a16:creationId xmlns:a16="http://schemas.microsoft.com/office/drawing/2014/main" id="{37CDB90D-382D-149C-8651-7DCA0C4DC7E0}"/>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Tree>
    <p:extLst>
      <p:ext uri="{BB962C8B-B14F-4D97-AF65-F5344CB8AC3E}">
        <p14:creationId xmlns:p14="http://schemas.microsoft.com/office/powerpoint/2010/main" val="4176543732"/>
      </p:ext>
    </p:extLst>
  </p:cSld>
  <p:clrMapOvr>
    <a:masterClrMapping/>
  </p:clrMapOvr>
  <p:hf hdr="0" dt="0"/>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Quote Cutout Purple">
    <p:bg>
      <p:bgPr>
        <a:solidFill>
          <a:schemeClr val="accent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E73CC51-4165-7E08-9616-B2683AB14CF2}"/>
              </a:ext>
            </a:extLst>
          </p:cNvPr>
          <p:cNvSpPr/>
          <p:nvPr userDrawn="1"/>
        </p:nvSpPr>
        <p:spPr>
          <a:xfrm>
            <a:off x="6559267" y="507999"/>
            <a:ext cx="5139248" cy="5476876"/>
          </a:xfrm>
          <a:custGeom>
            <a:avLst/>
            <a:gdLst>
              <a:gd name="connsiteX0" fmla="*/ 254272 w 5139248"/>
              <a:gd name="connsiteY0" fmla="*/ 0 h 5476876"/>
              <a:gd name="connsiteX1" fmla="*/ 1568165 w 5139248"/>
              <a:gd name="connsiteY1" fmla="*/ 0 h 5476876"/>
              <a:gd name="connsiteX2" fmla="*/ 3571084 w 5139248"/>
              <a:gd name="connsiteY2" fmla="*/ 0 h 5476876"/>
              <a:gd name="connsiteX3" fmla="*/ 4884976 w 5139248"/>
              <a:gd name="connsiteY3" fmla="*/ 0 h 5476876"/>
              <a:gd name="connsiteX4" fmla="*/ 5139248 w 5139248"/>
              <a:gd name="connsiteY4" fmla="*/ 254272 h 5476876"/>
              <a:gd name="connsiteX5" fmla="*/ 5139248 w 5139248"/>
              <a:gd name="connsiteY5" fmla="*/ 1508892 h 5476876"/>
              <a:gd name="connsiteX6" fmla="*/ 5139248 w 5139248"/>
              <a:gd name="connsiteY6" fmla="*/ 3967986 h 5476876"/>
              <a:gd name="connsiteX7" fmla="*/ 5139248 w 5139248"/>
              <a:gd name="connsiteY7" fmla="*/ 5222606 h 5476876"/>
              <a:gd name="connsiteX8" fmla="*/ 4884976 w 5139248"/>
              <a:gd name="connsiteY8" fmla="*/ 5476876 h 5476876"/>
              <a:gd name="connsiteX9" fmla="*/ 3571090 w 5139248"/>
              <a:gd name="connsiteY9" fmla="*/ 5476876 h 5476876"/>
              <a:gd name="connsiteX10" fmla="*/ 3571084 w 5139248"/>
              <a:gd name="connsiteY10" fmla="*/ 5476876 h 5476876"/>
              <a:gd name="connsiteX11" fmla="*/ 1518658 w 5139248"/>
              <a:gd name="connsiteY11" fmla="*/ 5476875 h 5476876"/>
              <a:gd name="connsiteX12" fmla="*/ 0 w 5139248"/>
              <a:gd name="connsiteY12" fmla="*/ 3958218 h 5476876"/>
              <a:gd name="connsiteX13" fmla="*/ 0 w 5139248"/>
              <a:gd name="connsiteY13" fmla="*/ 3260516 h 5476876"/>
              <a:gd name="connsiteX14" fmla="*/ 1 w 5139248"/>
              <a:gd name="connsiteY14" fmla="*/ 3260499 h 5476876"/>
              <a:gd name="connsiteX15" fmla="*/ 1 w 5139248"/>
              <a:gd name="connsiteY15" fmla="*/ 2703617 h 5476876"/>
              <a:gd name="connsiteX16" fmla="*/ 0 w 5139248"/>
              <a:gd name="connsiteY16" fmla="*/ 2703598 h 5476876"/>
              <a:gd name="connsiteX17" fmla="*/ 0 w 5139248"/>
              <a:gd name="connsiteY17" fmla="*/ 2005896 h 5476876"/>
              <a:gd name="connsiteX18" fmla="*/ 1 w 5139248"/>
              <a:gd name="connsiteY18" fmla="*/ 2005879 h 5476876"/>
              <a:gd name="connsiteX19" fmla="*/ 1 w 5139248"/>
              <a:gd name="connsiteY19" fmla="*/ 1508892 h 5476876"/>
              <a:gd name="connsiteX20" fmla="*/ 1 w 5139248"/>
              <a:gd name="connsiteY20" fmla="*/ 254272 h 5476876"/>
              <a:gd name="connsiteX21" fmla="*/ 254272 w 5139248"/>
              <a:gd name="connsiteY21" fmla="*/ 0 h 54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39248" h="5476876">
                <a:moveTo>
                  <a:pt x="254272" y="0"/>
                </a:moveTo>
                <a:lnTo>
                  <a:pt x="1568165" y="0"/>
                </a:lnTo>
                <a:lnTo>
                  <a:pt x="3571084" y="0"/>
                </a:lnTo>
                <a:lnTo>
                  <a:pt x="4884976" y="0"/>
                </a:lnTo>
                <a:cubicBezTo>
                  <a:pt x="5025406" y="0"/>
                  <a:pt x="5139248" y="113842"/>
                  <a:pt x="5139248" y="254272"/>
                </a:cubicBezTo>
                <a:lnTo>
                  <a:pt x="5139248" y="1508892"/>
                </a:lnTo>
                <a:lnTo>
                  <a:pt x="5139248" y="3967986"/>
                </a:lnTo>
                <a:lnTo>
                  <a:pt x="5139248" y="5222606"/>
                </a:lnTo>
                <a:cubicBezTo>
                  <a:pt x="5139248" y="5363035"/>
                  <a:pt x="5025406" y="5476876"/>
                  <a:pt x="4884976" y="5476876"/>
                </a:cubicBezTo>
                <a:lnTo>
                  <a:pt x="3571090" y="5476876"/>
                </a:lnTo>
                <a:lnTo>
                  <a:pt x="3571084" y="5476876"/>
                </a:lnTo>
                <a:lnTo>
                  <a:pt x="1518658" y="5476875"/>
                </a:lnTo>
                <a:cubicBezTo>
                  <a:pt x="679926" y="5476875"/>
                  <a:pt x="0" y="4796950"/>
                  <a:pt x="0" y="3958218"/>
                </a:cubicBezTo>
                <a:lnTo>
                  <a:pt x="0" y="3260516"/>
                </a:lnTo>
                <a:cubicBezTo>
                  <a:pt x="0" y="3260511"/>
                  <a:pt x="1" y="3260505"/>
                  <a:pt x="1" y="3260499"/>
                </a:cubicBezTo>
                <a:lnTo>
                  <a:pt x="1" y="2703617"/>
                </a:lnTo>
                <a:lnTo>
                  <a:pt x="0" y="2703598"/>
                </a:lnTo>
                <a:lnTo>
                  <a:pt x="0" y="2005896"/>
                </a:lnTo>
                <a:cubicBezTo>
                  <a:pt x="0" y="2005891"/>
                  <a:pt x="1" y="2005885"/>
                  <a:pt x="1" y="2005879"/>
                </a:cubicBezTo>
                <a:lnTo>
                  <a:pt x="1" y="1508892"/>
                </a:lnTo>
                <a:lnTo>
                  <a:pt x="1" y="254272"/>
                </a:lnTo>
                <a:cubicBezTo>
                  <a:pt x="1" y="113842"/>
                  <a:pt x="113842" y="0"/>
                  <a:pt x="254272"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1800" dirty="0"/>
          </a:p>
        </p:txBody>
      </p:sp>
      <p:sp>
        <p:nvSpPr>
          <p:cNvPr id="6" name="Text Placeholder 5">
            <a:extLst>
              <a:ext uri="{FF2B5EF4-FFF2-40B4-BE49-F238E27FC236}">
                <a16:creationId xmlns:a16="http://schemas.microsoft.com/office/drawing/2014/main" id="{A36C529F-B8EC-9043-CE7D-2451E855BFB6}"/>
              </a:ext>
            </a:extLst>
          </p:cNvPr>
          <p:cNvSpPr>
            <a:spLocks noGrp="1"/>
          </p:cNvSpPr>
          <p:nvPr>
            <p:ph type="body" sz="quarter" idx="15" hasCustomPrompt="1"/>
          </p:nvPr>
        </p:nvSpPr>
        <p:spPr>
          <a:xfrm>
            <a:off x="6924677" y="1160463"/>
            <a:ext cx="4468911" cy="3273424"/>
          </a:xfrm>
          <a:prstGeom prst="rect">
            <a:avLst/>
          </a:prstGeom>
        </p:spPr>
        <p:txBody>
          <a:bodyPr anchor="t"/>
          <a:lstStyle>
            <a:lvl1pPr marL="0" indent="0" algn="l">
              <a:lnSpc>
                <a:spcPct val="100000"/>
              </a:lnSpc>
              <a:spcAft>
                <a:spcPts val="3000"/>
              </a:spcAft>
              <a:buNone/>
              <a:defRPr sz="4000" b="1">
                <a:solidFill>
                  <a:schemeClr val="accent1"/>
                </a:solidFill>
              </a:defRPr>
            </a:lvl1pPr>
            <a:lvl2pPr marL="0" indent="0" algn="l">
              <a:lnSpc>
                <a:spcPct val="100000"/>
              </a:lnSpc>
              <a:buNone/>
              <a:defRPr sz="2400" b="0">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en-GB"/>
              <a:t>“Pull quote. Duis </a:t>
            </a:r>
            <a:r>
              <a:rPr lang="en-GB" err="1"/>
              <a:t>ornare</a:t>
            </a:r>
            <a:endParaRPr lang="en-GB"/>
          </a:p>
          <a:p>
            <a:pPr lvl="1"/>
            <a:r>
              <a:rPr lang="en-GB"/>
              <a:t>Subhead over one line</a:t>
            </a:r>
          </a:p>
        </p:txBody>
      </p:sp>
      <p:sp>
        <p:nvSpPr>
          <p:cNvPr id="4" name="Footer">
            <a:extLst>
              <a:ext uri="{FF2B5EF4-FFF2-40B4-BE49-F238E27FC236}">
                <a16:creationId xmlns:a16="http://schemas.microsoft.com/office/drawing/2014/main" id="{6A304C9A-1222-1655-0075-32C3AE90B853}"/>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defRPr>
            </a:lvl1pPr>
          </a:lstStyle>
          <a:p>
            <a:endParaRPr lang="en-GB" dirty="0"/>
          </a:p>
        </p:txBody>
      </p:sp>
      <p:sp>
        <p:nvSpPr>
          <p:cNvPr id="5" name="SlideNumber">
            <a:extLst>
              <a:ext uri="{FF2B5EF4-FFF2-40B4-BE49-F238E27FC236}">
                <a16:creationId xmlns:a16="http://schemas.microsoft.com/office/drawing/2014/main" id="{861B2271-AD6C-E2B4-FC98-64DAECEB9EAB}"/>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defRPr>
            </a:lvl1pPr>
          </a:lstStyle>
          <a:p>
            <a:fld id="{1AB31D9B-80B6-41F8-B283-556E26E6158E}" type="slidenum">
              <a:rPr lang="en-GB"/>
              <a:pPr/>
              <a:t>‹Nº›</a:t>
            </a:fld>
            <a:endParaRPr lang="en-GB" dirty="0"/>
          </a:p>
        </p:txBody>
      </p:sp>
      <p:sp>
        <p:nvSpPr>
          <p:cNvPr id="9" name="TextBox 8">
            <a:extLst>
              <a:ext uri="{FF2B5EF4-FFF2-40B4-BE49-F238E27FC236}">
                <a16:creationId xmlns:a16="http://schemas.microsoft.com/office/drawing/2014/main" id="{F232C232-75E1-2998-CB99-B2034CE5D96C}"/>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solidFill>
                  <a:schemeClr val="tx1"/>
                </a:solidFill>
              </a:rPr>
              <a:t>|</a:t>
            </a:r>
          </a:p>
        </p:txBody>
      </p:sp>
    </p:spTree>
    <p:extLst>
      <p:ext uri="{BB962C8B-B14F-4D97-AF65-F5344CB8AC3E}">
        <p14:creationId xmlns:p14="http://schemas.microsoft.com/office/powerpoint/2010/main" val="590370613"/>
      </p:ext>
    </p:extLst>
  </p:cSld>
  <p:clrMapOvr>
    <a:overrideClrMapping bg1="dk1" tx1="lt1" bg2="dk2" tx2="lt2" accent1="accent1" accent2="accent2" accent3="accent3" accent4="accent4" accent5="accent5" accent6="accent6" hlink="hlink" folHlink="folHlink"/>
  </p:clrMapOvr>
  <p:hf hdr="0" dt="0"/>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userDrawn="1">
  <p:cSld name="Back cover white design">
    <p:spTree>
      <p:nvGrpSpPr>
        <p:cNvPr id="1" name=""/>
        <p:cNvGrpSpPr/>
        <p:nvPr/>
      </p:nvGrpSpPr>
      <p:grpSpPr>
        <a:xfrm>
          <a:off x="0" y="0"/>
          <a:ext cx="0" cy="0"/>
          <a:chOff x="0" y="0"/>
          <a:chExt cx="0" cy="0"/>
        </a:xfrm>
      </p:grpSpPr>
      <p:pic>
        <p:nvPicPr>
          <p:cNvPr id="63" name="MobiusKeyline">
            <a:extLst>
              <a:ext uri="{FF2B5EF4-FFF2-40B4-BE49-F238E27FC236}">
                <a16:creationId xmlns:a16="http://schemas.microsoft.com/office/drawing/2014/main" id="{7D67EAAD-C437-545A-C0B9-A138A44A82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93206" y="0"/>
            <a:ext cx="6698796" cy="6858000"/>
          </a:xfrm>
          <a:prstGeom prst="rect">
            <a:avLst/>
          </a:prstGeom>
        </p:spPr>
      </p:pic>
      <p:sp>
        <p:nvSpPr>
          <p:cNvPr id="3" name="Footer">
            <a:extLst>
              <a:ext uri="{FF2B5EF4-FFF2-40B4-BE49-F238E27FC236}">
                <a16:creationId xmlns:a16="http://schemas.microsoft.com/office/drawing/2014/main" id="{5B33727D-F335-3449-D2A9-23CB3BE7B159}"/>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rgbClr val="F0F0F0"/>
                </a:solidFill>
              </a:defRPr>
            </a:lvl1pPr>
          </a:lstStyle>
          <a:p>
            <a:endParaRPr lang="en-GB" dirty="0"/>
          </a:p>
        </p:txBody>
      </p:sp>
      <p:sp>
        <p:nvSpPr>
          <p:cNvPr id="6" name="SlideNumber">
            <a:extLst>
              <a:ext uri="{FF2B5EF4-FFF2-40B4-BE49-F238E27FC236}">
                <a16:creationId xmlns:a16="http://schemas.microsoft.com/office/drawing/2014/main" id="{509FF571-7E16-C841-5998-71BEB21EC6CC}"/>
              </a:ext>
            </a:extLst>
          </p:cNvPr>
          <p:cNvSpPr>
            <a:spLocks noGrp="1"/>
          </p:cNvSpPr>
          <p:nvPr>
            <p:ph type="sldNum" sz="quarter" idx="14"/>
          </p:nvPr>
        </p:nvSpPr>
        <p:spPr>
          <a:xfrm>
            <a:off x="12267673" y="6765667"/>
            <a:ext cx="0" cy="0"/>
          </a:xfrm>
          <a:prstGeom prst="rect">
            <a:avLst/>
          </a:prstGeom>
        </p:spPr>
        <p:txBody>
          <a:bodyPr/>
          <a:lstStyle>
            <a:lvl1pPr algn="l">
              <a:defRPr sz="133">
                <a:solidFill>
                  <a:srgbClr val="F0F0F0"/>
                </a:solidFill>
              </a:defRPr>
            </a:lvl1pPr>
          </a:lstStyle>
          <a:p>
            <a:fld id="{1AB31D9B-80B6-41F8-B283-556E26E6158E}" type="slidenum">
              <a:rPr lang="en-GB"/>
              <a:pPr/>
              <a:t>‹Nº›</a:t>
            </a:fld>
            <a:endParaRPr lang="en-GB" dirty="0"/>
          </a:p>
        </p:txBody>
      </p:sp>
      <p:sp>
        <p:nvSpPr>
          <p:cNvPr id="4" name="Disclaimer">
            <a:extLst>
              <a:ext uri="{FF2B5EF4-FFF2-40B4-BE49-F238E27FC236}">
                <a16:creationId xmlns:a16="http://schemas.microsoft.com/office/drawing/2014/main" id="{3A93C6C6-EDA0-960F-1126-D23438AFC9E3}"/>
              </a:ext>
            </a:extLst>
          </p:cNvPr>
          <p:cNvSpPr txBox="1"/>
          <p:nvPr userDrawn="1"/>
        </p:nvSpPr>
        <p:spPr>
          <a:xfrm>
            <a:off x="508002" y="5518311"/>
            <a:ext cx="7612063" cy="831691"/>
          </a:xfrm>
          <a:prstGeom prst="rect">
            <a:avLst/>
          </a:prstGeom>
        </p:spPr>
        <p:txBody>
          <a:bodyPr vert="horz" wrap="square" lIns="0" tIns="0" rIns="0" bIns="0" rtlCol="0" anchor="b" anchorCtr="0">
            <a:noAutofit/>
          </a:bodyPr>
          <a:lstStyle>
            <a:lvl1pPr defTabSz="736656">
              <a:defRPr sz="800">
                <a:solidFill>
                  <a:schemeClr val="bg1"/>
                </a:solidFill>
              </a:defRPr>
            </a:lvl1pPr>
            <a:lvl2pPr marL="0" indent="0" defTabSz="736656">
              <a:buNone/>
              <a:tabLst/>
              <a:defRPr sz="1400" b="1">
                <a:solidFill>
                  <a:schemeClr val="accent1"/>
                </a:solidFill>
              </a:defRPr>
            </a:lvl2pPr>
            <a:lvl3pPr marL="0" indent="0" defTabSz="901700">
              <a:buNone/>
              <a:defRPr sz="1400" b="1"/>
            </a:lvl3pPr>
            <a:lvl4pPr marL="0" indent="0" defTabSz="736656">
              <a:buNone/>
              <a:defRPr lang="en-GB" sz="1400" b="0" dirty="0"/>
            </a:lvl4pPr>
            <a:lvl5pPr marL="182563" indent="-182563" defTabSz="736656">
              <a:buFont typeface="Arial" panose="020B0604020202020204" pitchFamily="34" charset="0"/>
              <a:buChar char="•"/>
              <a:defRPr sz="1400"/>
            </a:lvl5pPr>
            <a:lvl6pPr marL="358775" indent="-176213" defTabSz="736656">
              <a:buFont typeface="Arial" panose="020B0604020202020204" pitchFamily="34" charset="0"/>
              <a:buChar char="–"/>
              <a:tabLst/>
              <a:defRPr sz="1200"/>
            </a:lvl6pPr>
            <a:lvl7pPr marL="541338" indent="-182563" defTabSz="736656">
              <a:buChar char="–"/>
              <a:defRPr sz="1200" b="0">
                <a:solidFill>
                  <a:schemeClr val="tx1"/>
                </a:solidFill>
              </a:defRPr>
            </a:lvl7pPr>
            <a:lvl8pPr marL="266700" indent="-266700" defTabSz="736656">
              <a:spcAft>
                <a:spcPts val="600"/>
              </a:spcAft>
              <a:buFont typeface="+mj-lt"/>
              <a:buAutoNum type="arabicPeriod"/>
              <a:defRPr sz="1400" b="0">
                <a:solidFill>
                  <a:schemeClr val="tx1"/>
                </a:solidFill>
              </a:defRPr>
            </a:lvl8pPr>
            <a:lvl9pPr marL="541338" indent="-266700" defTabSz="736656">
              <a:buFont typeface="+mj-lt"/>
              <a:buAutoNum type="alphaLcPeriod"/>
              <a:defRPr sz="1400" b="0"/>
            </a:lvl9pPr>
          </a:lstStyle>
          <a:p>
            <a:r>
              <a:rPr lang="en-US" sz="800" dirty="0">
                <a:solidFill>
                  <a:schemeClr val="tx1"/>
                </a:solidFill>
              </a:rPr>
              <a:t>© 2024 Grant Thornton. All rights reserved.</a:t>
            </a:r>
          </a:p>
          <a:p>
            <a:r>
              <a:rPr lang="en-US" sz="800" dirty="0">
                <a:solidFill>
                  <a:schemeClr val="tx1"/>
                </a:solidFill>
              </a:rPr>
              <a:t>‘Grant Thornton’ refers to the brand under which the Grant Thornton member firms provide assurance, tax and advisory services to their clients and/or refers to one or more member firms, as the context requires. Grant Thornton International Ltd (GTIL) and the member firms are not a worldwide partnership. GTIL and each member firm is a separate legal entity. Services are delivered by the member firms. GTIL does not provide services to clients. GTIL and its member firms are not agents of, and do not obligate, one another and are not liable for one another’s acts or omissions.</a:t>
            </a:r>
            <a:endParaRPr lang="en-GB" sz="800" dirty="0">
              <a:solidFill>
                <a:schemeClr val="tx1"/>
              </a:solidFill>
            </a:endParaRPr>
          </a:p>
        </p:txBody>
      </p:sp>
      <p:pic>
        <p:nvPicPr>
          <p:cNvPr id="2" name="GT#standard_16x9_disclaimer">
            <a:extLst>
              <a:ext uri="{FF2B5EF4-FFF2-40B4-BE49-F238E27FC236}">
                <a16:creationId xmlns:a16="http://schemas.microsoft.com/office/drawing/2014/main" id="{27F9C9CF-44EA-B58B-5C99-42B0284EF50E}"/>
              </a:ext>
            </a:extLst>
          </p:cNvPr>
          <p:cNvPicPr>
            <a:picLocks noChangeAspect="1"/>
          </p:cNvPicPr>
          <p:nvPr userDrawn="1"/>
        </p:nvPicPr>
        <p:blipFill>
          <a:blip r:embed="rId4"/>
          <a:srcRect/>
          <a:stretch/>
        </p:blipFill>
        <p:spPr>
          <a:xfrm>
            <a:off x="366185" y="4824452"/>
            <a:ext cx="2350139" cy="750739"/>
          </a:xfrm>
          <a:prstGeom prst="rect">
            <a:avLst/>
          </a:prstGeom>
        </p:spPr>
      </p:pic>
    </p:spTree>
    <p:extLst>
      <p:ext uri="{BB962C8B-B14F-4D97-AF65-F5344CB8AC3E}">
        <p14:creationId xmlns:p14="http://schemas.microsoft.com/office/powerpoint/2010/main" val="1926786367"/>
      </p:ext>
    </p:extLst>
  </p:cSld>
  <p:clrMapOvr>
    <a:masterClrMapping/>
  </p:clrMapOvr>
  <p:hf hdr="0" dt="0"/>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Back cover purple">
    <p:bg>
      <p:bgPr>
        <a:solidFill>
          <a:schemeClr val="accent1"/>
        </a:solidFill>
        <a:effectLst/>
      </p:bgPr>
    </p:bg>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FB46FDC2-192B-DB63-57D5-6A96767741F3}"/>
              </a:ext>
            </a:extLst>
          </p:cNvPr>
          <p:cNvSpPr>
            <a:spLocks noGrp="1"/>
          </p:cNvSpPr>
          <p:nvPr>
            <p:ph type="ftr" sz="quarter" idx="13"/>
          </p:nvPr>
        </p:nvSpPr>
        <p:spPr>
          <a:xfrm>
            <a:off x="12267673" y="6382837"/>
            <a:ext cx="0" cy="0"/>
          </a:xfrm>
          <a:prstGeom prst="rect">
            <a:avLst/>
          </a:prstGeom>
        </p:spPr>
        <p:txBody>
          <a:bodyPr vert="horz" wrap="none" lIns="0" tIns="0" rIns="0" bIns="0" rtlCol="0" anchor="b" anchorCtr="0">
            <a:noAutofit/>
          </a:bodyPr>
          <a:lstStyle>
            <a:lvl1pPr algn="l">
              <a:defRPr lang="en-GB" sz="133">
                <a:solidFill>
                  <a:schemeClr val="tx1"/>
                </a:solidFill>
              </a:defRPr>
            </a:lvl1pPr>
          </a:lstStyle>
          <a:p>
            <a:endParaRPr lang="en-GB" dirty="0"/>
          </a:p>
        </p:txBody>
      </p:sp>
      <p:sp>
        <p:nvSpPr>
          <p:cNvPr id="7" name="SlideNumber">
            <a:extLst>
              <a:ext uri="{FF2B5EF4-FFF2-40B4-BE49-F238E27FC236}">
                <a16:creationId xmlns:a16="http://schemas.microsoft.com/office/drawing/2014/main" id="{957BEF5D-671B-D3C9-4570-EC0DA44566A3}"/>
              </a:ext>
            </a:extLst>
          </p:cNvPr>
          <p:cNvSpPr>
            <a:spLocks noGrp="1"/>
          </p:cNvSpPr>
          <p:nvPr>
            <p:ph type="sldNum" sz="quarter" idx="14"/>
          </p:nvPr>
        </p:nvSpPr>
        <p:spPr>
          <a:xfrm>
            <a:off x="12267673" y="6765667"/>
            <a:ext cx="0" cy="0"/>
          </a:xfrm>
          <a:prstGeom prst="rect">
            <a:avLst/>
          </a:prstGeom>
        </p:spPr>
        <p:txBody>
          <a:bodyPr/>
          <a:lstStyle>
            <a:lvl1pPr algn="l">
              <a:defRPr sz="133">
                <a:solidFill>
                  <a:schemeClr val="tx1"/>
                </a:solidFill>
              </a:defRPr>
            </a:lvl1pPr>
          </a:lstStyle>
          <a:p>
            <a:fld id="{1AB31D9B-80B6-41F8-B283-556E26E6158E}" type="slidenum">
              <a:rPr lang="en-GB"/>
              <a:pPr/>
              <a:t>‹Nº›</a:t>
            </a:fld>
            <a:endParaRPr lang="en-GB" dirty="0"/>
          </a:p>
        </p:txBody>
      </p:sp>
      <p:sp>
        <p:nvSpPr>
          <p:cNvPr id="8" name="Disclaimer">
            <a:extLst>
              <a:ext uri="{FF2B5EF4-FFF2-40B4-BE49-F238E27FC236}">
                <a16:creationId xmlns:a16="http://schemas.microsoft.com/office/drawing/2014/main" id="{3B4C5FFB-06E3-E117-64B7-4E77139C6665}"/>
              </a:ext>
            </a:extLst>
          </p:cNvPr>
          <p:cNvSpPr txBox="1"/>
          <p:nvPr userDrawn="1"/>
        </p:nvSpPr>
        <p:spPr>
          <a:xfrm>
            <a:off x="508002" y="5518311"/>
            <a:ext cx="7612063" cy="831691"/>
          </a:xfrm>
          <a:prstGeom prst="rect">
            <a:avLst/>
          </a:prstGeom>
        </p:spPr>
        <p:txBody>
          <a:bodyPr vert="horz" wrap="square" lIns="0" tIns="0" rIns="0" bIns="0" rtlCol="0" anchor="b" anchorCtr="0">
            <a:noAutofit/>
          </a:bodyPr>
          <a:lstStyle>
            <a:lvl1pPr defTabSz="736656">
              <a:defRPr sz="800">
                <a:solidFill>
                  <a:schemeClr val="bg1"/>
                </a:solidFill>
              </a:defRPr>
            </a:lvl1pPr>
            <a:lvl2pPr marL="0" indent="0" defTabSz="736656">
              <a:buNone/>
              <a:tabLst/>
              <a:defRPr sz="1400" b="1">
                <a:solidFill>
                  <a:schemeClr val="accent1"/>
                </a:solidFill>
              </a:defRPr>
            </a:lvl2pPr>
            <a:lvl3pPr marL="0" indent="0" defTabSz="901700">
              <a:buNone/>
              <a:defRPr sz="1400" b="1"/>
            </a:lvl3pPr>
            <a:lvl4pPr marL="0" indent="0" defTabSz="736656">
              <a:buNone/>
              <a:defRPr lang="en-GB" sz="1400" b="0" dirty="0"/>
            </a:lvl4pPr>
            <a:lvl5pPr marL="182563" indent="-182563" defTabSz="736656">
              <a:buFont typeface="Arial" panose="020B0604020202020204" pitchFamily="34" charset="0"/>
              <a:buChar char="•"/>
              <a:defRPr sz="1400"/>
            </a:lvl5pPr>
            <a:lvl6pPr marL="358775" indent="-176213" defTabSz="736656">
              <a:buFont typeface="Arial" panose="020B0604020202020204" pitchFamily="34" charset="0"/>
              <a:buChar char="–"/>
              <a:tabLst/>
              <a:defRPr sz="1200"/>
            </a:lvl6pPr>
            <a:lvl7pPr marL="541338" indent="-182563" defTabSz="736656">
              <a:buChar char="–"/>
              <a:defRPr sz="1200" b="0">
                <a:solidFill>
                  <a:schemeClr val="tx1"/>
                </a:solidFill>
              </a:defRPr>
            </a:lvl7pPr>
            <a:lvl8pPr marL="266700" indent="-266700" defTabSz="736656">
              <a:spcAft>
                <a:spcPts val="600"/>
              </a:spcAft>
              <a:buFont typeface="+mj-lt"/>
              <a:buAutoNum type="arabicPeriod"/>
              <a:defRPr sz="1400" b="0">
                <a:solidFill>
                  <a:schemeClr val="tx1"/>
                </a:solidFill>
              </a:defRPr>
            </a:lvl8pPr>
            <a:lvl9pPr marL="541338" indent="-266700" defTabSz="736656">
              <a:buFont typeface="+mj-lt"/>
              <a:buAutoNum type="alphaLcPeriod"/>
              <a:defRPr sz="1400" b="0"/>
            </a:lvl9pPr>
          </a:lstStyle>
          <a:p>
            <a:pPr marL="0" marR="0" lvl="0" indent="0" algn="l" defTabSz="73663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800" dirty="0">
                <a:solidFill>
                  <a:schemeClr val="tx1"/>
                </a:solidFill>
              </a:rPr>
              <a:t>© 2024 Grant Thornton. All rights reserved.</a:t>
            </a:r>
          </a:p>
          <a:p>
            <a:pPr marL="0" marR="0" lvl="0" indent="0" algn="l" defTabSz="73663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800" dirty="0">
                <a:solidFill>
                  <a:schemeClr val="tx1"/>
                </a:solidFill>
              </a:rPr>
              <a:t>‘Grant Thornton’ refers to the brand under which the Grant Thornton member firms provide assurance, tax and advisory services to their clients and/or refers to one or more member firms, as the context requires. Grant Thornton International Ltd (GTIL) and the member firms are not a worldwide partnership. GTIL and each member firm is a separate legal entity. Services are delivered by the member firms. GTIL does not provide services to clients. GTIL and its member firms are not agents of, and do not obligate, one another and are not liable for one another’s acts or omissions.</a:t>
            </a:r>
            <a:endParaRPr lang="en-GB" sz="800" dirty="0">
              <a:solidFill>
                <a:schemeClr val="tx1"/>
              </a:solidFill>
            </a:endParaRPr>
          </a:p>
        </p:txBody>
      </p:sp>
      <p:pic>
        <p:nvPicPr>
          <p:cNvPr id="3" name="GT#white_16x9_disclaimer">
            <a:extLst>
              <a:ext uri="{FF2B5EF4-FFF2-40B4-BE49-F238E27FC236}">
                <a16:creationId xmlns:a16="http://schemas.microsoft.com/office/drawing/2014/main" id="{FE4BEDA2-3266-471B-ED41-A18A3421A0FA}"/>
              </a:ext>
            </a:extLst>
          </p:cNvPr>
          <p:cNvPicPr>
            <a:picLocks noChangeAspect="1"/>
          </p:cNvPicPr>
          <p:nvPr userDrawn="1"/>
        </p:nvPicPr>
        <p:blipFill>
          <a:blip r:embed="rId2"/>
          <a:srcRect/>
          <a:stretch/>
        </p:blipFill>
        <p:spPr>
          <a:xfrm>
            <a:off x="366181" y="4824451"/>
            <a:ext cx="2350139" cy="750739"/>
          </a:xfrm>
          <a:prstGeom prst="rect">
            <a:avLst/>
          </a:prstGeom>
        </p:spPr>
      </p:pic>
    </p:spTree>
    <p:extLst>
      <p:ext uri="{BB962C8B-B14F-4D97-AF65-F5344CB8AC3E}">
        <p14:creationId xmlns:p14="http://schemas.microsoft.com/office/powerpoint/2010/main" val="635531970"/>
      </p:ext>
    </p:extLst>
  </p:cSld>
  <p:clrMapOvr>
    <a:overrideClrMapping bg1="dk1" tx1="lt1" bg2="dk2" tx2="lt2" accent1="accent1" accent2="accent2" accent3="accent3" accent4="accent4" accent5="accent5" accent6="accent6" hlink="hlink" folHlink="folHlink"/>
  </p:clrMapOvr>
  <p:hf hdr="0" dt="0"/>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Case Study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C19C-4A9C-E5A6-3BD0-9833CD29A2ED}"/>
              </a:ext>
            </a:extLst>
          </p:cNvPr>
          <p:cNvSpPr>
            <a:spLocks noGrp="1"/>
          </p:cNvSpPr>
          <p:nvPr>
            <p:ph type="title"/>
          </p:nvPr>
        </p:nvSpPr>
        <p:spPr>
          <a:xfrm>
            <a:off x="508004" y="507999"/>
            <a:ext cx="11175997" cy="468000"/>
          </a:xfrm>
        </p:spPr>
        <p:txBody>
          <a:bodyPr>
            <a:noAutofit/>
          </a:bodyPr>
          <a:lstStyle/>
          <a:p>
            <a:r>
              <a:rPr lang="en-US"/>
              <a:t>Click to edit Master title style</a:t>
            </a:r>
            <a:endParaRPr lang="en-GB"/>
          </a:p>
        </p:txBody>
      </p:sp>
      <p:grpSp>
        <p:nvGrpSpPr>
          <p:cNvPr id="44" name="Group 43">
            <a:extLst>
              <a:ext uri="{FF2B5EF4-FFF2-40B4-BE49-F238E27FC236}">
                <a16:creationId xmlns:a16="http://schemas.microsoft.com/office/drawing/2014/main" id="{BF965F27-5A79-877B-E375-7CBEEBD8DE3B}"/>
              </a:ext>
            </a:extLst>
          </p:cNvPr>
          <p:cNvGrpSpPr/>
          <p:nvPr userDrawn="1"/>
        </p:nvGrpSpPr>
        <p:grpSpPr>
          <a:xfrm>
            <a:off x="4791073" y="2549522"/>
            <a:ext cx="2609857" cy="2609857"/>
            <a:chOff x="4791072" y="2549521"/>
            <a:chExt cx="2609857" cy="2609857"/>
          </a:xfrm>
        </p:grpSpPr>
        <p:sp>
          <p:nvSpPr>
            <p:cNvPr id="14" name="Arc 13">
              <a:extLst>
                <a:ext uri="{FF2B5EF4-FFF2-40B4-BE49-F238E27FC236}">
                  <a16:creationId xmlns:a16="http://schemas.microsoft.com/office/drawing/2014/main" id="{946990D8-DD2D-6562-6A80-B607778B7770}"/>
                </a:ext>
              </a:extLst>
            </p:cNvPr>
            <p:cNvSpPr>
              <a:spLocks noChangeAspect="1"/>
            </p:cNvSpPr>
            <p:nvPr userDrawn="1"/>
          </p:nvSpPr>
          <p:spPr>
            <a:xfrm>
              <a:off x="4791072" y="2549521"/>
              <a:ext cx="2609856" cy="2609856"/>
            </a:xfrm>
            <a:prstGeom prst="arc">
              <a:avLst/>
            </a:prstGeom>
            <a:ln w="304800">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800" dirty="0"/>
            </a:p>
          </p:txBody>
        </p:sp>
        <p:sp>
          <p:nvSpPr>
            <p:cNvPr id="15" name="Arc 14">
              <a:extLst>
                <a:ext uri="{FF2B5EF4-FFF2-40B4-BE49-F238E27FC236}">
                  <a16:creationId xmlns:a16="http://schemas.microsoft.com/office/drawing/2014/main" id="{15F2CB52-65AF-39A9-9732-F6E76C79A20C}"/>
                </a:ext>
              </a:extLst>
            </p:cNvPr>
            <p:cNvSpPr>
              <a:spLocks noChangeAspect="1"/>
            </p:cNvSpPr>
            <p:nvPr userDrawn="1"/>
          </p:nvSpPr>
          <p:spPr>
            <a:xfrm rot="10800000">
              <a:off x="4791073" y="2549521"/>
              <a:ext cx="2609856" cy="2609856"/>
            </a:xfrm>
            <a:prstGeom prst="arc">
              <a:avLst/>
            </a:prstGeom>
            <a:ln w="3048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800" dirty="0"/>
            </a:p>
          </p:txBody>
        </p:sp>
        <p:sp>
          <p:nvSpPr>
            <p:cNvPr id="16" name="Arc 15">
              <a:extLst>
                <a:ext uri="{FF2B5EF4-FFF2-40B4-BE49-F238E27FC236}">
                  <a16:creationId xmlns:a16="http://schemas.microsoft.com/office/drawing/2014/main" id="{3D4762EA-8D41-E3C2-6E5F-51C691917245}"/>
                </a:ext>
              </a:extLst>
            </p:cNvPr>
            <p:cNvSpPr>
              <a:spLocks noChangeAspect="1"/>
            </p:cNvSpPr>
            <p:nvPr userDrawn="1"/>
          </p:nvSpPr>
          <p:spPr>
            <a:xfrm rot="16200000">
              <a:off x="4791072" y="2549522"/>
              <a:ext cx="2609856" cy="2609856"/>
            </a:xfrm>
            <a:prstGeom prst="arc">
              <a:avLst/>
            </a:prstGeom>
            <a:ln w="304800">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800" dirty="0"/>
            </a:p>
          </p:txBody>
        </p:sp>
        <p:cxnSp>
          <p:nvCxnSpPr>
            <p:cNvPr id="17" name="Straight Connector 16">
              <a:extLst>
                <a:ext uri="{FF2B5EF4-FFF2-40B4-BE49-F238E27FC236}">
                  <a16:creationId xmlns:a16="http://schemas.microsoft.com/office/drawing/2014/main" id="{8E48D400-621C-5830-2166-6F57FB4D6665}"/>
                </a:ext>
              </a:extLst>
            </p:cNvPr>
            <p:cNvCxnSpPr>
              <a:cxnSpLocks/>
            </p:cNvCxnSpPr>
            <p:nvPr userDrawn="1"/>
          </p:nvCxnSpPr>
          <p:spPr>
            <a:xfrm flipV="1">
              <a:off x="7042525" y="2581657"/>
              <a:ext cx="326267" cy="326267"/>
            </a:xfrm>
            <a:prstGeom prst="line">
              <a:avLst/>
            </a:prstGeom>
            <a:ln w="317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6A122C2-67C3-55E3-44D1-3FC036C8C54F}"/>
                </a:ext>
              </a:extLst>
            </p:cNvPr>
            <p:cNvCxnSpPr>
              <a:cxnSpLocks/>
            </p:cNvCxnSpPr>
            <p:nvPr userDrawn="1"/>
          </p:nvCxnSpPr>
          <p:spPr>
            <a:xfrm flipV="1">
              <a:off x="4823208" y="4773597"/>
              <a:ext cx="353644" cy="353644"/>
            </a:xfrm>
            <a:prstGeom prst="line">
              <a:avLst/>
            </a:prstGeom>
            <a:ln w="317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FF76FEE-5932-8A3C-2A24-87C88A29E739}"/>
                </a:ext>
              </a:extLst>
            </p:cNvPr>
            <p:cNvCxnSpPr>
              <a:cxnSpLocks/>
            </p:cNvCxnSpPr>
            <p:nvPr userDrawn="1"/>
          </p:nvCxnSpPr>
          <p:spPr>
            <a:xfrm>
              <a:off x="4823208" y="2581657"/>
              <a:ext cx="342217" cy="342217"/>
            </a:xfrm>
            <a:prstGeom prst="line">
              <a:avLst/>
            </a:prstGeom>
            <a:ln w="31750">
              <a:solidFill>
                <a:schemeClr val="accent4"/>
              </a:solidFill>
            </a:ln>
            <a:effectLst/>
          </p:spPr>
          <p:style>
            <a:lnRef idx="2">
              <a:schemeClr val="accent1"/>
            </a:lnRef>
            <a:fillRef idx="0">
              <a:schemeClr val="accent1"/>
            </a:fillRef>
            <a:effectRef idx="1">
              <a:schemeClr val="accent1"/>
            </a:effectRef>
            <a:fontRef idx="minor">
              <a:schemeClr val="tx1"/>
            </a:fontRef>
          </p:style>
        </p:cxnSp>
      </p:grpSp>
      <p:sp>
        <p:nvSpPr>
          <p:cNvPr id="25" name="Text Placeholder 24">
            <a:extLst>
              <a:ext uri="{FF2B5EF4-FFF2-40B4-BE49-F238E27FC236}">
                <a16:creationId xmlns:a16="http://schemas.microsoft.com/office/drawing/2014/main" id="{65421F90-692F-935A-50F8-F3BC1D1129E5}"/>
              </a:ext>
            </a:extLst>
          </p:cNvPr>
          <p:cNvSpPr>
            <a:spLocks noGrp="1"/>
          </p:cNvSpPr>
          <p:nvPr>
            <p:ph type="body" sz="quarter" idx="13"/>
          </p:nvPr>
        </p:nvSpPr>
        <p:spPr>
          <a:xfrm>
            <a:off x="508001" y="1724026"/>
            <a:ext cx="3562351" cy="1227137"/>
          </a:xfrm>
        </p:spPr>
        <p:txBody>
          <a:bodyPr/>
          <a:lstStyle>
            <a:lvl1pPr>
              <a:defRPr>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4">
            <a:extLst>
              <a:ext uri="{FF2B5EF4-FFF2-40B4-BE49-F238E27FC236}">
                <a16:creationId xmlns:a16="http://schemas.microsoft.com/office/drawing/2014/main" id="{8FCE7C87-E6A4-7F43-3289-50A498D52F63}"/>
              </a:ext>
            </a:extLst>
          </p:cNvPr>
          <p:cNvSpPr>
            <a:spLocks noGrp="1"/>
          </p:cNvSpPr>
          <p:nvPr>
            <p:ph type="body" sz="quarter" idx="14"/>
          </p:nvPr>
        </p:nvSpPr>
        <p:spPr>
          <a:xfrm>
            <a:off x="8123610" y="1724026"/>
            <a:ext cx="3560391" cy="1227137"/>
          </a:xfrm>
        </p:spPr>
        <p:txBody>
          <a:bodyPr/>
          <a:lstStyle>
            <a:lvl1pPr>
              <a:defRPr>
                <a:solidFill>
                  <a:schemeClr val="accent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Text Placeholder 24">
            <a:extLst>
              <a:ext uri="{FF2B5EF4-FFF2-40B4-BE49-F238E27FC236}">
                <a16:creationId xmlns:a16="http://schemas.microsoft.com/office/drawing/2014/main" id="{7F11F9E3-154F-3889-2BAC-EF345F9BCDEB}"/>
              </a:ext>
            </a:extLst>
          </p:cNvPr>
          <p:cNvSpPr>
            <a:spLocks noGrp="1"/>
          </p:cNvSpPr>
          <p:nvPr>
            <p:ph type="body" sz="quarter" idx="15"/>
          </p:nvPr>
        </p:nvSpPr>
        <p:spPr>
          <a:xfrm>
            <a:off x="508001" y="4757740"/>
            <a:ext cx="3562351" cy="1227137"/>
          </a:xfrm>
        </p:spPr>
        <p:txBody>
          <a:bodyPr/>
          <a:lstStyle>
            <a:lvl1pPr>
              <a:defRPr>
                <a:solidFill>
                  <a:schemeClr val="accent3"/>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28">
            <a:extLst>
              <a:ext uri="{FF2B5EF4-FFF2-40B4-BE49-F238E27FC236}">
                <a16:creationId xmlns:a16="http://schemas.microsoft.com/office/drawing/2014/main" id="{24CB23A9-D4B1-5E0B-C344-69E1563F1D5E}"/>
              </a:ext>
            </a:extLst>
          </p:cNvPr>
          <p:cNvSpPr>
            <a:spLocks noGrp="1"/>
          </p:cNvSpPr>
          <p:nvPr>
            <p:ph type="body" sz="quarter" idx="16" hasCustomPrompt="1"/>
          </p:nvPr>
        </p:nvSpPr>
        <p:spPr>
          <a:xfrm>
            <a:off x="508000" y="1160464"/>
            <a:ext cx="11176000" cy="288925"/>
          </a:xfrm>
        </p:spPr>
        <p:txBody>
          <a:bodyPr/>
          <a:lstStyle>
            <a:lvl1pPr>
              <a:defRPr b="0">
                <a:solidFill>
                  <a:schemeClr val="accent1"/>
                </a:solidFill>
              </a:defRPr>
            </a:lvl1pPr>
          </a:lstStyle>
          <a:p>
            <a:pPr lvl="0"/>
            <a:r>
              <a:rPr lang="en-GB"/>
              <a:t>Brief project text (1 line)</a:t>
            </a:r>
          </a:p>
        </p:txBody>
      </p:sp>
      <p:sp>
        <p:nvSpPr>
          <p:cNvPr id="31" name="Picture Placeholder 30">
            <a:extLst>
              <a:ext uri="{FF2B5EF4-FFF2-40B4-BE49-F238E27FC236}">
                <a16:creationId xmlns:a16="http://schemas.microsoft.com/office/drawing/2014/main" id="{FB2C6F57-B3B9-A9D0-745A-B7073E365E23}"/>
              </a:ext>
            </a:extLst>
          </p:cNvPr>
          <p:cNvSpPr>
            <a:spLocks noGrp="1" noChangeAspect="1"/>
          </p:cNvSpPr>
          <p:nvPr>
            <p:ph type="pic" sz="quarter" idx="17" hasCustomPrompt="1"/>
          </p:nvPr>
        </p:nvSpPr>
        <p:spPr>
          <a:xfrm>
            <a:off x="4296002" y="2054449"/>
            <a:ext cx="598487" cy="598488"/>
          </a:xfrm>
          <a:prstGeom prst="ellipse">
            <a:avLst/>
          </a:prstGeom>
          <a:noFill/>
        </p:spPr>
        <p:txBody>
          <a:bodyPr anchor="ctr" anchorCtr="0"/>
          <a:lstStyle>
            <a:lvl1pPr algn="ctr">
              <a:defRPr sz="900" b="0"/>
            </a:lvl1pPr>
          </a:lstStyle>
          <a:p>
            <a:r>
              <a:rPr lang="en-GB" dirty="0"/>
              <a:t> </a:t>
            </a:r>
          </a:p>
        </p:txBody>
      </p:sp>
      <p:sp>
        <p:nvSpPr>
          <p:cNvPr id="32" name="Picture Placeholder 30">
            <a:extLst>
              <a:ext uri="{FF2B5EF4-FFF2-40B4-BE49-F238E27FC236}">
                <a16:creationId xmlns:a16="http://schemas.microsoft.com/office/drawing/2014/main" id="{D974B9AC-552B-67A5-A27A-793578A27B46}"/>
              </a:ext>
            </a:extLst>
          </p:cNvPr>
          <p:cNvSpPr>
            <a:spLocks noGrp="1" noChangeAspect="1"/>
          </p:cNvSpPr>
          <p:nvPr>
            <p:ph type="pic" sz="quarter" idx="18" hasCustomPrompt="1"/>
          </p:nvPr>
        </p:nvSpPr>
        <p:spPr>
          <a:xfrm>
            <a:off x="7297514" y="2054449"/>
            <a:ext cx="598487" cy="598488"/>
          </a:xfrm>
          <a:prstGeom prst="ellipse">
            <a:avLst/>
          </a:prstGeom>
          <a:noFill/>
        </p:spPr>
        <p:txBody>
          <a:bodyPr anchor="ctr" anchorCtr="0"/>
          <a:lstStyle>
            <a:lvl1pPr algn="ctr">
              <a:defRPr sz="900" b="0"/>
            </a:lvl1pPr>
          </a:lstStyle>
          <a:p>
            <a:r>
              <a:rPr lang="en-GB" dirty="0"/>
              <a:t> </a:t>
            </a:r>
          </a:p>
        </p:txBody>
      </p:sp>
      <p:sp>
        <p:nvSpPr>
          <p:cNvPr id="33" name="Picture Placeholder 30">
            <a:extLst>
              <a:ext uri="{FF2B5EF4-FFF2-40B4-BE49-F238E27FC236}">
                <a16:creationId xmlns:a16="http://schemas.microsoft.com/office/drawing/2014/main" id="{1E4C3AB5-2042-343F-0E67-00996B467AAC}"/>
              </a:ext>
            </a:extLst>
          </p:cNvPr>
          <p:cNvSpPr>
            <a:spLocks noGrp="1" noChangeAspect="1"/>
          </p:cNvSpPr>
          <p:nvPr>
            <p:ph type="pic" sz="quarter" idx="19" hasCustomPrompt="1"/>
          </p:nvPr>
        </p:nvSpPr>
        <p:spPr>
          <a:xfrm>
            <a:off x="4296002" y="5055961"/>
            <a:ext cx="598487" cy="598488"/>
          </a:xfrm>
          <a:prstGeom prst="ellipse">
            <a:avLst/>
          </a:prstGeom>
          <a:noFill/>
        </p:spPr>
        <p:txBody>
          <a:bodyPr anchor="ctr" anchorCtr="0"/>
          <a:lstStyle>
            <a:lvl1pPr algn="ctr">
              <a:defRPr sz="900" b="0"/>
            </a:lvl1pPr>
          </a:lstStyle>
          <a:p>
            <a:r>
              <a:rPr lang="en-GB" dirty="0"/>
              <a:t> </a:t>
            </a:r>
          </a:p>
        </p:txBody>
      </p:sp>
      <p:sp>
        <p:nvSpPr>
          <p:cNvPr id="5" name="Footer">
            <a:extLst>
              <a:ext uri="{FF2B5EF4-FFF2-40B4-BE49-F238E27FC236}">
                <a16:creationId xmlns:a16="http://schemas.microsoft.com/office/drawing/2014/main" id="{E8C27858-CA17-CB23-A0DC-E204604851B2}"/>
              </a:ext>
            </a:extLst>
          </p:cNvPr>
          <p:cNvSpPr>
            <a:spLocks noGrp="1"/>
          </p:cNvSpPr>
          <p:nvPr>
            <p:ph type="ftr" sz="quarter" idx="20"/>
          </p:nvPr>
        </p:nvSpPr>
        <p:spPr/>
        <p:txBody>
          <a:bodyPr/>
          <a:lstStyle/>
          <a:p>
            <a:endParaRPr lang="en-GB" dirty="0"/>
          </a:p>
        </p:txBody>
      </p:sp>
      <p:sp>
        <p:nvSpPr>
          <p:cNvPr id="7" name="SlideNumber">
            <a:extLst>
              <a:ext uri="{FF2B5EF4-FFF2-40B4-BE49-F238E27FC236}">
                <a16:creationId xmlns:a16="http://schemas.microsoft.com/office/drawing/2014/main" id="{EAB3B1BC-0F8F-B278-0081-6FDCC6568C71}"/>
              </a:ext>
            </a:extLst>
          </p:cNvPr>
          <p:cNvSpPr>
            <a:spLocks noGrp="1"/>
          </p:cNvSpPr>
          <p:nvPr>
            <p:ph type="sldNum" sz="quarter" idx="21"/>
          </p:nvPr>
        </p:nvSpPr>
        <p:spPr/>
        <p:txBody>
          <a:bodyPr/>
          <a:lstStyle/>
          <a:p>
            <a:fld id="{1AB31D9B-80B6-41F8-B283-556E26E6158E}" type="slidenum">
              <a:rPr lang="en-GB"/>
              <a:pPr/>
              <a:t>‹Nº›</a:t>
            </a:fld>
            <a:endParaRPr lang="en-GB" dirty="0"/>
          </a:p>
        </p:txBody>
      </p:sp>
      <p:sp>
        <p:nvSpPr>
          <p:cNvPr id="8" name="ChapterTitle">
            <a:extLst>
              <a:ext uri="{FF2B5EF4-FFF2-40B4-BE49-F238E27FC236}">
                <a16:creationId xmlns:a16="http://schemas.microsoft.com/office/drawing/2014/main" id="{78F0F1DA-B765-8270-838A-A0577EE9A290}"/>
              </a:ext>
            </a:extLst>
          </p:cNvPr>
          <p:cNvSpPr>
            <a:spLocks noGrp="1"/>
          </p:cNvSpPr>
          <p:nvPr>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3" name="Picture Placeholder 30">
            <a:extLst>
              <a:ext uri="{FF2B5EF4-FFF2-40B4-BE49-F238E27FC236}">
                <a16:creationId xmlns:a16="http://schemas.microsoft.com/office/drawing/2014/main" id="{676F2239-7A9A-79C2-89B3-6B11A7BB96FC}"/>
              </a:ext>
            </a:extLst>
          </p:cNvPr>
          <p:cNvSpPr>
            <a:spLocks noGrp="1" noChangeAspect="1"/>
          </p:cNvSpPr>
          <p:nvPr>
            <p:ph type="pic" sz="quarter" idx="22" hasCustomPrompt="1"/>
          </p:nvPr>
        </p:nvSpPr>
        <p:spPr>
          <a:xfrm>
            <a:off x="5421307" y="3179755"/>
            <a:ext cx="1349387" cy="1349388"/>
          </a:xfrm>
          <a:prstGeom prst="ellipse">
            <a:avLst/>
          </a:prstGeom>
          <a:noFill/>
        </p:spPr>
        <p:txBody>
          <a:bodyPr anchor="ctr" anchorCtr="0"/>
          <a:lstStyle>
            <a:lvl1pPr algn="ctr">
              <a:defRPr sz="900" b="0"/>
            </a:lvl1pPr>
          </a:lstStyle>
          <a:p>
            <a:r>
              <a:rPr lang="en-GB" dirty="0"/>
              <a:t> </a:t>
            </a:r>
          </a:p>
        </p:txBody>
      </p:sp>
      <p:sp>
        <p:nvSpPr>
          <p:cNvPr id="11" name="Rectangle 10">
            <a:extLst>
              <a:ext uri="{FF2B5EF4-FFF2-40B4-BE49-F238E27FC236}">
                <a16:creationId xmlns:a16="http://schemas.microsoft.com/office/drawing/2014/main" id="{8341863B-6C29-B457-90E3-C26C15086382}"/>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525863736"/>
      </p:ext>
    </p:extLst>
  </p:cSld>
  <p:clrMapOvr>
    <a:masterClrMapping/>
  </p:clrMapOvr>
  <p:hf hd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54" name="Freeform: Shape 53">
            <a:extLst>
              <a:ext uri="{FF2B5EF4-FFF2-40B4-BE49-F238E27FC236}">
                <a16:creationId xmlns:a16="http://schemas.microsoft.com/office/drawing/2014/main" id="{35EDE53D-8FEB-22A4-C849-B72B9E3B67CA}"/>
              </a:ext>
            </a:extLst>
          </p:cNvPr>
          <p:cNvSpPr/>
          <p:nvPr userDrawn="1"/>
        </p:nvSpPr>
        <p:spPr>
          <a:xfrm>
            <a:off x="0" y="4992709"/>
            <a:ext cx="4192587" cy="1865292"/>
          </a:xfrm>
          <a:custGeom>
            <a:avLst/>
            <a:gdLst>
              <a:gd name="connsiteX0" fmla="*/ 4192586 w 4192586"/>
              <a:gd name="connsiteY0" fmla="*/ 0 h 1865292"/>
              <a:gd name="connsiteX1" fmla="*/ 4192586 w 4192586"/>
              <a:gd name="connsiteY1" fmla="*/ 1865292 h 1865292"/>
              <a:gd name="connsiteX2" fmla="*/ 0 w 4192586"/>
              <a:gd name="connsiteY2" fmla="*/ 1865292 h 1865292"/>
              <a:gd name="connsiteX3" fmla="*/ 0 w 4192586"/>
              <a:gd name="connsiteY3" fmla="*/ 608471 h 1865292"/>
            </a:gdLst>
            <a:ahLst/>
            <a:cxnLst>
              <a:cxn ang="0">
                <a:pos x="connsiteX0" y="connsiteY0"/>
              </a:cxn>
              <a:cxn ang="0">
                <a:pos x="connsiteX1" y="connsiteY1"/>
              </a:cxn>
              <a:cxn ang="0">
                <a:pos x="connsiteX2" y="connsiteY2"/>
              </a:cxn>
              <a:cxn ang="0">
                <a:pos x="connsiteX3" y="connsiteY3"/>
              </a:cxn>
            </a:cxnLst>
            <a:rect l="l" t="t" r="r" b="b"/>
            <a:pathLst>
              <a:path w="4192586" h="1865292">
                <a:moveTo>
                  <a:pt x="4192586" y="0"/>
                </a:moveTo>
                <a:lnTo>
                  <a:pt x="4192586" y="1865292"/>
                </a:lnTo>
                <a:lnTo>
                  <a:pt x="0" y="1865292"/>
                </a:lnTo>
                <a:lnTo>
                  <a:pt x="0" y="608471"/>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2400" dirty="0">
              <a:solidFill>
                <a:schemeClr val="bg1"/>
              </a:solidFill>
            </a:endParaRPr>
          </a:p>
        </p:txBody>
      </p:sp>
      <p:sp>
        <p:nvSpPr>
          <p:cNvPr id="55" name="Freeform: Shape 54">
            <a:extLst>
              <a:ext uri="{FF2B5EF4-FFF2-40B4-BE49-F238E27FC236}">
                <a16:creationId xmlns:a16="http://schemas.microsoft.com/office/drawing/2014/main" id="{3A85C3B5-7723-97A5-3F6D-9FE92B8CFAB6}"/>
              </a:ext>
            </a:extLst>
          </p:cNvPr>
          <p:cNvSpPr/>
          <p:nvPr userDrawn="1"/>
        </p:nvSpPr>
        <p:spPr>
          <a:xfrm>
            <a:off x="4192587" y="4440225"/>
            <a:ext cx="3806819" cy="2417777"/>
          </a:xfrm>
          <a:custGeom>
            <a:avLst/>
            <a:gdLst>
              <a:gd name="connsiteX0" fmla="*/ 3806819 w 3806819"/>
              <a:gd name="connsiteY0" fmla="*/ 0 h 2417777"/>
              <a:gd name="connsiteX1" fmla="*/ 3806819 w 3806819"/>
              <a:gd name="connsiteY1" fmla="*/ 2417777 h 2417777"/>
              <a:gd name="connsiteX2" fmla="*/ 0 w 3806819"/>
              <a:gd name="connsiteY2" fmla="*/ 2417777 h 2417777"/>
              <a:gd name="connsiteX3" fmla="*/ 0 w 3806819"/>
              <a:gd name="connsiteY3" fmla="*/ 552485 h 2417777"/>
            </a:gdLst>
            <a:ahLst/>
            <a:cxnLst>
              <a:cxn ang="0">
                <a:pos x="connsiteX0" y="connsiteY0"/>
              </a:cxn>
              <a:cxn ang="0">
                <a:pos x="connsiteX1" y="connsiteY1"/>
              </a:cxn>
              <a:cxn ang="0">
                <a:pos x="connsiteX2" y="connsiteY2"/>
              </a:cxn>
              <a:cxn ang="0">
                <a:pos x="connsiteX3" y="connsiteY3"/>
              </a:cxn>
            </a:cxnLst>
            <a:rect l="l" t="t" r="r" b="b"/>
            <a:pathLst>
              <a:path w="3806819" h="2417777">
                <a:moveTo>
                  <a:pt x="3806819" y="0"/>
                </a:moveTo>
                <a:lnTo>
                  <a:pt x="3806819" y="2417777"/>
                </a:lnTo>
                <a:lnTo>
                  <a:pt x="0" y="2417777"/>
                </a:lnTo>
                <a:lnTo>
                  <a:pt x="0" y="552485"/>
                </a:lnTo>
                <a:close/>
              </a:path>
            </a:pathLst>
          </a:custGeom>
          <a:solidFill>
            <a:srgbClr val="33B6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2400" dirty="0">
              <a:solidFill>
                <a:schemeClr val="bg1"/>
              </a:solidFill>
            </a:endParaRPr>
          </a:p>
        </p:txBody>
      </p:sp>
      <p:sp>
        <p:nvSpPr>
          <p:cNvPr id="56" name="Freeform: Shape 55">
            <a:extLst>
              <a:ext uri="{FF2B5EF4-FFF2-40B4-BE49-F238E27FC236}">
                <a16:creationId xmlns:a16="http://schemas.microsoft.com/office/drawing/2014/main" id="{63FA2D5C-EA3B-D99F-E807-FBF3ECE73C45}"/>
              </a:ext>
            </a:extLst>
          </p:cNvPr>
          <p:cNvSpPr/>
          <p:nvPr userDrawn="1"/>
        </p:nvSpPr>
        <p:spPr>
          <a:xfrm>
            <a:off x="7999409" y="3831753"/>
            <a:ext cx="4192587" cy="3026249"/>
          </a:xfrm>
          <a:custGeom>
            <a:avLst/>
            <a:gdLst>
              <a:gd name="connsiteX0" fmla="*/ 4192586 w 4192586"/>
              <a:gd name="connsiteY0" fmla="*/ 0 h 3026249"/>
              <a:gd name="connsiteX1" fmla="*/ 4192586 w 4192586"/>
              <a:gd name="connsiteY1" fmla="*/ 3026249 h 3026249"/>
              <a:gd name="connsiteX2" fmla="*/ 0 w 4192586"/>
              <a:gd name="connsiteY2" fmla="*/ 3026249 h 3026249"/>
              <a:gd name="connsiteX3" fmla="*/ 0 w 4192586"/>
              <a:gd name="connsiteY3" fmla="*/ 608472 h 3026249"/>
            </a:gdLst>
            <a:ahLst/>
            <a:cxnLst>
              <a:cxn ang="0">
                <a:pos x="connsiteX0" y="connsiteY0"/>
              </a:cxn>
              <a:cxn ang="0">
                <a:pos x="connsiteX1" y="connsiteY1"/>
              </a:cxn>
              <a:cxn ang="0">
                <a:pos x="connsiteX2" y="connsiteY2"/>
              </a:cxn>
              <a:cxn ang="0">
                <a:pos x="connsiteX3" y="connsiteY3"/>
              </a:cxn>
            </a:cxnLst>
            <a:rect l="l" t="t" r="r" b="b"/>
            <a:pathLst>
              <a:path w="4192586" h="3026249">
                <a:moveTo>
                  <a:pt x="4192586" y="0"/>
                </a:moveTo>
                <a:lnTo>
                  <a:pt x="4192586" y="3026249"/>
                </a:lnTo>
                <a:lnTo>
                  <a:pt x="0" y="3026249"/>
                </a:lnTo>
                <a:lnTo>
                  <a:pt x="0" y="608472"/>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l"/>
            <a:endParaRPr lang="en-GB" sz="2400" dirty="0">
              <a:solidFill>
                <a:schemeClr val="bg1"/>
              </a:solidFill>
            </a:endParaRPr>
          </a:p>
        </p:txBody>
      </p:sp>
      <p:sp>
        <p:nvSpPr>
          <p:cNvPr id="3" name="Footer">
            <a:extLst>
              <a:ext uri="{FF2B5EF4-FFF2-40B4-BE49-F238E27FC236}">
                <a16:creationId xmlns:a16="http://schemas.microsoft.com/office/drawing/2014/main" id="{A84E94C9-5B31-3D32-C711-5693D4AAB2FC}"/>
              </a:ext>
            </a:extLst>
          </p:cNvPr>
          <p:cNvSpPr>
            <a:spLocks noGrp="1"/>
          </p:cNvSpPr>
          <p:nvPr>
            <p:ph type="ftr" sz="quarter" idx="10"/>
          </p:nvPr>
        </p:nvSpPr>
        <p:spPr/>
        <p:txBody>
          <a:bodyPr/>
          <a:lstStyle/>
          <a:p>
            <a:endParaRPr lang="en-GB" dirty="0"/>
          </a:p>
        </p:txBody>
      </p:sp>
      <p:sp>
        <p:nvSpPr>
          <p:cNvPr id="4" name="SlideNumber">
            <a:extLst>
              <a:ext uri="{FF2B5EF4-FFF2-40B4-BE49-F238E27FC236}">
                <a16:creationId xmlns:a16="http://schemas.microsoft.com/office/drawing/2014/main" id="{48782F56-56E2-A232-1926-372053979E32}"/>
              </a:ext>
            </a:extLst>
          </p:cNvPr>
          <p:cNvSpPr>
            <a:spLocks noGrp="1"/>
          </p:cNvSpPr>
          <p:nvPr>
            <p:ph type="sldNum" sz="quarter" idx="11"/>
          </p:nvPr>
        </p:nvSpPr>
        <p:spPr/>
        <p:txBody>
          <a:bodyPr/>
          <a:lstStyle/>
          <a:p>
            <a:fld id="{1AB31D9B-80B6-41F8-B283-556E26E6158E}" type="slidenum">
              <a:rPr lang="en-GB"/>
              <a:pPr/>
              <a:t>‹Nº›</a:t>
            </a:fld>
            <a:endParaRPr lang="en-GB" dirty="0"/>
          </a:p>
        </p:txBody>
      </p:sp>
      <p:sp>
        <p:nvSpPr>
          <p:cNvPr id="29" name="Text Placeholder 28">
            <a:extLst>
              <a:ext uri="{FF2B5EF4-FFF2-40B4-BE49-F238E27FC236}">
                <a16:creationId xmlns:a16="http://schemas.microsoft.com/office/drawing/2014/main" id="{24CB23A9-D4B1-5E0B-C344-69E1563F1D5E}"/>
              </a:ext>
            </a:extLst>
          </p:cNvPr>
          <p:cNvSpPr>
            <a:spLocks noGrp="1"/>
          </p:cNvSpPr>
          <p:nvPr>
            <p:ph type="body" sz="quarter" idx="16" hasCustomPrompt="1"/>
          </p:nvPr>
        </p:nvSpPr>
        <p:spPr>
          <a:xfrm>
            <a:off x="508000" y="1160464"/>
            <a:ext cx="11176000" cy="288925"/>
          </a:xfrm>
        </p:spPr>
        <p:txBody>
          <a:bodyPr/>
          <a:lstStyle>
            <a:lvl1pPr>
              <a:defRPr b="0">
                <a:solidFill>
                  <a:schemeClr val="accent1"/>
                </a:solidFill>
                <a:latin typeface="+mn-lt"/>
                <a:cs typeface="+mn-cs"/>
              </a:defRPr>
            </a:lvl1pPr>
          </a:lstStyle>
          <a:p>
            <a:pPr lvl="0"/>
            <a:r>
              <a:rPr lang="en-GB"/>
              <a:t>Brief project text (1 line)</a:t>
            </a:r>
          </a:p>
        </p:txBody>
      </p:sp>
      <p:sp>
        <p:nvSpPr>
          <p:cNvPr id="9" name="Text 1">
            <a:extLst>
              <a:ext uri="{FF2B5EF4-FFF2-40B4-BE49-F238E27FC236}">
                <a16:creationId xmlns:a16="http://schemas.microsoft.com/office/drawing/2014/main" id="{9438F8DE-D947-BD34-E6BE-435D884AB192}"/>
              </a:ext>
            </a:extLst>
          </p:cNvPr>
          <p:cNvSpPr>
            <a:spLocks noGrp="1"/>
          </p:cNvSpPr>
          <p:nvPr>
            <p:ph type="body" sz="quarter" idx="12" hasCustomPrompt="1"/>
          </p:nvPr>
        </p:nvSpPr>
        <p:spPr>
          <a:xfrm>
            <a:off x="508002" y="1724026"/>
            <a:ext cx="3562351" cy="1825625"/>
          </a:xfrm>
          <a:prstGeom prst="rect">
            <a:avLst/>
          </a:prstGeom>
        </p:spPr>
        <p:txBody>
          <a:bodyPr vert="horz" wrap="square" lIns="0" tIns="0" rIns="0" bIns="0" rtlCol="0" anchor="t" anchorCtr="0">
            <a:noAutofit/>
          </a:bodyPr>
          <a:lstStyle>
            <a:lvl1pPr>
              <a:defRPr lang="en-US" dirty="0">
                <a:latin typeface="+mn-lt"/>
                <a:cs typeface="+mn-cs"/>
              </a:defRPr>
            </a:lvl1pPr>
            <a:lvl2pPr>
              <a:defRPr lang="en-US" dirty="0">
                <a:latin typeface="+mn-lt"/>
                <a:cs typeface="+mn-cs"/>
              </a:defRPr>
            </a:lvl2pPr>
            <a:lvl3pPr>
              <a:defRPr lang="en-US" dirty="0">
                <a:latin typeface="+mn-lt"/>
                <a:cs typeface="+mn-cs"/>
              </a:defRPr>
            </a:lvl3pPr>
            <a:lvl4pPr>
              <a:defRPr lang="en-US" dirty="0">
                <a:latin typeface="+mn-lt"/>
                <a:cs typeface="+mn-cs"/>
              </a:defRPr>
            </a:lvl4pPr>
            <a:lvl5pPr>
              <a:defRPr lang="en-US" dirty="0">
                <a:latin typeface="+mn-lt"/>
                <a:cs typeface="+mn-cs"/>
              </a:defRPr>
            </a:lvl5pPr>
            <a:lvl6pPr>
              <a:defRPr lang="en-US" dirty="0">
                <a:latin typeface="+mn-lt"/>
                <a:cs typeface="+mn-cs"/>
              </a:defRPr>
            </a:lvl6pPr>
            <a:lvl7pPr>
              <a:defRPr lang="en-US" dirty="0">
                <a:latin typeface="+mn-lt"/>
                <a:cs typeface="+mn-cs"/>
              </a:defRPr>
            </a:lvl7pPr>
            <a:lvl8pPr>
              <a:defRPr lang="en-US" dirty="0">
                <a:latin typeface="+mn-lt"/>
                <a:cs typeface="+mn-cs"/>
              </a:defRPr>
            </a:lvl8pPr>
            <a:lvl9pPr>
              <a:defRPr lang="en-US" dirty="0">
                <a:latin typeface="+mn-lt"/>
                <a:cs typeface="+mn-cs"/>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0" name="Text 2">
            <a:extLst>
              <a:ext uri="{FF2B5EF4-FFF2-40B4-BE49-F238E27FC236}">
                <a16:creationId xmlns:a16="http://schemas.microsoft.com/office/drawing/2014/main" id="{6342ABE5-B2E1-754D-C430-9E1B900C8471}"/>
              </a:ext>
            </a:extLst>
          </p:cNvPr>
          <p:cNvSpPr>
            <a:spLocks noGrp="1"/>
          </p:cNvSpPr>
          <p:nvPr>
            <p:ph type="body" sz="quarter" idx="15" hasCustomPrompt="1"/>
          </p:nvPr>
        </p:nvSpPr>
        <p:spPr>
          <a:xfrm>
            <a:off x="4314826" y="1724026"/>
            <a:ext cx="3562351" cy="1825625"/>
          </a:xfrm>
          <a:prstGeom prst="rect">
            <a:avLst/>
          </a:prstGeom>
        </p:spPr>
        <p:txBody>
          <a:bodyPr vert="horz" wrap="square" lIns="0" tIns="0" rIns="0" bIns="0" rtlCol="0" anchor="t" anchorCtr="0">
            <a:noAutofit/>
          </a:bodyPr>
          <a:lstStyle>
            <a:lvl1pPr>
              <a:defRPr lang="en-US" dirty="0">
                <a:latin typeface="+mn-lt"/>
                <a:cs typeface="+mn-cs"/>
              </a:defRPr>
            </a:lvl1pPr>
            <a:lvl2pPr>
              <a:defRPr lang="en-US" dirty="0">
                <a:latin typeface="+mn-lt"/>
                <a:cs typeface="+mn-cs"/>
              </a:defRPr>
            </a:lvl2pPr>
            <a:lvl3pPr>
              <a:defRPr lang="en-US" dirty="0">
                <a:latin typeface="+mn-lt"/>
                <a:cs typeface="+mn-cs"/>
              </a:defRPr>
            </a:lvl3pPr>
            <a:lvl4pPr>
              <a:defRPr lang="en-US" dirty="0">
                <a:latin typeface="+mn-lt"/>
                <a:cs typeface="+mn-cs"/>
              </a:defRPr>
            </a:lvl4pPr>
            <a:lvl5pPr>
              <a:defRPr lang="en-US" dirty="0">
                <a:latin typeface="+mn-lt"/>
                <a:cs typeface="+mn-cs"/>
              </a:defRPr>
            </a:lvl5pPr>
            <a:lvl6pPr>
              <a:defRPr lang="en-US" dirty="0">
                <a:latin typeface="+mn-lt"/>
                <a:cs typeface="+mn-cs"/>
              </a:defRPr>
            </a:lvl6pPr>
            <a:lvl7pPr>
              <a:defRPr lang="en-US" dirty="0">
                <a:latin typeface="+mn-lt"/>
                <a:cs typeface="+mn-cs"/>
              </a:defRPr>
            </a:lvl7pPr>
            <a:lvl8pPr>
              <a:defRPr lang="en-US" dirty="0">
                <a:latin typeface="+mn-lt"/>
                <a:cs typeface="+mn-cs"/>
              </a:defRPr>
            </a:lvl8pPr>
            <a:lvl9pPr>
              <a:defRPr lang="en-US" dirty="0">
                <a:latin typeface="+mn-lt"/>
                <a:cs typeface="+mn-cs"/>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11" name="Text 3">
            <a:extLst>
              <a:ext uri="{FF2B5EF4-FFF2-40B4-BE49-F238E27FC236}">
                <a16:creationId xmlns:a16="http://schemas.microsoft.com/office/drawing/2014/main" id="{768AAC90-9B23-7F3F-9D88-F82F30AB6A2F}"/>
              </a:ext>
            </a:extLst>
          </p:cNvPr>
          <p:cNvSpPr>
            <a:spLocks noGrp="1"/>
          </p:cNvSpPr>
          <p:nvPr>
            <p:ph type="body" sz="quarter" idx="17" hasCustomPrompt="1"/>
          </p:nvPr>
        </p:nvSpPr>
        <p:spPr>
          <a:xfrm>
            <a:off x="8121651" y="1724026"/>
            <a:ext cx="3562351" cy="1825625"/>
          </a:xfrm>
          <a:prstGeom prst="rect">
            <a:avLst/>
          </a:prstGeom>
        </p:spPr>
        <p:txBody>
          <a:bodyPr vert="horz" wrap="square" lIns="0" tIns="0" rIns="0" bIns="0" rtlCol="0" anchor="t" anchorCtr="0">
            <a:noAutofit/>
          </a:bodyPr>
          <a:lstStyle>
            <a:lvl1pPr>
              <a:defRPr lang="en-US" dirty="0">
                <a:latin typeface="+mn-lt"/>
                <a:cs typeface="+mn-cs"/>
              </a:defRPr>
            </a:lvl1pPr>
            <a:lvl2pPr>
              <a:defRPr lang="en-US" dirty="0">
                <a:latin typeface="+mn-lt"/>
                <a:cs typeface="+mn-cs"/>
              </a:defRPr>
            </a:lvl2pPr>
            <a:lvl3pPr>
              <a:defRPr lang="en-US" dirty="0">
                <a:latin typeface="+mn-lt"/>
                <a:cs typeface="+mn-cs"/>
              </a:defRPr>
            </a:lvl3pPr>
            <a:lvl4pPr>
              <a:defRPr lang="en-US" dirty="0">
                <a:latin typeface="+mn-lt"/>
                <a:cs typeface="+mn-cs"/>
              </a:defRPr>
            </a:lvl4pPr>
            <a:lvl5pPr>
              <a:defRPr lang="en-US" dirty="0">
                <a:latin typeface="+mn-lt"/>
                <a:cs typeface="+mn-cs"/>
              </a:defRPr>
            </a:lvl5pPr>
            <a:lvl6pPr>
              <a:defRPr lang="en-US" dirty="0">
                <a:latin typeface="+mn-lt"/>
                <a:cs typeface="+mn-cs"/>
              </a:defRPr>
            </a:lvl6pPr>
            <a:lvl7pPr>
              <a:defRPr lang="en-US" dirty="0">
                <a:latin typeface="+mn-lt"/>
                <a:cs typeface="+mn-cs"/>
              </a:defRPr>
            </a:lvl7pPr>
            <a:lvl8pPr>
              <a:defRPr lang="en-US" dirty="0">
                <a:latin typeface="+mn-lt"/>
                <a:cs typeface="+mn-cs"/>
              </a:defRPr>
            </a:lvl8pPr>
            <a:lvl9pPr>
              <a:defRPr lang="en-US" dirty="0">
                <a:latin typeface="+mn-lt"/>
                <a:cs typeface="+mn-cs"/>
              </a:defRPr>
            </a:lvl9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cxnSp>
        <p:nvCxnSpPr>
          <p:cNvPr id="12" name="Straight Connector 11">
            <a:extLst>
              <a:ext uri="{FF2B5EF4-FFF2-40B4-BE49-F238E27FC236}">
                <a16:creationId xmlns:a16="http://schemas.microsoft.com/office/drawing/2014/main" id="{DB6D6A41-0C3B-44C2-F60B-9475B14419BC}"/>
              </a:ext>
            </a:extLst>
          </p:cNvPr>
          <p:cNvCxnSpPr>
            <a:cxnSpLocks/>
          </p:cNvCxnSpPr>
          <p:nvPr userDrawn="1"/>
        </p:nvCxnSpPr>
        <p:spPr>
          <a:xfrm flipV="1">
            <a:off x="9902825" y="3456962"/>
            <a:ext cx="0" cy="1131841"/>
          </a:xfrm>
          <a:prstGeom prst="line">
            <a:avLst/>
          </a:prstGeom>
          <a:ln w="38100">
            <a:solidFill>
              <a:schemeClr val="accent4"/>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1E57D1F-437B-4796-03E4-F2267F14D7CA}"/>
              </a:ext>
            </a:extLst>
          </p:cNvPr>
          <p:cNvCxnSpPr>
            <a:cxnSpLocks/>
          </p:cNvCxnSpPr>
          <p:nvPr userDrawn="1"/>
        </p:nvCxnSpPr>
        <p:spPr>
          <a:xfrm flipV="1">
            <a:off x="2289176" y="4633124"/>
            <a:ext cx="0" cy="1131841"/>
          </a:xfrm>
          <a:prstGeom prst="line">
            <a:avLst/>
          </a:prstGeom>
          <a:ln w="38100">
            <a:solidFill>
              <a:schemeClr val="accent5"/>
            </a:solidFill>
            <a:prstDash val="sysDash"/>
          </a:ln>
          <a:effectLst/>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51559168-8C91-2535-5082-BFEF1DCC6497}"/>
              </a:ext>
            </a:extLst>
          </p:cNvPr>
          <p:cNvSpPr/>
          <p:nvPr userDrawn="1"/>
        </p:nvSpPr>
        <p:spPr>
          <a:xfrm>
            <a:off x="9822019" y="3365018"/>
            <a:ext cx="161615" cy="16161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sz="2400" dirty="0">
              <a:solidFill>
                <a:schemeClr val="bg1"/>
              </a:solidFill>
              <a:latin typeface="+mn-lt"/>
              <a:cs typeface="+mn-cs"/>
            </a:endParaRPr>
          </a:p>
        </p:txBody>
      </p:sp>
      <p:cxnSp>
        <p:nvCxnSpPr>
          <p:cNvPr id="22" name="Straight Connector 21">
            <a:extLst>
              <a:ext uri="{FF2B5EF4-FFF2-40B4-BE49-F238E27FC236}">
                <a16:creationId xmlns:a16="http://schemas.microsoft.com/office/drawing/2014/main" id="{6114E1B8-A3F2-63A5-9330-092DF845C799}"/>
              </a:ext>
            </a:extLst>
          </p:cNvPr>
          <p:cNvCxnSpPr>
            <a:cxnSpLocks/>
          </p:cNvCxnSpPr>
          <p:nvPr userDrawn="1"/>
        </p:nvCxnSpPr>
        <p:spPr>
          <a:xfrm flipV="1">
            <a:off x="6096000" y="4051974"/>
            <a:ext cx="0" cy="1131841"/>
          </a:xfrm>
          <a:prstGeom prst="line">
            <a:avLst/>
          </a:prstGeom>
          <a:ln w="38100">
            <a:solidFill>
              <a:srgbClr val="33B6C2"/>
            </a:solidFill>
            <a:prstDash val="sysDash"/>
          </a:ln>
          <a:effectLst/>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C6F51BC2-5EFE-C39B-FD1C-9E0A686FD0A5}"/>
              </a:ext>
            </a:extLst>
          </p:cNvPr>
          <p:cNvSpPr/>
          <p:nvPr userDrawn="1"/>
        </p:nvSpPr>
        <p:spPr>
          <a:xfrm>
            <a:off x="6015194" y="3960030"/>
            <a:ext cx="161615" cy="161615"/>
          </a:xfrm>
          <a:prstGeom prst="ellipse">
            <a:avLst/>
          </a:prstGeom>
          <a:solidFill>
            <a:srgbClr val="33B6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sz="2400" dirty="0">
              <a:solidFill>
                <a:schemeClr val="bg1"/>
              </a:solidFill>
              <a:latin typeface="+mn-lt"/>
              <a:cs typeface="+mn-cs"/>
            </a:endParaRPr>
          </a:p>
        </p:txBody>
      </p:sp>
      <p:sp>
        <p:nvSpPr>
          <p:cNvPr id="30" name="Oval 29">
            <a:extLst>
              <a:ext uri="{FF2B5EF4-FFF2-40B4-BE49-F238E27FC236}">
                <a16:creationId xmlns:a16="http://schemas.microsoft.com/office/drawing/2014/main" id="{A89E5821-C831-3614-9A13-971A0264DD36}"/>
              </a:ext>
            </a:extLst>
          </p:cNvPr>
          <p:cNvSpPr/>
          <p:nvPr userDrawn="1"/>
        </p:nvSpPr>
        <p:spPr>
          <a:xfrm>
            <a:off x="2208370" y="4541178"/>
            <a:ext cx="161615" cy="16161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sz="2400" dirty="0">
              <a:solidFill>
                <a:schemeClr val="bg1"/>
              </a:solidFill>
              <a:latin typeface="+mn-lt"/>
              <a:cs typeface="+mn-cs"/>
            </a:endParaRPr>
          </a:p>
        </p:txBody>
      </p:sp>
      <p:sp>
        <p:nvSpPr>
          <p:cNvPr id="37" name="Text 1">
            <a:extLst>
              <a:ext uri="{FF2B5EF4-FFF2-40B4-BE49-F238E27FC236}">
                <a16:creationId xmlns:a16="http://schemas.microsoft.com/office/drawing/2014/main" id="{FECC0A0E-36C4-68D8-3756-F2E87EDF9F8F}"/>
              </a:ext>
            </a:extLst>
          </p:cNvPr>
          <p:cNvSpPr>
            <a:spLocks noGrp="1"/>
          </p:cNvSpPr>
          <p:nvPr>
            <p:ph type="body" sz="quarter" idx="18" hasCustomPrompt="1"/>
          </p:nvPr>
        </p:nvSpPr>
        <p:spPr>
          <a:xfrm>
            <a:off x="542053" y="6291931"/>
            <a:ext cx="3534648" cy="276136"/>
          </a:xfrm>
          <a:prstGeom prst="rect">
            <a:avLst/>
          </a:prstGeom>
        </p:spPr>
        <p:txBody>
          <a:bodyPr vert="horz" wrap="square" lIns="0" tIns="0" rIns="0" bIns="0" rtlCol="0" anchor="ctr" anchorCtr="0">
            <a:noAutofit/>
          </a:bodyPr>
          <a:lstStyle>
            <a:lvl1pPr algn="ctr">
              <a:defRPr lang="en-US" dirty="0">
                <a:solidFill>
                  <a:schemeClr val="bg1"/>
                </a:solidFill>
                <a:latin typeface="+mn-lt"/>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a:t>Insert text</a:t>
            </a:r>
          </a:p>
        </p:txBody>
      </p:sp>
      <p:sp>
        <p:nvSpPr>
          <p:cNvPr id="38" name="Picture Placeholder 30">
            <a:extLst>
              <a:ext uri="{FF2B5EF4-FFF2-40B4-BE49-F238E27FC236}">
                <a16:creationId xmlns:a16="http://schemas.microsoft.com/office/drawing/2014/main" id="{C8F35B09-D51E-4EA1-101D-207F57C6B46B}"/>
              </a:ext>
            </a:extLst>
          </p:cNvPr>
          <p:cNvSpPr>
            <a:spLocks noGrp="1" noChangeAspect="1"/>
          </p:cNvSpPr>
          <p:nvPr>
            <p:ph type="pic" sz="quarter" idx="19" hasCustomPrompt="1"/>
          </p:nvPr>
        </p:nvSpPr>
        <p:spPr>
          <a:xfrm>
            <a:off x="2010135" y="5557955"/>
            <a:ext cx="598487" cy="598488"/>
          </a:xfrm>
          <a:prstGeom prst="ellipse">
            <a:avLst/>
          </a:prstGeom>
          <a:noFill/>
        </p:spPr>
        <p:txBody>
          <a:bodyPr anchor="ctr" anchorCtr="0"/>
          <a:lstStyle>
            <a:lvl1pPr algn="ctr">
              <a:defRPr sz="900" b="0"/>
            </a:lvl1pPr>
          </a:lstStyle>
          <a:p>
            <a:r>
              <a:rPr lang="en-GB" dirty="0"/>
              <a:t> </a:t>
            </a:r>
          </a:p>
        </p:txBody>
      </p:sp>
      <p:sp>
        <p:nvSpPr>
          <p:cNvPr id="39" name="Text 1">
            <a:extLst>
              <a:ext uri="{FF2B5EF4-FFF2-40B4-BE49-F238E27FC236}">
                <a16:creationId xmlns:a16="http://schemas.microsoft.com/office/drawing/2014/main" id="{714724FB-AC85-6AC2-4B86-BF124F12229F}"/>
              </a:ext>
            </a:extLst>
          </p:cNvPr>
          <p:cNvSpPr>
            <a:spLocks noGrp="1"/>
          </p:cNvSpPr>
          <p:nvPr>
            <p:ph type="body" sz="quarter" idx="20" hasCustomPrompt="1"/>
          </p:nvPr>
        </p:nvSpPr>
        <p:spPr>
          <a:xfrm>
            <a:off x="4328676" y="5984875"/>
            <a:ext cx="3534648" cy="276136"/>
          </a:xfrm>
          <a:prstGeom prst="rect">
            <a:avLst/>
          </a:prstGeom>
        </p:spPr>
        <p:txBody>
          <a:bodyPr vert="horz" wrap="square" lIns="0" tIns="0" rIns="0" bIns="0" rtlCol="0" anchor="ctr" anchorCtr="0">
            <a:noAutofit/>
          </a:bodyPr>
          <a:lstStyle>
            <a:lvl1pPr algn="ctr">
              <a:defRPr lang="en-US" dirty="0">
                <a:solidFill>
                  <a:schemeClr val="bg1"/>
                </a:solidFill>
                <a:latin typeface="+mn-lt"/>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a:t>Insert text</a:t>
            </a:r>
          </a:p>
        </p:txBody>
      </p:sp>
      <p:sp>
        <p:nvSpPr>
          <p:cNvPr id="40" name="Picture Placeholder 30">
            <a:extLst>
              <a:ext uri="{FF2B5EF4-FFF2-40B4-BE49-F238E27FC236}">
                <a16:creationId xmlns:a16="http://schemas.microsoft.com/office/drawing/2014/main" id="{9D353059-6359-59CC-E048-5CC7B581ACAC}"/>
              </a:ext>
            </a:extLst>
          </p:cNvPr>
          <p:cNvSpPr>
            <a:spLocks noGrp="1" noChangeAspect="1"/>
          </p:cNvSpPr>
          <p:nvPr>
            <p:ph type="pic" sz="quarter" idx="21" hasCustomPrompt="1"/>
          </p:nvPr>
        </p:nvSpPr>
        <p:spPr>
          <a:xfrm>
            <a:off x="5796758" y="5250899"/>
            <a:ext cx="598487" cy="598488"/>
          </a:xfrm>
          <a:prstGeom prst="ellipse">
            <a:avLst/>
          </a:prstGeom>
          <a:noFill/>
        </p:spPr>
        <p:txBody>
          <a:bodyPr anchor="ctr" anchorCtr="0"/>
          <a:lstStyle>
            <a:lvl1pPr algn="ctr">
              <a:defRPr sz="900" b="0">
                <a:latin typeface="+mn-lt"/>
                <a:cs typeface="+mn-cs"/>
              </a:defRPr>
            </a:lvl1pPr>
          </a:lstStyle>
          <a:p>
            <a:r>
              <a:rPr lang="en-GB" dirty="0"/>
              <a:t> </a:t>
            </a:r>
          </a:p>
        </p:txBody>
      </p:sp>
      <p:sp>
        <p:nvSpPr>
          <p:cNvPr id="41" name="Text 1">
            <a:extLst>
              <a:ext uri="{FF2B5EF4-FFF2-40B4-BE49-F238E27FC236}">
                <a16:creationId xmlns:a16="http://schemas.microsoft.com/office/drawing/2014/main" id="{F222353E-2403-0426-7B81-C8586203DAD6}"/>
              </a:ext>
            </a:extLst>
          </p:cNvPr>
          <p:cNvSpPr>
            <a:spLocks noGrp="1"/>
          </p:cNvSpPr>
          <p:nvPr>
            <p:ph type="body" sz="quarter" idx="22" hasCustomPrompt="1"/>
          </p:nvPr>
        </p:nvSpPr>
        <p:spPr>
          <a:xfrm>
            <a:off x="8135501" y="5519745"/>
            <a:ext cx="3534648" cy="276136"/>
          </a:xfrm>
          <a:prstGeom prst="rect">
            <a:avLst/>
          </a:prstGeom>
        </p:spPr>
        <p:txBody>
          <a:bodyPr vert="horz" wrap="square" lIns="0" tIns="0" rIns="0" bIns="0" rtlCol="0" anchor="ctr" anchorCtr="0">
            <a:noAutofit/>
          </a:bodyPr>
          <a:lstStyle>
            <a:lvl1pPr algn="ctr">
              <a:defRPr lang="en-US" dirty="0">
                <a:solidFill>
                  <a:schemeClr val="bg1"/>
                </a:solidFill>
                <a:latin typeface="+mn-lt"/>
                <a:cs typeface="+mn-cs"/>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a:t>Insert text</a:t>
            </a:r>
          </a:p>
        </p:txBody>
      </p:sp>
      <p:sp>
        <p:nvSpPr>
          <p:cNvPr id="42" name="Picture Placeholder 30">
            <a:extLst>
              <a:ext uri="{FF2B5EF4-FFF2-40B4-BE49-F238E27FC236}">
                <a16:creationId xmlns:a16="http://schemas.microsoft.com/office/drawing/2014/main" id="{81255A96-B061-F1CB-A5BE-204E5614F633}"/>
              </a:ext>
            </a:extLst>
          </p:cNvPr>
          <p:cNvSpPr>
            <a:spLocks noGrp="1" noChangeAspect="1"/>
          </p:cNvSpPr>
          <p:nvPr>
            <p:ph type="pic" sz="quarter" idx="23" hasCustomPrompt="1"/>
          </p:nvPr>
        </p:nvSpPr>
        <p:spPr>
          <a:xfrm>
            <a:off x="9603583" y="4785769"/>
            <a:ext cx="598487" cy="598488"/>
          </a:xfrm>
          <a:prstGeom prst="ellipse">
            <a:avLst/>
          </a:prstGeom>
          <a:noFill/>
        </p:spPr>
        <p:txBody>
          <a:bodyPr anchor="ctr" anchorCtr="0"/>
          <a:lstStyle>
            <a:lvl1pPr algn="ctr">
              <a:defRPr sz="900" b="0">
                <a:latin typeface="+mn-lt"/>
                <a:cs typeface="+mn-cs"/>
              </a:defRPr>
            </a:lvl1pPr>
          </a:lstStyle>
          <a:p>
            <a:r>
              <a:rPr lang="en-GB" dirty="0"/>
              <a:t> </a:t>
            </a:r>
          </a:p>
        </p:txBody>
      </p:sp>
      <p:sp>
        <p:nvSpPr>
          <p:cNvPr id="5" name="TextBox 4">
            <a:extLst>
              <a:ext uri="{FF2B5EF4-FFF2-40B4-BE49-F238E27FC236}">
                <a16:creationId xmlns:a16="http://schemas.microsoft.com/office/drawing/2014/main" id="{A481F6F6-27AD-BEF0-DF50-96D7ED059530}"/>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dirty="0"/>
              <a:t>|</a:t>
            </a:r>
          </a:p>
        </p:txBody>
      </p:sp>
      <p:sp>
        <p:nvSpPr>
          <p:cNvPr id="6" name="ChapterTitle">
            <a:extLst>
              <a:ext uri="{FF2B5EF4-FFF2-40B4-BE49-F238E27FC236}">
                <a16:creationId xmlns:a16="http://schemas.microsoft.com/office/drawing/2014/main" id="{B8ED2A0C-BE52-3040-17CF-75F5FF5D2842}"/>
              </a:ext>
            </a:extLst>
          </p:cNvPr>
          <p:cNvSpPr>
            <a:spLocks noGrp="1"/>
          </p:cNvSpPr>
          <p:nvPr>
            <p:ph type="body" sz="quarter" idx="24"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7" name="Title 6">
            <a:extLst>
              <a:ext uri="{FF2B5EF4-FFF2-40B4-BE49-F238E27FC236}">
                <a16:creationId xmlns:a16="http://schemas.microsoft.com/office/drawing/2014/main" id="{43379F6C-514C-FA17-2A3D-44A6F878B7BC}"/>
              </a:ext>
            </a:extLst>
          </p:cNvPr>
          <p:cNvSpPr>
            <a:spLocks noGrp="1"/>
          </p:cNvSpPr>
          <p:nvPr>
            <p:ph type="title"/>
          </p:nvPr>
        </p:nvSpPr>
        <p:spPr>
          <a:xfrm>
            <a:off x="508004" y="507999"/>
            <a:ext cx="11175997" cy="468000"/>
          </a:xfrm>
        </p:spPr>
        <p:txBody>
          <a:bodyPr>
            <a:noAutofit/>
          </a:bodyPr>
          <a:lstStyle/>
          <a:p>
            <a:r>
              <a:rPr lang="en-US"/>
              <a:t>Click to edit Master title style</a:t>
            </a:r>
            <a:endParaRPr lang="en-GB"/>
          </a:p>
        </p:txBody>
      </p:sp>
      <p:sp>
        <p:nvSpPr>
          <p:cNvPr id="15" name="Rectangle 14">
            <a:extLst>
              <a:ext uri="{FF2B5EF4-FFF2-40B4-BE49-F238E27FC236}">
                <a16:creationId xmlns:a16="http://schemas.microsoft.com/office/drawing/2014/main" id="{45405A68-73B7-56F4-92AB-723975B93633}"/>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691791464"/>
      </p:ext>
    </p:extLst>
  </p:cSld>
  <p:clrMapOvr>
    <a:masterClrMapping/>
  </p:clrMapOvr>
  <p:hf hdr="0" dt="0"/>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Case Study 3">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AEB1EE50-957C-162F-AD96-C33DAF54291D}"/>
              </a:ext>
            </a:extLst>
          </p:cNvPr>
          <p:cNvSpPr>
            <a:spLocks noGrp="1" noChangeAspect="1"/>
          </p:cNvSpPr>
          <p:nvPr>
            <p:ph type="pic" sz="quarter" idx="17" hasCustomPrompt="1"/>
          </p:nvPr>
        </p:nvSpPr>
        <p:spPr>
          <a:xfrm>
            <a:off x="-1503779" y="511159"/>
            <a:ext cx="5839200" cy="5839200"/>
          </a:xfrm>
          <a:custGeom>
            <a:avLst/>
            <a:gdLst>
              <a:gd name="connsiteX0" fmla="*/ 3098625 w 6197250"/>
              <a:gd name="connsiteY0" fmla="*/ 0 h 6133766"/>
              <a:gd name="connsiteX1" fmla="*/ 6197250 w 6197250"/>
              <a:gd name="connsiteY1" fmla="*/ 3066883 h 6133766"/>
              <a:gd name="connsiteX2" fmla="*/ 3098625 w 6197250"/>
              <a:gd name="connsiteY2" fmla="*/ 6133766 h 6133766"/>
              <a:gd name="connsiteX3" fmla="*/ 0 w 6197250"/>
              <a:gd name="connsiteY3" fmla="*/ 3066883 h 6133766"/>
              <a:gd name="connsiteX4" fmla="*/ 3098625 w 6197250"/>
              <a:gd name="connsiteY4" fmla="*/ 0 h 6133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7250" h="6133766">
                <a:moveTo>
                  <a:pt x="3098625" y="0"/>
                </a:moveTo>
                <a:cubicBezTo>
                  <a:pt x="4809948" y="0"/>
                  <a:pt x="6197250" y="1373090"/>
                  <a:pt x="6197250" y="3066883"/>
                </a:cubicBezTo>
                <a:cubicBezTo>
                  <a:pt x="6197250" y="4760676"/>
                  <a:pt x="4809948" y="6133766"/>
                  <a:pt x="3098625" y="6133766"/>
                </a:cubicBezTo>
                <a:cubicBezTo>
                  <a:pt x="1387302" y="6133766"/>
                  <a:pt x="0" y="4760676"/>
                  <a:pt x="0" y="3066883"/>
                </a:cubicBezTo>
                <a:cubicBezTo>
                  <a:pt x="0" y="1373090"/>
                  <a:pt x="1387302" y="0"/>
                  <a:pt x="3098625" y="0"/>
                </a:cubicBezTo>
                <a:close/>
              </a:path>
            </a:pathLst>
          </a:custGeom>
          <a:solidFill>
            <a:srgbClr val="F2F0EE"/>
          </a:solidFill>
        </p:spPr>
        <p:txBody>
          <a:bodyPr wrap="square" lIns="1512000" tIns="900000" rIns="828000">
            <a:noAutofit/>
          </a:bodyPr>
          <a:lstStyle>
            <a:lvl1pPr algn="ctr">
              <a:defRPr b="0"/>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GB" dirty="0"/>
              <a:t>To insert photo, please select placeholder, then access BrandCentral through the BrandCentral ribbon</a:t>
            </a:r>
          </a:p>
        </p:txBody>
      </p:sp>
      <p:sp>
        <p:nvSpPr>
          <p:cNvPr id="31" name="Text Placeholder 30">
            <a:extLst>
              <a:ext uri="{FF2B5EF4-FFF2-40B4-BE49-F238E27FC236}">
                <a16:creationId xmlns:a16="http://schemas.microsoft.com/office/drawing/2014/main" id="{C8F0366A-2866-1D0A-165A-7B317C0B76CC}"/>
              </a:ext>
            </a:extLst>
          </p:cNvPr>
          <p:cNvSpPr>
            <a:spLocks noGrp="1" noChangeAspect="1"/>
          </p:cNvSpPr>
          <p:nvPr userDrawn="1">
            <p:ph type="body" sz="quarter" idx="27" hasCustomPrompt="1"/>
          </p:nvPr>
        </p:nvSpPr>
        <p:spPr>
          <a:xfrm>
            <a:off x="3583903" y="1741247"/>
            <a:ext cx="1080000" cy="1080000"/>
          </a:xfrm>
          <a:custGeom>
            <a:avLst/>
            <a:gdLst>
              <a:gd name="connsiteX0" fmla="*/ 558390 w 1116780"/>
              <a:gd name="connsiteY0" fmla="*/ 0 h 1060100"/>
              <a:gd name="connsiteX1" fmla="*/ 1116780 w 1116780"/>
              <a:gd name="connsiteY1" fmla="*/ 530050 h 1060100"/>
              <a:gd name="connsiteX2" fmla="*/ 558390 w 1116780"/>
              <a:gd name="connsiteY2" fmla="*/ 1060100 h 1060100"/>
              <a:gd name="connsiteX3" fmla="*/ 0 w 1116780"/>
              <a:gd name="connsiteY3" fmla="*/ 530050 h 1060100"/>
              <a:gd name="connsiteX4" fmla="*/ 558390 w 1116780"/>
              <a:gd name="connsiteY4" fmla="*/ 0 h 106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80" h="1060100">
                <a:moveTo>
                  <a:pt x="558390" y="0"/>
                </a:moveTo>
                <a:cubicBezTo>
                  <a:pt x="866780" y="0"/>
                  <a:pt x="1116780" y="237311"/>
                  <a:pt x="1116780" y="530050"/>
                </a:cubicBezTo>
                <a:cubicBezTo>
                  <a:pt x="1116780" y="822789"/>
                  <a:pt x="866780" y="1060100"/>
                  <a:pt x="558390" y="1060100"/>
                </a:cubicBezTo>
                <a:cubicBezTo>
                  <a:pt x="250000" y="1060100"/>
                  <a:pt x="0" y="822789"/>
                  <a:pt x="0" y="530050"/>
                </a:cubicBezTo>
                <a:cubicBezTo>
                  <a:pt x="0" y="237311"/>
                  <a:pt x="250000" y="0"/>
                  <a:pt x="558390" y="0"/>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GB" sz="2400" b="0" dirty="0">
                <a:solidFill>
                  <a:schemeClr val="bg1"/>
                </a:solidFill>
              </a:defRPr>
            </a:lvl1pPr>
          </a:lstStyle>
          <a:p>
            <a:pPr lvl="0" defTabSz="946839"/>
            <a:r>
              <a:rPr lang="en-GB"/>
              <a:t> </a:t>
            </a:r>
          </a:p>
        </p:txBody>
      </p:sp>
      <p:sp>
        <p:nvSpPr>
          <p:cNvPr id="32" name="Text Placeholder 31">
            <a:extLst>
              <a:ext uri="{FF2B5EF4-FFF2-40B4-BE49-F238E27FC236}">
                <a16:creationId xmlns:a16="http://schemas.microsoft.com/office/drawing/2014/main" id="{59631BC1-3BFD-50A0-7C7E-2190C0D98EFF}"/>
              </a:ext>
            </a:extLst>
          </p:cNvPr>
          <p:cNvSpPr>
            <a:spLocks noGrp="1" noChangeAspect="1"/>
          </p:cNvSpPr>
          <p:nvPr userDrawn="1">
            <p:ph type="body" sz="quarter" idx="28" hasCustomPrompt="1"/>
          </p:nvPr>
        </p:nvSpPr>
        <p:spPr>
          <a:xfrm>
            <a:off x="3795845" y="3249293"/>
            <a:ext cx="1080000" cy="1080000"/>
          </a:xfrm>
          <a:custGeom>
            <a:avLst/>
            <a:gdLst>
              <a:gd name="connsiteX0" fmla="*/ 558390 w 1116780"/>
              <a:gd name="connsiteY0" fmla="*/ 0 h 1060100"/>
              <a:gd name="connsiteX1" fmla="*/ 1116780 w 1116780"/>
              <a:gd name="connsiteY1" fmla="*/ 530050 h 1060100"/>
              <a:gd name="connsiteX2" fmla="*/ 558390 w 1116780"/>
              <a:gd name="connsiteY2" fmla="*/ 1060100 h 1060100"/>
              <a:gd name="connsiteX3" fmla="*/ 0 w 1116780"/>
              <a:gd name="connsiteY3" fmla="*/ 530050 h 1060100"/>
              <a:gd name="connsiteX4" fmla="*/ 558390 w 1116780"/>
              <a:gd name="connsiteY4" fmla="*/ 0 h 106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80" h="1060100">
                <a:moveTo>
                  <a:pt x="558390" y="0"/>
                </a:moveTo>
                <a:cubicBezTo>
                  <a:pt x="866780" y="0"/>
                  <a:pt x="1116780" y="237311"/>
                  <a:pt x="1116780" y="530050"/>
                </a:cubicBezTo>
                <a:cubicBezTo>
                  <a:pt x="1116780" y="822789"/>
                  <a:pt x="866780" y="1060100"/>
                  <a:pt x="558390" y="1060100"/>
                </a:cubicBezTo>
                <a:cubicBezTo>
                  <a:pt x="250000" y="1060100"/>
                  <a:pt x="0" y="822789"/>
                  <a:pt x="0" y="530050"/>
                </a:cubicBezTo>
                <a:cubicBezTo>
                  <a:pt x="0" y="237311"/>
                  <a:pt x="250000" y="0"/>
                  <a:pt x="558390" y="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GB" sz="2400" b="0" dirty="0">
                <a:solidFill>
                  <a:schemeClr val="bg1"/>
                </a:solidFill>
              </a:defRPr>
            </a:lvl1pPr>
          </a:lstStyle>
          <a:p>
            <a:pPr lvl="0" defTabSz="946839"/>
            <a:r>
              <a:rPr lang="en-GB"/>
              <a:t> </a:t>
            </a:r>
          </a:p>
        </p:txBody>
      </p:sp>
      <p:sp>
        <p:nvSpPr>
          <p:cNvPr id="30" name="Text Placeholder 29">
            <a:extLst>
              <a:ext uri="{FF2B5EF4-FFF2-40B4-BE49-F238E27FC236}">
                <a16:creationId xmlns:a16="http://schemas.microsoft.com/office/drawing/2014/main" id="{3B40D4EB-120C-9D84-1639-BC698BA22E50}"/>
              </a:ext>
            </a:extLst>
          </p:cNvPr>
          <p:cNvSpPr>
            <a:spLocks noGrp="1" noChangeAspect="1"/>
          </p:cNvSpPr>
          <p:nvPr userDrawn="1">
            <p:ph type="body" sz="quarter" idx="26" hasCustomPrompt="1"/>
          </p:nvPr>
        </p:nvSpPr>
        <p:spPr>
          <a:xfrm>
            <a:off x="3162148" y="4742191"/>
            <a:ext cx="1080000" cy="1080000"/>
          </a:xfrm>
          <a:custGeom>
            <a:avLst/>
            <a:gdLst>
              <a:gd name="connsiteX0" fmla="*/ 558390 w 1116780"/>
              <a:gd name="connsiteY0" fmla="*/ 0 h 1060100"/>
              <a:gd name="connsiteX1" fmla="*/ 1116780 w 1116780"/>
              <a:gd name="connsiteY1" fmla="*/ 530050 h 1060100"/>
              <a:gd name="connsiteX2" fmla="*/ 558390 w 1116780"/>
              <a:gd name="connsiteY2" fmla="*/ 1060100 h 1060100"/>
              <a:gd name="connsiteX3" fmla="*/ 0 w 1116780"/>
              <a:gd name="connsiteY3" fmla="*/ 530050 h 1060100"/>
              <a:gd name="connsiteX4" fmla="*/ 558390 w 1116780"/>
              <a:gd name="connsiteY4" fmla="*/ 0 h 106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80" h="1060100">
                <a:moveTo>
                  <a:pt x="558390" y="0"/>
                </a:moveTo>
                <a:cubicBezTo>
                  <a:pt x="866780" y="0"/>
                  <a:pt x="1116780" y="237311"/>
                  <a:pt x="1116780" y="530050"/>
                </a:cubicBezTo>
                <a:cubicBezTo>
                  <a:pt x="1116780" y="822789"/>
                  <a:pt x="866780" y="1060100"/>
                  <a:pt x="558390" y="1060100"/>
                </a:cubicBezTo>
                <a:cubicBezTo>
                  <a:pt x="250000" y="1060100"/>
                  <a:pt x="0" y="822789"/>
                  <a:pt x="0" y="530050"/>
                </a:cubicBezTo>
                <a:cubicBezTo>
                  <a:pt x="0" y="237311"/>
                  <a:pt x="250000" y="0"/>
                  <a:pt x="558390" y="0"/>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GB" sz="2400" b="0" dirty="0">
                <a:solidFill>
                  <a:schemeClr val="bg1"/>
                </a:solidFill>
              </a:defRPr>
            </a:lvl1pPr>
          </a:lstStyle>
          <a:p>
            <a:pPr lvl="0" defTabSz="946839"/>
            <a:r>
              <a:rPr lang="en-GB"/>
              <a:t> </a:t>
            </a:r>
          </a:p>
        </p:txBody>
      </p:sp>
      <p:sp>
        <p:nvSpPr>
          <p:cNvPr id="4" name="Footer">
            <a:extLst>
              <a:ext uri="{FF2B5EF4-FFF2-40B4-BE49-F238E27FC236}">
                <a16:creationId xmlns:a16="http://schemas.microsoft.com/office/drawing/2014/main" id="{76F9D32F-58FC-35C1-7177-D4794D6C55AA}"/>
              </a:ext>
            </a:extLst>
          </p:cNvPr>
          <p:cNvSpPr>
            <a:spLocks noGrp="1"/>
          </p:cNvSpPr>
          <p:nvPr userDrawn="1">
            <p:ph type="ftr" sz="quarter" idx="13"/>
          </p:nvPr>
        </p:nvSpPr>
        <p:spPr/>
        <p:txBody>
          <a:bodyPr/>
          <a:lstStyle/>
          <a:p>
            <a:endParaRPr lang="en-GB" dirty="0"/>
          </a:p>
        </p:txBody>
      </p:sp>
      <p:sp>
        <p:nvSpPr>
          <p:cNvPr id="5" name="SlideNumber">
            <a:extLst>
              <a:ext uri="{FF2B5EF4-FFF2-40B4-BE49-F238E27FC236}">
                <a16:creationId xmlns:a16="http://schemas.microsoft.com/office/drawing/2014/main" id="{A87403F4-0649-8638-E5FB-974F7C77D8CD}"/>
              </a:ext>
            </a:extLst>
          </p:cNvPr>
          <p:cNvSpPr>
            <a:spLocks noGrp="1"/>
          </p:cNvSpPr>
          <p:nvPr userDrawn="1">
            <p:ph type="sldNum" sz="quarter" idx="14"/>
          </p:nvPr>
        </p:nvSpPr>
        <p:spPr/>
        <p:txBody>
          <a:bodyPr/>
          <a:lstStyle/>
          <a:p>
            <a:fld id="{1AB31D9B-80B6-41F8-B283-556E26E6158E}" type="slidenum">
              <a:rPr lang="en-GB"/>
              <a:pPr/>
              <a:t>‹Nº›</a:t>
            </a:fld>
            <a:endParaRPr lang="en-GB" dirty="0"/>
          </a:p>
        </p:txBody>
      </p:sp>
      <p:sp>
        <p:nvSpPr>
          <p:cNvPr id="20" name="Picture Placeholder 30">
            <a:extLst>
              <a:ext uri="{FF2B5EF4-FFF2-40B4-BE49-F238E27FC236}">
                <a16:creationId xmlns:a16="http://schemas.microsoft.com/office/drawing/2014/main" id="{91F1E0DA-BB17-F40B-00E3-EBAB549C2D6D}"/>
              </a:ext>
            </a:extLst>
          </p:cNvPr>
          <p:cNvSpPr>
            <a:spLocks noGrp="1" noChangeAspect="1"/>
          </p:cNvSpPr>
          <p:nvPr userDrawn="1">
            <p:ph type="pic" sz="quarter" idx="19"/>
          </p:nvPr>
        </p:nvSpPr>
        <p:spPr>
          <a:xfrm>
            <a:off x="3718838" y="1876180"/>
            <a:ext cx="810132" cy="810133"/>
          </a:xfrm>
          <a:prstGeom prst="ellipse">
            <a:avLst/>
          </a:prstGeom>
          <a:noFill/>
        </p:spPr>
        <p:txBody>
          <a:bodyPr/>
          <a:lstStyle>
            <a:lvl1pPr algn="ctr">
              <a:defRPr sz="900" b="0">
                <a:solidFill>
                  <a:schemeClr val="bg1"/>
                </a:solidFill>
              </a:defRPr>
            </a:lvl1pPr>
          </a:lstStyle>
          <a:p>
            <a:r>
              <a:rPr lang="en-US" dirty="0"/>
              <a:t>Click icon to add picture</a:t>
            </a:r>
            <a:endParaRPr lang="en-GB" dirty="0"/>
          </a:p>
        </p:txBody>
      </p:sp>
      <p:sp>
        <p:nvSpPr>
          <p:cNvPr id="21" name="Picture Placeholder 30">
            <a:extLst>
              <a:ext uri="{FF2B5EF4-FFF2-40B4-BE49-F238E27FC236}">
                <a16:creationId xmlns:a16="http://schemas.microsoft.com/office/drawing/2014/main" id="{542AF4CB-CE23-E77E-BD6B-7D9469145E61}"/>
              </a:ext>
            </a:extLst>
          </p:cNvPr>
          <p:cNvSpPr>
            <a:spLocks noGrp="1" noChangeAspect="1"/>
          </p:cNvSpPr>
          <p:nvPr userDrawn="1">
            <p:ph type="pic" sz="quarter" idx="20"/>
          </p:nvPr>
        </p:nvSpPr>
        <p:spPr>
          <a:xfrm>
            <a:off x="3930779" y="3384228"/>
            <a:ext cx="810132" cy="810133"/>
          </a:xfrm>
          <a:prstGeom prst="ellipse">
            <a:avLst/>
          </a:prstGeom>
          <a:noFill/>
        </p:spPr>
        <p:txBody>
          <a:bodyPr/>
          <a:lstStyle>
            <a:lvl1pPr algn="ctr">
              <a:defRPr sz="900" b="0">
                <a:solidFill>
                  <a:schemeClr val="bg1"/>
                </a:solidFill>
              </a:defRPr>
            </a:lvl1pPr>
          </a:lstStyle>
          <a:p>
            <a:r>
              <a:rPr lang="en-US" dirty="0"/>
              <a:t>Click icon to add picture</a:t>
            </a:r>
            <a:endParaRPr lang="en-GB" dirty="0"/>
          </a:p>
        </p:txBody>
      </p:sp>
      <p:sp>
        <p:nvSpPr>
          <p:cNvPr id="22" name="Picture Placeholder 30">
            <a:extLst>
              <a:ext uri="{FF2B5EF4-FFF2-40B4-BE49-F238E27FC236}">
                <a16:creationId xmlns:a16="http://schemas.microsoft.com/office/drawing/2014/main" id="{530E2F33-8E91-92F8-6E13-133C353A31B7}"/>
              </a:ext>
            </a:extLst>
          </p:cNvPr>
          <p:cNvSpPr>
            <a:spLocks noGrp="1" noChangeAspect="1"/>
          </p:cNvSpPr>
          <p:nvPr userDrawn="1">
            <p:ph type="pic" sz="quarter" idx="21"/>
          </p:nvPr>
        </p:nvSpPr>
        <p:spPr>
          <a:xfrm>
            <a:off x="3297083" y="4877124"/>
            <a:ext cx="810132" cy="810133"/>
          </a:xfrm>
          <a:prstGeom prst="ellipse">
            <a:avLst/>
          </a:prstGeom>
          <a:noFill/>
        </p:spPr>
        <p:txBody>
          <a:bodyPr/>
          <a:lstStyle>
            <a:lvl1pPr algn="ctr">
              <a:defRPr sz="900" b="0">
                <a:solidFill>
                  <a:schemeClr val="bg1"/>
                </a:solidFill>
              </a:defRPr>
            </a:lvl1pPr>
          </a:lstStyle>
          <a:p>
            <a:r>
              <a:rPr lang="en-US" dirty="0"/>
              <a:t>Click icon to add picture</a:t>
            </a:r>
            <a:endParaRPr lang="en-GB" dirty="0"/>
          </a:p>
        </p:txBody>
      </p:sp>
      <p:sp>
        <p:nvSpPr>
          <p:cNvPr id="24" name="Text Placeholder 23">
            <a:extLst>
              <a:ext uri="{FF2B5EF4-FFF2-40B4-BE49-F238E27FC236}">
                <a16:creationId xmlns:a16="http://schemas.microsoft.com/office/drawing/2014/main" id="{D229E4DE-FC8B-2C3B-6934-B0698C2BA26B}"/>
              </a:ext>
            </a:extLst>
          </p:cNvPr>
          <p:cNvSpPr>
            <a:spLocks noGrp="1"/>
          </p:cNvSpPr>
          <p:nvPr userDrawn="1">
            <p:ph type="body" sz="quarter" idx="22" hasCustomPrompt="1"/>
          </p:nvPr>
        </p:nvSpPr>
        <p:spPr>
          <a:xfrm>
            <a:off x="5021264" y="1724025"/>
            <a:ext cx="4759325" cy="1227600"/>
          </a:xfrm>
        </p:spPr>
        <p:txBody>
          <a:bodyPr/>
          <a:lstStyle>
            <a:lvl1pPr>
              <a:defRPr>
                <a:latin typeface="+mn-lt"/>
                <a:cs typeface="+mn-cs"/>
              </a:defRPr>
            </a:lvl1pPr>
            <a:lvl2pPr>
              <a:defRPr>
                <a:latin typeface="+mn-lt"/>
                <a:cs typeface="+mn-cs"/>
              </a:defRPr>
            </a:lvl2pPr>
            <a:lvl3pPr>
              <a:defRPr>
                <a:latin typeface="+mn-lt"/>
                <a:cs typeface="+mn-cs"/>
              </a:defRPr>
            </a:lvl3pPr>
            <a:lvl4pPr>
              <a:defRPr>
                <a:latin typeface="+mn-lt"/>
                <a:cs typeface="+mn-cs"/>
              </a:defRPr>
            </a:lvl4pPr>
            <a:lvl5pPr>
              <a:defRPr>
                <a:latin typeface="+mn-lt"/>
                <a:cs typeface="+mn-cs"/>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5" name="Text Placeholder 23">
            <a:extLst>
              <a:ext uri="{FF2B5EF4-FFF2-40B4-BE49-F238E27FC236}">
                <a16:creationId xmlns:a16="http://schemas.microsoft.com/office/drawing/2014/main" id="{66CB4756-BC3C-4822-8FE2-05741D3F5586}"/>
              </a:ext>
            </a:extLst>
          </p:cNvPr>
          <p:cNvSpPr>
            <a:spLocks noGrp="1"/>
          </p:cNvSpPr>
          <p:nvPr userDrawn="1">
            <p:ph type="body" sz="quarter" idx="23" hasCustomPrompt="1"/>
          </p:nvPr>
        </p:nvSpPr>
        <p:spPr>
          <a:xfrm>
            <a:off x="5273560" y="3240651"/>
            <a:ext cx="4507029" cy="1227600"/>
          </a:xfrm>
        </p:spPr>
        <p:txBody>
          <a:bodyPr/>
          <a:lstStyle>
            <a:lvl1pPr>
              <a:defRPr>
                <a:latin typeface="+mn-lt"/>
                <a:cs typeface="+mn-cs"/>
              </a:defRPr>
            </a:lvl1pPr>
            <a:lvl2pPr>
              <a:defRPr>
                <a:latin typeface="+mn-lt"/>
                <a:cs typeface="+mn-cs"/>
              </a:defRPr>
            </a:lvl2pPr>
            <a:lvl3pPr>
              <a:defRPr>
                <a:latin typeface="+mn-lt"/>
                <a:cs typeface="+mn-cs"/>
              </a:defRPr>
            </a:lvl3pPr>
            <a:lvl4pPr>
              <a:defRPr>
                <a:latin typeface="+mn-lt"/>
                <a:cs typeface="+mn-cs"/>
              </a:defRPr>
            </a:lvl4pPr>
            <a:lvl5pPr>
              <a:defRPr>
                <a:latin typeface="+mn-lt"/>
                <a:cs typeface="+mn-cs"/>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26" name="Text Placeholder 23">
            <a:extLst>
              <a:ext uri="{FF2B5EF4-FFF2-40B4-BE49-F238E27FC236}">
                <a16:creationId xmlns:a16="http://schemas.microsoft.com/office/drawing/2014/main" id="{1936F4DD-FDD8-D168-DF45-A0468F99EE98}"/>
              </a:ext>
            </a:extLst>
          </p:cNvPr>
          <p:cNvSpPr>
            <a:spLocks noGrp="1"/>
          </p:cNvSpPr>
          <p:nvPr userDrawn="1">
            <p:ph type="body" sz="quarter" idx="24" hasCustomPrompt="1"/>
          </p:nvPr>
        </p:nvSpPr>
        <p:spPr>
          <a:xfrm>
            <a:off x="4634473" y="4757275"/>
            <a:ext cx="5146116" cy="1227600"/>
          </a:xfrm>
        </p:spPr>
        <p:txBody>
          <a:bodyPr/>
          <a:lstStyle>
            <a:lvl1pPr>
              <a:defRPr>
                <a:latin typeface="+mn-lt"/>
                <a:cs typeface="+mn-cs"/>
              </a:defRPr>
            </a:lvl1pPr>
            <a:lvl2pPr>
              <a:defRPr>
                <a:latin typeface="+mn-lt"/>
                <a:cs typeface="+mn-cs"/>
              </a:defRPr>
            </a:lvl2pPr>
            <a:lvl3pPr>
              <a:defRPr>
                <a:latin typeface="+mn-lt"/>
                <a:cs typeface="+mn-cs"/>
              </a:defRPr>
            </a:lvl3pPr>
            <a:lvl4pPr>
              <a:defRPr>
                <a:latin typeface="+mn-lt"/>
                <a:cs typeface="+mn-cs"/>
              </a:defRPr>
            </a:lvl4pPr>
            <a:lvl5pPr>
              <a:defRPr>
                <a:latin typeface="+mn-lt"/>
                <a:cs typeface="+mn-cs"/>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 level</a:t>
            </a:r>
          </a:p>
          <a:p>
            <a:pPr lvl="8"/>
            <a:r>
              <a:rPr lang="en-GB"/>
              <a:t>Ninth level</a:t>
            </a:r>
          </a:p>
        </p:txBody>
      </p:sp>
      <p:sp>
        <p:nvSpPr>
          <p:cNvPr id="3" name="ChapterTitle">
            <a:extLst>
              <a:ext uri="{FF2B5EF4-FFF2-40B4-BE49-F238E27FC236}">
                <a16:creationId xmlns:a16="http://schemas.microsoft.com/office/drawing/2014/main" id="{008E5686-4513-B379-E8D4-864509366218}"/>
              </a:ext>
            </a:extLst>
          </p:cNvPr>
          <p:cNvSpPr>
            <a:spLocks noGrp="1"/>
          </p:cNvSpPr>
          <p:nvPr userDrawn="1">
            <p:ph type="body" sz="quarter" idx="12"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a:t>Chapter title (optional)</a:t>
            </a:r>
          </a:p>
        </p:txBody>
      </p:sp>
      <p:sp>
        <p:nvSpPr>
          <p:cNvPr id="7" name="Title 6">
            <a:extLst>
              <a:ext uri="{FF2B5EF4-FFF2-40B4-BE49-F238E27FC236}">
                <a16:creationId xmlns:a16="http://schemas.microsoft.com/office/drawing/2014/main" id="{D74084C4-9883-A64D-1A40-2BF601AACDB2}"/>
              </a:ext>
            </a:extLst>
          </p:cNvPr>
          <p:cNvSpPr>
            <a:spLocks noGrp="1"/>
          </p:cNvSpPr>
          <p:nvPr userDrawn="1">
            <p:ph type="title"/>
          </p:nvPr>
        </p:nvSpPr>
        <p:spPr>
          <a:xfrm>
            <a:off x="4313236" y="507999"/>
            <a:ext cx="7370765" cy="468000"/>
          </a:xfrm>
        </p:spPr>
        <p:txBody>
          <a:bodyPr>
            <a:noAutofit/>
          </a:bodyPr>
          <a:lstStyle/>
          <a:p>
            <a:r>
              <a:rPr lang="en-US"/>
              <a:t>Click to edit Master title style</a:t>
            </a:r>
            <a:endParaRPr lang="en-GB"/>
          </a:p>
        </p:txBody>
      </p:sp>
      <p:sp>
        <p:nvSpPr>
          <p:cNvPr id="6" name="Text Placeholder 28">
            <a:extLst>
              <a:ext uri="{FF2B5EF4-FFF2-40B4-BE49-F238E27FC236}">
                <a16:creationId xmlns:a16="http://schemas.microsoft.com/office/drawing/2014/main" id="{07E6E15D-9ECE-38AE-B6DE-9296C4EEA38C}"/>
              </a:ext>
            </a:extLst>
          </p:cNvPr>
          <p:cNvSpPr>
            <a:spLocks noGrp="1"/>
          </p:cNvSpPr>
          <p:nvPr userDrawn="1">
            <p:ph type="body" sz="quarter" idx="16" hasCustomPrompt="1"/>
          </p:nvPr>
        </p:nvSpPr>
        <p:spPr>
          <a:xfrm>
            <a:off x="4313235" y="1160464"/>
            <a:ext cx="7370763" cy="288925"/>
          </a:xfrm>
        </p:spPr>
        <p:txBody>
          <a:bodyPr/>
          <a:lstStyle>
            <a:lvl1pPr>
              <a:defRPr b="0">
                <a:solidFill>
                  <a:schemeClr val="accent1"/>
                </a:solidFill>
                <a:latin typeface="+mn-lt"/>
                <a:cs typeface="+mn-cs"/>
              </a:defRPr>
            </a:lvl1pPr>
          </a:lstStyle>
          <a:p>
            <a:pPr lvl="0"/>
            <a:r>
              <a:rPr lang="en-GB"/>
              <a:t>Brief project text (1 line)</a:t>
            </a:r>
          </a:p>
        </p:txBody>
      </p:sp>
      <p:sp>
        <p:nvSpPr>
          <p:cNvPr id="2" name="Rectangle 1">
            <a:extLst>
              <a:ext uri="{FF2B5EF4-FFF2-40B4-BE49-F238E27FC236}">
                <a16:creationId xmlns:a16="http://schemas.microsoft.com/office/drawing/2014/main" id="{239D1E2D-16DC-EAF9-84CD-C2BA22820CBD}"/>
              </a:ext>
            </a:extLst>
          </p:cNvPr>
          <p:cNvSpPr/>
          <p:nvPr userDrawn="1"/>
        </p:nvSpPr>
        <p:spPr>
          <a:xfrm>
            <a:off x="12318025" y="508000"/>
            <a:ext cx="1397977" cy="2753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noProof="0" dirty="0">
                <a:solidFill>
                  <a:schemeClr val="bg1"/>
                </a:solidFill>
              </a:rPr>
              <a:t>NOTE:</a:t>
            </a:r>
            <a:br>
              <a:rPr lang="en-GB" sz="1600" noProof="0" dirty="0">
                <a:solidFill>
                  <a:schemeClr val="bg1"/>
                </a:solidFill>
              </a:rPr>
            </a:br>
            <a:r>
              <a:rPr lang="en-GB" sz="1600" noProof="0" dirty="0">
                <a:solidFill>
                  <a:schemeClr val="bg1"/>
                </a:solidFill>
              </a:rPr>
              <a:t>To change icons, select the icon, open the icon library and choose your icon. Select Insert or Replace</a:t>
            </a:r>
            <a:endParaRPr lang="en-GB" sz="1600" b="1" noProof="0" dirty="0">
              <a:solidFill>
                <a:schemeClr val="bg1"/>
              </a:solidFill>
            </a:endParaRPr>
          </a:p>
        </p:txBody>
      </p:sp>
    </p:spTree>
    <p:extLst>
      <p:ext uri="{BB962C8B-B14F-4D97-AF65-F5344CB8AC3E}">
        <p14:creationId xmlns:p14="http://schemas.microsoft.com/office/powerpoint/2010/main" val="4086063161"/>
      </p:ext>
    </p:extLst>
  </p:cSld>
  <p:clrMapOvr>
    <a:masterClrMapping/>
  </p:clrMapOvr>
  <p:hf hdr="0" dt="0"/>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Case Study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C19C-4A9C-E5A6-3BD0-9833CD29A2ED}"/>
              </a:ext>
            </a:extLst>
          </p:cNvPr>
          <p:cNvSpPr>
            <a:spLocks noGrp="1"/>
          </p:cNvSpPr>
          <p:nvPr>
            <p:ph type="title"/>
          </p:nvPr>
        </p:nvSpPr>
        <p:spPr>
          <a:xfrm>
            <a:off x="508005" y="507999"/>
            <a:ext cx="5465761" cy="468000"/>
          </a:xfrm>
        </p:spPr>
        <p:txBody>
          <a:bodyPr>
            <a:noAutofit/>
          </a:bodyPr>
          <a:lstStyle/>
          <a:p>
            <a:r>
              <a:rPr lang="en-US" noProof="0"/>
              <a:t>Click to edit Master title style</a:t>
            </a:r>
            <a:endParaRPr lang="en-GB" noProof="0"/>
          </a:p>
        </p:txBody>
      </p:sp>
      <p:sp>
        <p:nvSpPr>
          <p:cNvPr id="3" name="Footer">
            <a:extLst>
              <a:ext uri="{FF2B5EF4-FFF2-40B4-BE49-F238E27FC236}">
                <a16:creationId xmlns:a16="http://schemas.microsoft.com/office/drawing/2014/main" id="{A84E94C9-5B31-3D32-C711-5693D4AAB2FC}"/>
              </a:ext>
            </a:extLst>
          </p:cNvPr>
          <p:cNvSpPr>
            <a:spLocks noGrp="1"/>
          </p:cNvSpPr>
          <p:nvPr>
            <p:ph type="ftr" sz="quarter" idx="10"/>
          </p:nvPr>
        </p:nvSpPr>
        <p:spPr/>
        <p:txBody>
          <a:bodyPr/>
          <a:lstStyle/>
          <a:p>
            <a:endParaRPr lang="en-GB" noProof="0" dirty="0"/>
          </a:p>
        </p:txBody>
      </p:sp>
      <p:sp>
        <p:nvSpPr>
          <p:cNvPr id="4" name="SlideNumber">
            <a:extLst>
              <a:ext uri="{FF2B5EF4-FFF2-40B4-BE49-F238E27FC236}">
                <a16:creationId xmlns:a16="http://schemas.microsoft.com/office/drawing/2014/main" id="{48782F56-56E2-A232-1926-372053979E32}"/>
              </a:ext>
            </a:extLst>
          </p:cNvPr>
          <p:cNvSpPr>
            <a:spLocks noGrp="1"/>
          </p:cNvSpPr>
          <p:nvPr>
            <p:ph type="sldNum" sz="quarter" idx="11"/>
          </p:nvPr>
        </p:nvSpPr>
        <p:spPr/>
        <p:txBody>
          <a:bodyPr/>
          <a:lstStyle/>
          <a:p>
            <a:fld id="{1AB31D9B-80B6-41F8-B283-556E26E6158E}" type="slidenum">
              <a:rPr lang="en-GB" noProof="0"/>
              <a:pPr/>
              <a:t>‹Nº›</a:t>
            </a:fld>
            <a:endParaRPr lang="en-GB" noProof="0" dirty="0"/>
          </a:p>
        </p:txBody>
      </p:sp>
      <p:sp>
        <p:nvSpPr>
          <p:cNvPr id="29" name="Text Placeholder 28">
            <a:extLst>
              <a:ext uri="{FF2B5EF4-FFF2-40B4-BE49-F238E27FC236}">
                <a16:creationId xmlns:a16="http://schemas.microsoft.com/office/drawing/2014/main" id="{24CB23A9-D4B1-5E0B-C344-69E1563F1D5E}"/>
              </a:ext>
            </a:extLst>
          </p:cNvPr>
          <p:cNvSpPr>
            <a:spLocks noGrp="1"/>
          </p:cNvSpPr>
          <p:nvPr>
            <p:ph type="body" sz="quarter" idx="16" hasCustomPrompt="1"/>
          </p:nvPr>
        </p:nvSpPr>
        <p:spPr>
          <a:xfrm>
            <a:off x="508001" y="1160464"/>
            <a:ext cx="5465763" cy="288925"/>
          </a:xfrm>
        </p:spPr>
        <p:txBody>
          <a:bodyPr/>
          <a:lstStyle>
            <a:lvl1pPr>
              <a:defRPr b="0">
                <a:solidFill>
                  <a:schemeClr val="accent1"/>
                </a:solidFill>
              </a:defRPr>
            </a:lvl1pPr>
          </a:lstStyle>
          <a:p>
            <a:pPr lvl="0"/>
            <a:r>
              <a:rPr lang="en-GB" noProof="0"/>
              <a:t>Brief project text (1 line)</a:t>
            </a:r>
          </a:p>
        </p:txBody>
      </p:sp>
      <p:sp>
        <p:nvSpPr>
          <p:cNvPr id="9" name="Text 1">
            <a:extLst>
              <a:ext uri="{FF2B5EF4-FFF2-40B4-BE49-F238E27FC236}">
                <a16:creationId xmlns:a16="http://schemas.microsoft.com/office/drawing/2014/main" id="{9438F8DE-D947-BD34-E6BE-435D884AB192}"/>
              </a:ext>
            </a:extLst>
          </p:cNvPr>
          <p:cNvSpPr>
            <a:spLocks noGrp="1"/>
          </p:cNvSpPr>
          <p:nvPr>
            <p:ph type="body" sz="quarter" idx="12" hasCustomPrompt="1"/>
          </p:nvPr>
        </p:nvSpPr>
        <p:spPr>
          <a:xfrm>
            <a:off x="508001" y="1724026"/>
            <a:ext cx="5465763" cy="885825"/>
          </a:xfrm>
          <a:prstGeom prst="rect">
            <a:avLst/>
          </a:prstGeom>
        </p:spPr>
        <p:txBody>
          <a:bodyPr vert="horz" wrap="square" lIns="0" tIns="0" rIns="0" bIns="0" rtlCol="0" anchor="t" anchorCtr="0">
            <a:noAutofit/>
          </a:bodyPr>
          <a:lstStyle>
            <a:lvl1pPr>
              <a:defRPr lang="en-US" dirty="0">
                <a:solidFill>
                  <a:schemeClr val="accent1"/>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7" name="Text Placeholder 28">
            <a:extLst>
              <a:ext uri="{FF2B5EF4-FFF2-40B4-BE49-F238E27FC236}">
                <a16:creationId xmlns:a16="http://schemas.microsoft.com/office/drawing/2014/main" id="{BDBBD050-0048-DE33-6E49-BA1ED5B810E0}"/>
              </a:ext>
            </a:extLst>
          </p:cNvPr>
          <p:cNvSpPr>
            <a:spLocks noGrp="1"/>
          </p:cNvSpPr>
          <p:nvPr>
            <p:ph type="body" sz="quarter" idx="17" hasCustomPrompt="1"/>
          </p:nvPr>
        </p:nvSpPr>
        <p:spPr>
          <a:xfrm>
            <a:off x="6216649" y="1160464"/>
            <a:ext cx="5465763" cy="288925"/>
          </a:xfrm>
        </p:spPr>
        <p:txBody>
          <a:bodyPr/>
          <a:lstStyle>
            <a:lvl1pPr>
              <a:defRPr b="0">
                <a:solidFill>
                  <a:schemeClr val="accent1"/>
                </a:solidFill>
              </a:defRPr>
            </a:lvl1pPr>
          </a:lstStyle>
          <a:p>
            <a:pPr lvl="0"/>
            <a:r>
              <a:rPr lang="en-GB" noProof="0"/>
              <a:t>Brief project text (1 line)</a:t>
            </a:r>
          </a:p>
        </p:txBody>
      </p:sp>
      <p:sp>
        <p:nvSpPr>
          <p:cNvPr id="8" name="Text 1">
            <a:extLst>
              <a:ext uri="{FF2B5EF4-FFF2-40B4-BE49-F238E27FC236}">
                <a16:creationId xmlns:a16="http://schemas.microsoft.com/office/drawing/2014/main" id="{33422B32-2675-A7FF-D3E1-7EEA96F63CA5}"/>
              </a:ext>
            </a:extLst>
          </p:cNvPr>
          <p:cNvSpPr>
            <a:spLocks noGrp="1"/>
          </p:cNvSpPr>
          <p:nvPr>
            <p:ph type="body" sz="quarter" idx="18" hasCustomPrompt="1"/>
          </p:nvPr>
        </p:nvSpPr>
        <p:spPr>
          <a:xfrm>
            <a:off x="6216649" y="1724026"/>
            <a:ext cx="5465763" cy="885825"/>
          </a:xfrm>
          <a:prstGeom prst="rect">
            <a:avLst/>
          </a:prstGeom>
        </p:spPr>
        <p:txBody>
          <a:bodyPr vert="horz" wrap="square" lIns="0" tIns="0" rIns="0" bIns="0" rtlCol="0" anchor="t" anchorCtr="0">
            <a:noAutofit/>
          </a:bodyPr>
          <a:lstStyle>
            <a:lvl1pPr>
              <a:defRPr lang="en-US" dirty="0">
                <a:solidFill>
                  <a:schemeClr val="accent1"/>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14" name="Text Placeholder 28">
            <a:extLst>
              <a:ext uri="{FF2B5EF4-FFF2-40B4-BE49-F238E27FC236}">
                <a16:creationId xmlns:a16="http://schemas.microsoft.com/office/drawing/2014/main" id="{D42C45AB-49D0-C226-F459-9DE4265B82D4}"/>
              </a:ext>
            </a:extLst>
          </p:cNvPr>
          <p:cNvSpPr>
            <a:spLocks noGrp="1"/>
          </p:cNvSpPr>
          <p:nvPr>
            <p:ph type="body" sz="quarter" idx="19" hasCustomPrompt="1"/>
          </p:nvPr>
        </p:nvSpPr>
        <p:spPr>
          <a:xfrm>
            <a:off x="6216649" y="508000"/>
            <a:ext cx="5465763" cy="468000"/>
          </a:xfrm>
        </p:spPr>
        <p:txBody>
          <a:bodyPr/>
          <a:lstStyle>
            <a:lvl1pPr>
              <a:lnSpc>
                <a:spcPct val="85000"/>
              </a:lnSpc>
              <a:defRPr sz="3000" b="1">
                <a:solidFill>
                  <a:schemeClr val="accent1"/>
                </a:solidFill>
                <a:latin typeface="+mn-lt"/>
              </a:defRPr>
            </a:lvl1pPr>
          </a:lstStyle>
          <a:p>
            <a:pPr lvl="0"/>
            <a:r>
              <a:rPr lang="en-GB" noProof="0"/>
              <a:t>Brief project text (1 line)</a:t>
            </a:r>
          </a:p>
        </p:txBody>
      </p:sp>
      <p:sp>
        <p:nvSpPr>
          <p:cNvPr id="18" name="Text 1">
            <a:extLst>
              <a:ext uri="{FF2B5EF4-FFF2-40B4-BE49-F238E27FC236}">
                <a16:creationId xmlns:a16="http://schemas.microsoft.com/office/drawing/2014/main" id="{AF33C83B-F3C3-7E92-743F-6269145F3931}"/>
              </a:ext>
            </a:extLst>
          </p:cNvPr>
          <p:cNvSpPr>
            <a:spLocks noGrp="1"/>
          </p:cNvSpPr>
          <p:nvPr>
            <p:ph type="body" sz="quarter" idx="20" hasCustomPrompt="1"/>
          </p:nvPr>
        </p:nvSpPr>
        <p:spPr>
          <a:xfrm>
            <a:off x="508001" y="2933701"/>
            <a:ext cx="5465763" cy="885825"/>
          </a:xfrm>
          <a:prstGeom prst="rect">
            <a:avLst/>
          </a:prstGeom>
        </p:spPr>
        <p:txBody>
          <a:bodyPr vert="horz" wrap="square" lIns="0" tIns="0" rIns="0" bIns="0" rtlCol="0" anchor="t" anchorCtr="0">
            <a:noAutofit/>
          </a:bodyPr>
          <a:lstStyle>
            <a:lvl1pPr>
              <a:defRPr lang="en-US" dirty="0">
                <a:solidFill>
                  <a:schemeClr val="accent2"/>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19" name="Text 1">
            <a:extLst>
              <a:ext uri="{FF2B5EF4-FFF2-40B4-BE49-F238E27FC236}">
                <a16:creationId xmlns:a16="http://schemas.microsoft.com/office/drawing/2014/main" id="{408C7835-4806-406A-0194-EC5BDA5BD41D}"/>
              </a:ext>
            </a:extLst>
          </p:cNvPr>
          <p:cNvSpPr>
            <a:spLocks noGrp="1"/>
          </p:cNvSpPr>
          <p:nvPr>
            <p:ph type="body" sz="quarter" idx="21" hasCustomPrompt="1"/>
          </p:nvPr>
        </p:nvSpPr>
        <p:spPr>
          <a:xfrm>
            <a:off x="6216649" y="2933701"/>
            <a:ext cx="5465763" cy="885825"/>
          </a:xfrm>
          <a:prstGeom prst="rect">
            <a:avLst/>
          </a:prstGeom>
        </p:spPr>
        <p:txBody>
          <a:bodyPr vert="horz" wrap="square" lIns="0" tIns="0" rIns="0" bIns="0" rtlCol="0" anchor="t" anchorCtr="0">
            <a:noAutofit/>
          </a:bodyPr>
          <a:lstStyle>
            <a:lvl1pPr>
              <a:defRPr lang="en-US" dirty="0">
                <a:solidFill>
                  <a:schemeClr val="accent2"/>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21" name="Text 1">
            <a:extLst>
              <a:ext uri="{FF2B5EF4-FFF2-40B4-BE49-F238E27FC236}">
                <a16:creationId xmlns:a16="http://schemas.microsoft.com/office/drawing/2014/main" id="{693D8DD9-023D-B006-EBBB-11CE38655FC5}"/>
              </a:ext>
            </a:extLst>
          </p:cNvPr>
          <p:cNvSpPr>
            <a:spLocks noGrp="1"/>
          </p:cNvSpPr>
          <p:nvPr>
            <p:ph type="body" sz="quarter" idx="22" hasCustomPrompt="1"/>
          </p:nvPr>
        </p:nvSpPr>
        <p:spPr>
          <a:xfrm>
            <a:off x="508001" y="4792158"/>
            <a:ext cx="5465763" cy="885825"/>
          </a:xfrm>
          <a:prstGeom prst="rect">
            <a:avLst/>
          </a:prstGeom>
        </p:spPr>
        <p:txBody>
          <a:bodyPr vert="horz" wrap="square" lIns="0" tIns="0" rIns="0" bIns="0" rtlCol="0" anchor="t" anchorCtr="0">
            <a:noAutofit/>
          </a:bodyPr>
          <a:lstStyle>
            <a:lvl1pPr>
              <a:defRPr lang="en-US" dirty="0">
                <a:solidFill>
                  <a:schemeClr val="accent3"/>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24" name="Text 1">
            <a:extLst>
              <a:ext uri="{FF2B5EF4-FFF2-40B4-BE49-F238E27FC236}">
                <a16:creationId xmlns:a16="http://schemas.microsoft.com/office/drawing/2014/main" id="{D539F2F4-697E-D2F1-FD08-1C9C031C6AF8}"/>
              </a:ext>
            </a:extLst>
          </p:cNvPr>
          <p:cNvSpPr>
            <a:spLocks noGrp="1"/>
          </p:cNvSpPr>
          <p:nvPr>
            <p:ph type="body" sz="quarter" idx="23" hasCustomPrompt="1"/>
          </p:nvPr>
        </p:nvSpPr>
        <p:spPr>
          <a:xfrm>
            <a:off x="6216649" y="4792158"/>
            <a:ext cx="5465763" cy="885825"/>
          </a:xfrm>
          <a:prstGeom prst="rect">
            <a:avLst/>
          </a:prstGeom>
        </p:spPr>
        <p:txBody>
          <a:bodyPr vert="horz" wrap="square" lIns="0" tIns="0" rIns="0" bIns="0" rtlCol="0" anchor="t" anchorCtr="0">
            <a:noAutofit/>
          </a:bodyPr>
          <a:lstStyle>
            <a:lvl1pPr>
              <a:defRPr lang="en-US" dirty="0">
                <a:solidFill>
                  <a:schemeClr val="accent3"/>
                </a:solidFill>
              </a:defRPr>
            </a:lvl1pPr>
            <a:lvl2pPr>
              <a:defRPr lang="en-US" dirty="0"/>
            </a:lvl2pPr>
            <a:lvl3pPr>
              <a:defRPr lang="en-US" dirty="0"/>
            </a:lvl3pPr>
            <a:lvl4pPr>
              <a:defRPr lang="en-US" dirty="0"/>
            </a:lvl4pPr>
            <a:lvl5pPr>
              <a:defRPr lang="en-US" dirty="0"/>
            </a:lvl5pPr>
            <a:lvl6pPr>
              <a:defRPr lang="en-US" dirty="0"/>
            </a:lvl6pPr>
            <a:lvl7pPr>
              <a:defRPr lang="en-US" dirty="0"/>
            </a:lvl7pPr>
            <a:lvl8pPr>
              <a:defRPr lang="en-US" dirty="0"/>
            </a:lvl8pPr>
            <a:lvl9pPr>
              <a:defRPr lang="en-US" dirty="0"/>
            </a:lvl9pPr>
          </a:lstStyle>
          <a:p>
            <a:pPr lvl="0"/>
            <a:r>
              <a:rPr lang="en-GB" noProof="0"/>
              <a:t>First Level</a:t>
            </a:r>
          </a:p>
          <a:p>
            <a:pPr lvl="1"/>
            <a:r>
              <a:rPr lang="en-GB" noProof="0"/>
              <a:t>Second level</a:t>
            </a:r>
          </a:p>
          <a:p>
            <a:pPr lvl="2"/>
            <a:r>
              <a:rPr lang="en-GB" noProof="0"/>
              <a:t>Third Level</a:t>
            </a:r>
          </a:p>
        </p:txBody>
      </p:sp>
      <p:sp>
        <p:nvSpPr>
          <p:cNvPr id="5" name="ChapterTitle">
            <a:extLst>
              <a:ext uri="{FF2B5EF4-FFF2-40B4-BE49-F238E27FC236}">
                <a16:creationId xmlns:a16="http://schemas.microsoft.com/office/drawing/2014/main" id="{8CCD3E80-C3C8-CF29-CE0D-395CC8F023E5}"/>
              </a:ext>
            </a:extLst>
          </p:cNvPr>
          <p:cNvSpPr>
            <a:spLocks noGrp="1"/>
          </p:cNvSpPr>
          <p:nvPr>
            <p:ph type="body" sz="quarter" idx="24" hasCustomPrompt="1"/>
          </p:nvPr>
        </p:nvSpPr>
        <p:spPr>
          <a:xfrm>
            <a:off x="508001" y="240853"/>
            <a:ext cx="5465763" cy="153888"/>
          </a:xfrm>
          <a:prstGeom prst="rect">
            <a:avLst/>
          </a:prstGeom>
        </p:spPr>
        <p:txBody>
          <a:bodyPr>
            <a:noAutofit/>
          </a:bodyPr>
          <a:lstStyle>
            <a:lvl1pPr marL="0" indent="0">
              <a:buFont typeface="Arial" panose="020B0604020202020204" pitchFamily="34" charset="0"/>
              <a:buNone/>
              <a:defRPr sz="1000" b="0" baseline="0">
                <a:latin typeface="+mn-lt"/>
              </a:defRPr>
            </a:lvl1pPr>
          </a:lstStyle>
          <a:p>
            <a:pPr lvl="0"/>
            <a:r>
              <a:rPr lang="en-GB" noProof="0"/>
              <a:t>Chapter title (optional)</a:t>
            </a:r>
          </a:p>
        </p:txBody>
      </p:sp>
    </p:spTree>
    <p:extLst>
      <p:ext uri="{BB962C8B-B14F-4D97-AF65-F5344CB8AC3E}">
        <p14:creationId xmlns:p14="http://schemas.microsoft.com/office/powerpoint/2010/main" val="3469155862"/>
      </p:ext>
    </p:extLst>
  </p:cSld>
  <p:clrMapOvr>
    <a:masterClrMapping/>
  </p:clrMapOvr>
  <p:hf hdr="0" dt="0"/>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29922" y="456523"/>
            <a:ext cx="10937663"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8" name="Text Placeholder 5"/>
          <p:cNvSpPr>
            <a:spLocks noGrp="1"/>
          </p:cNvSpPr>
          <p:nvPr>
            <p:ph type="body" sz="quarter" idx="11" hasCustomPrompt="1"/>
          </p:nvPr>
        </p:nvSpPr>
        <p:spPr>
          <a:xfrm>
            <a:off x="629069" y="1982066"/>
            <a:ext cx="10938516"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230212408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31461" y="446871"/>
            <a:ext cx="10936124"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Tree>
    <p:extLst>
      <p:ext uri="{BB962C8B-B14F-4D97-AF65-F5344CB8AC3E}">
        <p14:creationId xmlns:p14="http://schemas.microsoft.com/office/powerpoint/2010/main" val="321218860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8"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Picture Placeholder 2"/>
          <p:cNvSpPr>
            <a:spLocks noGrp="1"/>
          </p:cNvSpPr>
          <p:nvPr>
            <p:ph type="pic" idx="1" hasCustomPrompt="1"/>
          </p:nvPr>
        </p:nvSpPr>
        <p:spPr>
          <a:xfrm>
            <a:off x="7137401" y="1991671"/>
            <a:ext cx="4438299" cy="4023500"/>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rgbClr val="4F2D7F"/>
                </a:solidFill>
              </a:defRPr>
            </a:lvl1pPr>
          </a:lstStyle>
          <a:p>
            <a:fld id="{2B8EE54B-3F47-064B-A553-EA9C9EAD2777}" type="slidenum">
              <a:rPr lang="en-US" smtClean="0"/>
              <a:pPr/>
              <a:t>‹Nº›</a:t>
            </a:fld>
            <a:endParaRPr lang="en-US" dirty="0"/>
          </a:p>
        </p:txBody>
      </p:sp>
      <p:sp>
        <p:nvSpPr>
          <p:cNvPr id="6"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
        <p:nvSpPr>
          <p:cNvPr id="7" name="Text Placeholder 5"/>
          <p:cNvSpPr>
            <a:spLocks noGrp="1"/>
          </p:cNvSpPr>
          <p:nvPr>
            <p:ph type="body" sz="quarter" idx="11" hasCustomPrompt="1"/>
          </p:nvPr>
        </p:nvSpPr>
        <p:spPr>
          <a:xfrm>
            <a:off x="629069" y="1982066"/>
            <a:ext cx="6348508"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265328530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ext +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8861"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47074" t="20641" r="19944" b="41817"/>
          <a:stretch/>
        </p:blipFill>
        <p:spPr>
          <a:xfrm>
            <a:off x="9303708" y="3923169"/>
            <a:ext cx="2428320" cy="1953156"/>
          </a:xfrm>
          <a:prstGeom prst="rect">
            <a:avLst/>
          </a:prstGeom>
        </p:spPr>
      </p:pic>
    </p:spTree>
    <p:extLst>
      <p:ext uri="{BB962C8B-B14F-4D97-AF65-F5344CB8AC3E}">
        <p14:creationId xmlns:p14="http://schemas.microsoft.com/office/powerpoint/2010/main" val="89159360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 column bullet">
    <p:spTree>
      <p:nvGrpSpPr>
        <p:cNvPr id="1" name=""/>
        <p:cNvGrpSpPr/>
        <p:nvPr/>
      </p:nvGrpSpPr>
      <p:grpSpPr>
        <a:xfrm>
          <a:off x="0" y="0"/>
          <a:ext cx="0" cy="0"/>
          <a:chOff x="0" y="0"/>
          <a:chExt cx="0" cy="0"/>
        </a:xfrm>
      </p:grpSpPr>
      <p:sp>
        <p:nvSpPr>
          <p:cNvPr id="8" name="Text Placeholder 5"/>
          <p:cNvSpPr>
            <a:spLocks noGrp="1"/>
          </p:cNvSpPr>
          <p:nvPr>
            <p:ph type="body" sz="quarter" idx="13" hasCustomPrompt="1"/>
          </p:nvPr>
        </p:nvSpPr>
        <p:spPr>
          <a:xfrm>
            <a:off x="629069" y="1982066"/>
            <a:ext cx="5331465"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a:t>
            </a:r>
            <a:br>
              <a:rPr lang="en-GB" dirty="0"/>
            </a:br>
            <a:r>
              <a:rPr lang="en-GB" dirty="0"/>
              <a:t>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Rounded Rectangle 5"/>
          <p:cNvSpPr/>
          <p:nvPr userDrawn="1"/>
        </p:nvSpPr>
        <p:spPr>
          <a:xfrm>
            <a:off x="8000445" y="1400271"/>
            <a:ext cx="3431065" cy="4954565"/>
          </a:xfrm>
          <a:prstGeom prst="roundRect">
            <a:avLst>
              <a:gd name="adj" fmla="val 9443"/>
            </a:avLst>
          </a:prstGeom>
          <a:solidFill>
            <a:srgbClr val="4F2D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pic>
        <p:nvPicPr>
          <p:cNvPr id="9" name="Picture 8"/>
          <p:cNvPicPr>
            <a:picLocks/>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63630" y="1519424"/>
            <a:ext cx="2304692" cy="2071088"/>
          </a:xfrm>
          <a:prstGeom prst="rect">
            <a:avLst/>
          </a:prstGeom>
        </p:spPr>
      </p:pic>
    </p:spTree>
    <p:extLst>
      <p:ext uri="{BB962C8B-B14F-4D97-AF65-F5344CB8AC3E}">
        <p14:creationId xmlns:p14="http://schemas.microsoft.com/office/powerpoint/2010/main" val="95289257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4 column option">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5" name="Text Placeholder 12"/>
          <p:cNvSpPr>
            <a:spLocks noGrp="1"/>
          </p:cNvSpPr>
          <p:nvPr>
            <p:ph type="body" sz="quarter" idx="10" hasCustomPrompt="1"/>
          </p:nvPr>
        </p:nvSpPr>
        <p:spPr>
          <a:xfrm>
            <a:off x="642233"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6" name="Text Placeholder 12"/>
          <p:cNvSpPr>
            <a:spLocks noGrp="1"/>
          </p:cNvSpPr>
          <p:nvPr>
            <p:ph type="body" sz="quarter" idx="11" hasCustomPrompt="1"/>
          </p:nvPr>
        </p:nvSpPr>
        <p:spPr>
          <a:xfrm>
            <a:off x="3412067" y="3770211"/>
            <a:ext cx="2520088"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7" name="Text Placeholder 12"/>
          <p:cNvSpPr>
            <a:spLocks noGrp="1"/>
          </p:cNvSpPr>
          <p:nvPr>
            <p:ph type="body" sz="quarter" idx="12" hasCustomPrompt="1"/>
          </p:nvPr>
        </p:nvSpPr>
        <p:spPr>
          <a:xfrm>
            <a:off x="6222117"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8" name="Text Placeholder 12"/>
          <p:cNvSpPr>
            <a:spLocks noGrp="1"/>
          </p:cNvSpPr>
          <p:nvPr>
            <p:ph type="body" sz="quarter" idx="13" hasCustomPrompt="1"/>
          </p:nvPr>
        </p:nvSpPr>
        <p:spPr>
          <a:xfrm>
            <a:off x="9034264"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9" name="Text Placeholder 12"/>
          <p:cNvSpPr>
            <a:spLocks noGrp="1"/>
          </p:cNvSpPr>
          <p:nvPr>
            <p:ph type="body" sz="quarter" idx="14" hasCustomPrompt="1"/>
          </p:nvPr>
        </p:nvSpPr>
        <p:spPr>
          <a:xfrm>
            <a:off x="642233"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chemeClr val="tx1"/>
                </a:solidFill>
              </a:defRPr>
            </a:lvl1pPr>
          </a:lstStyle>
          <a:p>
            <a:pPr lvl="0"/>
            <a:r>
              <a:rPr lang="en-US" dirty="0"/>
              <a:t>Text</a:t>
            </a:r>
          </a:p>
        </p:txBody>
      </p:sp>
      <p:sp>
        <p:nvSpPr>
          <p:cNvPr id="10" name="Text Placeholder 12"/>
          <p:cNvSpPr>
            <a:spLocks noGrp="1"/>
          </p:cNvSpPr>
          <p:nvPr>
            <p:ph type="body" sz="quarter" idx="15" hasCustomPrompt="1"/>
          </p:nvPr>
        </p:nvSpPr>
        <p:spPr>
          <a:xfrm>
            <a:off x="3412067" y="4179157"/>
            <a:ext cx="2520088"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1" name="Text Placeholder 12"/>
          <p:cNvSpPr>
            <a:spLocks noGrp="1"/>
          </p:cNvSpPr>
          <p:nvPr>
            <p:ph type="body" sz="quarter" idx="16" hasCustomPrompt="1"/>
          </p:nvPr>
        </p:nvSpPr>
        <p:spPr>
          <a:xfrm>
            <a:off x="6222117"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2" name="Text Placeholder 12"/>
          <p:cNvSpPr>
            <a:spLocks noGrp="1"/>
          </p:cNvSpPr>
          <p:nvPr>
            <p:ph type="body" sz="quarter" idx="17" hasCustomPrompt="1"/>
          </p:nvPr>
        </p:nvSpPr>
        <p:spPr>
          <a:xfrm>
            <a:off x="9034264"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4" name="Picture Placeholder 2"/>
          <p:cNvSpPr>
            <a:spLocks noGrp="1"/>
          </p:cNvSpPr>
          <p:nvPr>
            <p:ph type="pic" idx="1" hasCustomPrompt="1"/>
          </p:nvPr>
        </p:nvSpPr>
        <p:spPr>
          <a:xfrm>
            <a:off x="642233"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5" name="Picture Placeholder 2"/>
          <p:cNvSpPr>
            <a:spLocks noGrp="1"/>
          </p:cNvSpPr>
          <p:nvPr>
            <p:ph type="pic" idx="18" hasCustomPrompt="1"/>
          </p:nvPr>
        </p:nvSpPr>
        <p:spPr>
          <a:xfrm>
            <a:off x="3412067" y="1944307"/>
            <a:ext cx="2520088"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6" name="Picture Placeholder 2"/>
          <p:cNvSpPr>
            <a:spLocks noGrp="1"/>
          </p:cNvSpPr>
          <p:nvPr>
            <p:ph type="pic" idx="19" hasCustomPrompt="1"/>
          </p:nvPr>
        </p:nvSpPr>
        <p:spPr>
          <a:xfrm>
            <a:off x="6222117"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Picture Placeholder 2"/>
          <p:cNvSpPr>
            <a:spLocks noGrp="1"/>
          </p:cNvSpPr>
          <p:nvPr>
            <p:ph type="pic" idx="20" hasCustomPrompt="1"/>
          </p:nvPr>
        </p:nvSpPr>
        <p:spPr>
          <a:xfrm>
            <a:off x="9034264"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9"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2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79999285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4" name="Rectangle 3"/>
          <p:cNvSpPr/>
          <p:nvPr userDrawn="1"/>
        </p:nvSpPr>
        <p:spPr>
          <a:xfrm>
            <a:off x="6096002" y="2133600"/>
            <a:ext cx="5479697"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3" name="Text Placeholder 12"/>
          <p:cNvSpPr>
            <a:spLocks noGrp="1"/>
          </p:cNvSpPr>
          <p:nvPr>
            <p:ph type="body" sz="quarter" idx="10" hasCustomPrompt="1"/>
          </p:nvPr>
        </p:nvSpPr>
        <p:spPr>
          <a:xfrm>
            <a:off x="6096002" y="2133601"/>
            <a:ext cx="5479697" cy="3528980"/>
          </a:xfrm>
          <a:prstGeom prst="rect">
            <a:avLst/>
          </a:prstGeom>
          <a:noFill/>
        </p:spPr>
        <p:txBody>
          <a:bodyPr vert="horz" lIns="180000" tIns="655200" rIns="180000" bIns="655200" anchor="ctr" anchorCtr="0"/>
          <a:lstStyle>
            <a:lvl1pPr marL="0" indent="0" algn="ctr">
              <a:lnSpc>
                <a:spcPts val="2533"/>
              </a:lnSpc>
              <a:spcBef>
                <a:spcPts val="0"/>
              </a:spcBef>
              <a:buClr>
                <a:srgbClr val="FF7D1E"/>
              </a:buClr>
              <a:buSzPct val="78000"/>
              <a:buFont typeface="Arial"/>
              <a:buNone/>
              <a:defRPr sz="2400" b="0" baseline="0">
                <a:solidFill>
                  <a:srgbClr val="FFFFFF"/>
                </a:solidFill>
              </a:defRPr>
            </a:lvl1pPr>
          </a:lstStyle>
          <a:p>
            <a:pPr lvl="0"/>
            <a:r>
              <a:rPr lang="en-US" dirty="0"/>
              <a:t>Click here to add pull quote – </a:t>
            </a:r>
            <a:br>
              <a:rPr lang="en-US" dirty="0"/>
            </a:br>
            <a:r>
              <a:rPr lang="en-US" dirty="0"/>
              <a:t>If need to shift speech marks</a:t>
            </a:r>
            <a:br>
              <a:rPr lang="en-US" dirty="0"/>
            </a:br>
            <a:r>
              <a:rPr lang="en-US" dirty="0"/>
              <a:t>edit on Master page</a:t>
            </a:r>
          </a:p>
        </p:txBody>
      </p:sp>
      <p:sp>
        <p:nvSpPr>
          <p:cNvPr id="12" name="Picture Placeholder 2"/>
          <p:cNvSpPr>
            <a:spLocks noGrp="1"/>
          </p:cNvSpPr>
          <p:nvPr>
            <p:ph type="pic" idx="1" hasCustomPrompt="1"/>
          </p:nvPr>
        </p:nvSpPr>
        <p:spPr>
          <a:xfrm>
            <a:off x="642233" y="2133600"/>
            <a:ext cx="5453769" cy="3528981"/>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pic>
        <p:nvPicPr>
          <p:cNvPr id="2" name="Picture 1"/>
          <p:cNvPicPr>
            <a:picLocks noChangeAspect="1"/>
          </p:cNvPicPr>
          <p:nvPr userDrawn="1"/>
        </p:nvPicPr>
        <p:blipFill>
          <a:blip r:embed="rId2"/>
          <a:stretch>
            <a:fillRect/>
          </a:stretch>
        </p:blipFill>
        <p:spPr>
          <a:xfrm>
            <a:off x="8559917" y="2382162"/>
            <a:ext cx="540251" cy="397684"/>
          </a:xfrm>
          <a:prstGeom prst="rect">
            <a:avLst/>
          </a:prstGeom>
        </p:spPr>
      </p:pic>
      <p:pic>
        <p:nvPicPr>
          <p:cNvPr id="3" name="Picture 2"/>
          <p:cNvPicPr>
            <a:picLocks noChangeAspect="1"/>
          </p:cNvPicPr>
          <p:nvPr userDrawn="1"/>
        </p:nvPicPr>
        <p:blipFill>
          <a:blip r:embed="rId3"/>
          <a:stretch>
            <a:fillRect/>
          </a:stretch>
        </p:blipFill>
        <p:spPr>
          <a:xfrm>
            <a:off x="8627460" y="5035099"/>
            <a:ext cx="540251" cy="397684"/>
          </a:xfrm>
          <a:prstGeom prst="rect">
            <a:avLst/>
          </a:prstGeom>
        </p:spPr>
      </p:pic>
      <p:sp>
        <p:nvSpPr>
          <p:cNvPr id="26"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364065217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Purple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Rectangle 5"/>
          <p:cNvSpPr/>
          <p:nvPr userDrawn="1"/>
        </p:nvSpPr>
        <p:spPr>
          <a:xfrm>
            <a:off x="0" y="1"/>
            <a:ext cx="12192000" cy="6325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FFFFFF"/>
                </a:solidFill>
              </a:defRPr>
            </a:lvl1pPr>
          </a:lstStyle>
          <a:p>
            <a:pPr lvl="0"/>
            <a:r>
              <a:rPr lang="en-US" dirty="0"/>
              <a:t>Click here to add pull quote</a:t>
            </a:r>
          </a:p>
        </p:txBody>
      </p:sp>
      <p:pic>
        <p:nvPicPr>
          <p:cNvPr id="8" name="Picture 7"/>
          <p:cNvPicPr>
            <a:picLocks noChangeAspect="1"/>
          </p:cNvPicPr>
          <p:nvPr userDrawn="1"/>
        </p:nvPicPr>
        <p:blipFill>
          <a:blip r:embed="rId2">
            <a:lum bright="70000" contrast="-70000"/>
          </a:blip>
          <a:stretch>
            <a:fillRect/>
          </a:stretch>
        </p:blipFill>
        <p:spPr>
          <a:xfrm>
            <a:off x="5757334" y="1073183"/>
            <a:ext cx="677333" cy="504805"/>
          </a:xfrm>
          <a:prstGeom prst="rect">
            <a:avLst/>
          </a:prstGeom>
        </p:spPr>
      </p:pic>
      <p:pic>
        <p:nvPicPr>
          <p:cNvPr id="9" name="Picture 8"/>
          <p:cNvPicPr>
            <a:picLocks noChangeAspect="1"/>
          </p:cNvPicPr>
          <p:nvPr userDrawn="1"/>
        </p:nvPicPr>
        <p:blipFill>
          <a:blip r:embed="rId3">
            <a:lum bright="70000" contrast="-70000"/>
          </a:blip>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257511374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Warm Grey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0" y="1"/>
            <a:ext cx="12192000" cy="6325097"/>
          </a:xfrm>
          <a:prstGeom prst="rect">
            <a:avLst/>
          </a:prstGeom>
          <a:solidFill>
            <a:srgbClr val="DED8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4F2D7F"/>
                </a:solidFill>
              </a:defRPr>
            </a:lvl1pPr>
          </a:lstStyle>
          <a:p>
            <a:pPr lvl="0"/>
            <a:r>
              <a:rPr lang="en-US" dirty="0"/>
              <a:t>Click here to add pull quote</a:t>
            </a:r>
          </a:p>
        </p:txBody>
      </p:sp>
      <p:pic>
        <p:nvPicPr>
          <p:cNvPr id="6" name="Picture 5"/>
          <p:cNvPicPr>
            <a:picLocks noChangeAspect="1"/>
          </p:cNvPicPr>
          <p:nvPr userDrawn="1"/>
        </p:nvPicPr>
        <p:blipFill>
          <a:blip r:embed="rId2"/>
          <a:stretch>
            <a:fillRect/>
          </a:stretch>
        </p:blipFill>
        <p:spPr>
          <a:xfrm>
            <a:off x="5757334" y="1073183"/>
            <a:ext cx="677333" cy="504805"/>
          </a:xfrm>
          <a:prstGeom prst="rect">
            <a:avLst/>
          </a:prstGeom>
        </p:spPr>
      </p:pic>
      <p:pic>
        <p:nvPicPr>
          <p:cNvPr id="7" name="Picture 6"/>
          <p:cNvPicPr>
            <a:picLocks noChangeAspect="1"/>
          </p:cNvPicPr>
          <p:nvPr userDrawn="1"/>
        </p:nvPicPr>
        <p:blipFill>
          <a:blip r:embed="rId3"/>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302501466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wo columns pur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4F2D7F">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3"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Tx/>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44817824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wo columns blu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8" name="Rectangle 17"/>
          <p:cNvSpPr/>
          <p:nvPr userDrawn="1"/>
        </p:nvSpPr>
        <p:spPr>
          <a:xfrm>
            <a:off x="6096001" y="2133600"/>
            <a:ext cx="5471584" cy="3528981"/>
          </a:xfrm>
          <a:prstGeom prst="rect">
            <a:avLst/>
          </a:prstGeom>
          <a:solidFill>
            <a:srgbClr val="00A7B5">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7" name="Rectangle 26"/>
          <p:cNvSpPr/>
          <p:nvPr userDrawn="1"/>
        </p:nvSpPr>
        <p:spPr>
          <a:xfrm>
            <a:off x="651227" y="2133600"/>
            <a:ext cx="5473141"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3" name="Oval 32"/>
          <p:cNvSpPr/>
          <p:nvPr userDrawn="1"/>
        </p:nvSpPr>
        <p:spPr>
          <a:xfrm>
            <a:off x="4213014" y="3328750"/>
            <a:ext cx="2059093" cy="1129665"/>
          </a:xfrm>
          <a:prstGeom prst="ellipse">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1"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401052325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2 columns gree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9BD732">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41494489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wo columns oran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1" y="2133600"/>
            <a:ext cx="5471584" cy="3528981"/>
          </a:xfrm>
          <a:prstGeom prst="rect">
            <a:avLst/>
          </a:prstGeom>
          <a:solidFill>
            <a:srgbClr val="FF7D1E">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61710776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wo columns r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E92841">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22786859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wo columns gre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47421" t="18042" r="19902" b="38100"/>
          <a:stretch/>
        </p:blipFill>
        <p:spPr>
          <a:xfrm>
            <a:off x="9500104" y="4087732"/>
            <a:ext cx="2245259" cy="2129477"/>
          </a:xfrm>
          <a:prstGeom prst="rect">
            <a:avLst/>
          </a:prstGeom>
        </p:spPr>
      </p:pic>
    </p:spTree>
    <p:extLst>
      <p:ext uri="{BB962C8B-B14F-4D97-AF65-F5344CB8AC3E}">
        <p14:creationId xmlns:p14="http://schemas.microsoft.com/office/powerpoint/2010/main" val="79732479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2_Two columns grey">
    <p:spTree>
      <p:nvGrpSpPr>
        <p:cNvPr id="1" name=""/>
        <p:cNvGrpSpPr/>
        <p:nvPr/>
      </p:nvGrpSpPr>
      <p:grpSpPr>
        <a:xfrm>
          <a:off x="0" y="0"/>
          <a:ext cx="0" cy="0"/>
          <a:chOff x="0" y="0"/>
          <a:chExt cx="0" cy="0"/>
        </a:xfrm>
      </p:grpSpPr>
      <p:sp>
        <p:nvSpPr>
          <p:cNvPr id="2" name="Rectangle 1"/>
          <p:cNvSpPr/>
          <p:nvPr userDrawn="1"/>
        </p:nvSpPr>
        <p:spPr>
          <a:xfrm>
            <a:off x="624417" y="1724637"/>
            <a:ext cx="10943168" cy="4508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51227"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Text Placeholder 12"/>
          <p:cNvSpPr>
            <a:spLocks noGrp="1"/>
          </p:cNvSpPr>
          <p:nvPr>
            <p:ph type="body" sz="quarter" idx="11" hasCustomPrompt="1"/>
          </p:nvPr>
        </p:nvSpPr>
        <p:spPr>
          <a:xfrm>
            <a:off x="740636" y="2011252"/>
            <a:ext cx="10630968" cy="3925227"/>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71015986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Foot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5" name="Media Placeholder 8"/>
          <p:cNvSpPr>
            <a:spLocks noGrp="1"/>
          </p:cNvSpPr>
          <p:nvPr>
            <p:ph type="media" sz="quarter" idx="12"/>
          </p:nvPr>
        </p:nvSpPr>
        <p:spPr>
          <a:xfrm>
            <a:off x="1" y="0"/>
            <a:ext cx="12191999" cy="6858000"/>
          </a:xfrm>
          <a:prstGeom prst="rect">
            <a:avLst/>
          </a:prstGeom>
        </p:spPr>
        <p:txBody>
          <a:bodyPr vert="horz"/>
          <a:lstStyle>
            <a:lvl1pPr marL="0" indent="0">
              <a:buNone/>
              <a:defRPr sz="1733">
                <a:solidFill>
                  <a:srgbClr val="9BD71E"/>
                </a:solidFill>
              </a:defRPr>
            </a:lvl1pPr>
          </a:lstStyle>
          <a:p>
            <a:endParaRPr lang="en-US" dirty="0"/>
          </a:p>
        </p:txBody>
      </p:sp>
    </p:spTree>
    <p:extLst>
      <p:ext uri="{BB962C8B-B14F-4D97-AF65-F5344CB8AC3E}">
        <p14:creationId xmlns:p14="http://schemas.microsoft.com/office/powerpoint/2010/main" val="55004561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1_Title + curved photo">
    <p:spTree>
      <p:nvGrpSpPr>
        <p:cNvPr id="1" name=""/>
        <p:cNvGrpSpPr/>
        <p:nvPr/>
      </p:nvGrpSpPr>
      <p:grpSpPr>
        <a:xfrm>
          <a:off x="0" y="0"/>
          <a:ext cx="0" cy="0"/>
          <a:chOff x="0" y="0"/>
          <a:chExt cx="0" cy="0"/>
        </a:xfrm>
      </p:grpSpPr>
      <p:sp>
        <p:nvSpPr>
          <p:cNvPr id="15" name="Picture Placeholder 14"/>
          <p:cNvSpPr>
            <a:spLocks noGrp="1"/>
          </p:cNvSpPr>
          <p:nvPr>
            <p:ph type="pic" sz="quarter" idx="12" hasCustomPrompt="1"/>
          </p:nvPr>
        </p:nvSpPr>
        <p:spPr>
          <a:xfrm>
            <a:off x="5994401" y="1536700"/>
            <a:ext cx="6223652" cy="5341001"/>
          </a:xfrm>
          <a:custGeom>
            <a:avLst/>
            <a:gdLst>
              <a:gd name="connsiteX0" fmla="*/ 0 w 5751512"/>
              <a:gd name="connsiteY0" fmla="*/ 0 h 3946525"/>
              <a:gd name="connsiteX1" fmla="*/ 5751512 w 5751512"/>
              <a:gd name="connsiteY1" fmla="*/ 0 h 3946525"/>
              <a:gd name="connsiteX2" fmla="*/ 5751512 w 5751512"/>
              <a:gd name="connsiteY2" fmla="*/ 3946525 h 3946525"/>
              <a:gd name="connsiteX3" fmla="*/ 0 w 5751512"/>
              <a:gd name="connsiteY3" fmla="*/ 3946525 h 3946525"/>
              <a:gd name="connsiteX4" fmla="*/ 0 w 5751512"/>
              <a:gd name="connsiteY4" fmla="*/ 0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185476 w 5898059"/>
              <a:gd name="connsiteY0" fmla="*/ 145143 h 3946525"/>
              <a:gd name="connsiteX1" fmla="*/ 5898059 w 5898059"/>
              <a:gd name="connsiteY1" fmla="*/ 0 h 3946525"/>
              <a:gd name="connsiteX2" fmla="*/ 5898059 w 5898059"/>
              <a:gd name="connsiteY2" fmla="*/ 3946525 h 3946525"/>
              <a:gd name="connsiteX3" fmla="*/ 146547 w 5898059"/>
              <a:gd name="connsiteY3" fmla="*/ 3946525 h 3946525"/>
              <a:gd name="connsiteX4" fmla="*/ 3185476 w 5898059"/>
              <a:gd name="connsiteY4" fmla="*/ 145143 h 3946525"/>
              <a:gd name="connsiteX0" fmla="*/ 4670912 w 5779285"/>
              <a:gd name="connsiteY0" fmla="*/ 53092 h 3946525"/>
              <a:gd name="connsiteX1" fmla="*/ 5779285 w 5779285"/>
              <a:gd name="connsiteY1" fmla="*/ 0 h 3946525"/>
              <a:gd name="connsiteX2" fmla="*/ 5779285 w 5779285"/>
              <a:gd name="connsiteY2" fmla="*/ 3946525 h 3946525"/>
              <a:gd name="connsiteX3" fmla="*/ 27773 w 5779285"/>
              <a:gd name="connsiteY3" fmla="*/ 3946525 h 3946525"/>
              <a:gd name="connsiteX4" fmla="*/ 4670912 w 5779285"/>
              <a:gd name="connsiteY4" fmla="*/ 53092 h 3946525"/>
              <a:gd name="connsiteX0" fmla="*/ 4661785 w 5770158"/>
              <a:gd name="connsiteY0" fmla="*/ 53092 h 3946525"/>
              <a:gd name="connsiteX1" fmla="*/ 5770158 w 5770158"/>
              <a:gd name="connsiteY1" fmla="*/ 0 h 3946525"/>
              <a:gd name="connsiteX2" fmla="*/ 5770158 w 5770158"/>
              <a:gd name="connsiteY2" fmla="*/ 3946525 h 3946525"/>
              <a:gd name="connsiteX3" fmla="*/ 18646 w 5770158"/>
              <a:gd name="connsiteY3" fmla="*/ 3946525 h 3946525"/>
              <a:gd name="connsiteX4" fmla="*/ 4661785 w 5770158"/>
              <a:gd name="connsiteY4" fmla="*/ 53092 h 3946525"/>
              <a:gd name="connsiteX0" fmla="*/ 4357352 w 5465725"/>
              <a:gd name="connsiteY0" fmla="*/ 53092 h 3946525"/>
              <a:gd name="connsiteX1" fmla="*/ 5465725 w 5465725"/>
              <a:gd name="connsiteY1" fmla="*/ 0 h 3946525"/>
              <a:gd name="connsiteX2" fmla="*/ 5465725 w 5465725"/>
              <a:gd name="connsiteY2" fmla="*/ 3946525 h 3946525"/>
              <a:gd name="connsiteX3" fmla="*/ 21686 w 5465725"/>
              <a:gd name="connsiteY3" fmla="*/ 3936297 h 3946525"/>
              <a:gd name="connsiteX4" fmla="*/ 4357352 w 5465725"/>
              <a:gd name="connsiteY4" fmla="*/ 53092 h 3946525"/>
              <a:gd name="connsiteX0" fmla="*/ 4337247 w 5445620"/>
              <a:gd name="connsiteY0" fmla="*/ 53092 h 3946525"/>
              <a:gd name="connsiteX1" fmla="*/ 5445620 w 5445620"/>
              <a:gd name="connsiteY1" fmla="*/ 0 h 3946525"/>
              <a:gd name="connsiteX2" fmla="*/ 5445620 w 5445620"/>
              <a:gd name="connsiteY2" fmla="*/ 3946525 h 3946525"/>
              <a:gd name="connsiteX3" fmla="*/ 1581 w 5445620"/>
              <a:gd name="connsiteY3" fmla="*/ 3936297 h 3946525"/>
              <a:gd name="connsiteX4" fmla="*/ 4337247 w 5445620"/>
              <a:gd name="connsiteY4" fmla="*/ 53092 h 3946525"/>
              <a:gd name="connsiteX0" fmla="*/ 5432791 w 5444953"/>
              <a:gd name="connsiteY0" fmla="*/ 12179 h 3946525"/>
              <a:gd name="connsiteX1" fmla="*/ 5444953 w 5444953"/>
              <a:gd name="connsiteY1" fmla="*/ 0 h 3946525"/>
              <a:gd name="connsiteX2" fmla="*/ 5444953 w 5444953"/>
              <a:gd name="connsiteY2" fmla="*/ 3946525 h 3946525"/>
              <a:gd name="connsiteX3" fmla="*/ 914 w 5444953"/>
              <a:gd name="connsiteY3" fmla="*/ 3936297 h 3946525"/>
              <a:gd name="connsiteX4" fmla="*/ 5432791 w 5444953"/>
              <a:gd name="connsiteY4" fmla="*/ 12179 h 3946525"/>
              <a:gd name="connsiteX0" fmla="*/ 5433450 w 5445612"/>
              <a:gd name="connsiteY0" fmla="*/ 12179 h 3946525"/>
              <a:gd name="connsiteX1" fmla="*/ 5445612 w 5445612"/>
              <a:gd name="connsiteY1" fmla="*/ 0 h 3946525"/>
              <a:gd name="connsiteX2" fmla="*/ 5445612 w 5445612"/>
              <a:gd name="connsiteY2" fmla="*/ 3946525 h 3946525"/>
              <a:gd name="connsiteX3" fmla="*/ 1573 w 5445612"/>
              <a:gd name="connsiteY3" fmla="*/ 3936297 h 3946525"/>
              <a:gd name="connsiteX4" fmla="*/ 5433450 w 5445612"/>
              <a:gd name="connsiteY4" fmla="*/ 12179 h 3946525"/>
              <a:gd name="connsiteX0" fmla="*/ 5380034 w 5392196"/>
              <a:gd name="connsiteY0" fmla="*/ 12179 h 3946525"/>
              <a:gd name="connsiteX1" fmla="*/ 5392196 w 5392196"/>
              <a:gd name="connsiteY1" fmla="*/ 0 h 3946525"/>
              <a:gd name="connsiteX2" fmla="*/ 5392196 w 5392196"/>
              <a:gd name="connsiteY2" fmla="*/ 3946525 h 3946525"/>
              <a:gd name="connsiteX3" fmla="*/ 1631 w 5392196"/>
              <a:gd name="connsiteY3" fmla="*/ 3721509 h 3946525"/>
              <a:gd name="connsiteX4" fmla="*/ 5380034 w 5392196"/>
              <a:gd name="connsiteY4" fmla="*/ 12179 h 3946525"/>
              <a:gd name="connsiteX0" fmla="*/ 5420095 w 5432257"/>
              <a:gd name="connsiteY0" fmla="*/ 12179 h 3946525"/>
              <a:gd name="connsiteX1" fmla="*/ 5432257 w 5432257"/>
              <a:gd name="connsiteY1" fmla="*/ 0 h 3946525"/>
              <a:gd name="connsiteX2" fmla="*/ 5432257 w 5432257"/>
              <a:gd name="connsiteY2" fmla="*/ 3946525 h 3946525"/>
              <a:gd name="connsiteX3" fmla="*/ 1587 w 5432257"/>
              <a:gd name="connsiteY3" fmla="*/ 3946525 h 3946525"/>
              <a:gd name="connsiteX4" fmla="*/ 5420095 w 5432257"/>
              <a:gd name="connsiteY4" fmla="*/ 12179 h 39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257" h="3946525">
                <a:moveTo>
                  <a:pt x="5420095" y="12179"/>
                </a:moveTo>
                <a:lnTo>
                  <a:pt x="5432257" y="0"/>
                </a:lnTo>
                <a:lnTo>
                  <a:pt x="5432257" y="3946525"/>
                </a:lnTo>
                <a:lnTo>
                  <a:pt x="1587" y="3946525"/>
                </a:lnTo>
                <a:cubicBezTo>
                  <a:pt x="-54433" y="2778027"/>
                  <a:pt x="1365326" y="84261"/>
                  <a:pt x="5420095" y="12179"/>
                </a:cubicBezTo>
                <a:close/>
              </a:path>
            </a:pathLst>
          </a:custGeom>
        </p:spPr>
        <p:txBody>
          <a:bodyPr vert="horz"/>
          <a:lstStyle>
            <a:lvl1pPr marL="0" indent="0" algn="r">
              <a:buNone/>
              <a:defRPr sz="1733">
                <a:solidFill>
                  <a:srgbClr val="00A7B5"/>
                </a:solidFill>
              </a:defRPr>
            </a:lvl1pPr>
          </a:lstStyle>
          <a:p>
            <a:r>
              <a:rPr lang="en-US" dirty="0"/>
              <a:t>Click icon to add photo</a:t>
            </a:r>
          </a:p>
        </p:txBody>
      </p:sp>
      <p:sp>
        <p:nvSpPr>
          <p:cNvPr id="7" name="Text Placeholder 3"/>
          <p:cNvSpPr>
            <a:spLocks noGrp="1"/>
          </p:cNvSpPr>
          <p:nvPr>
            <p:ph type="body" sz="quarter" idx="13" hasCustomPrompt="1"/>
          </p:nvPr>
        </p:nvSpPr>
        <p:spPr>
          <a:xfrm>
            <a:off x="630780" y="1936045"/>
            <a:ext cx="4970949" cy="1896955"/>
          </a:xfrm>
          <a:prstGeom prst="rect">
            <a:avLst/>
          </a:prstGeom>
        </p:spPr>
        <p:txBody>
          <a:bodyPr vert="horz" lIns="0" tIns="0" rIns="0" bIns="0"/>
          <a:lstStyle>
            <a:lvl1pPr marL="0" indent="0">
              <a:lnSpc>
                <a:spcPts val="5333"/>
              </a:lnSpc>
              <a:spcBef>
                <a:spcPts val="0"/>
              </a:spcBef>
              <a:buNone/>
              <a:defRPr sz="4000" b="1">
                <a:solidFill>
                  <a:srgbClr val="4F2D7F"/>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Click here to add </a:t>
            </a:r>
            <a:br>
              <a:rPr lang="en-US" dirty="0"/>
            </a:br>
            <a:r>
              <a:rPr lang="en-US" dirty="0"/>
              <a:t>title on this </a:t>
            </a:r>
            <a:r>
              <a:rPr lang="en-US" dirty="0" err="1"/>
              <a:t>slideQQAAA</a:t>
            </a:r>
            <a:endParaRPr lang="en-US" dirty="0"/>
          </a:p>
        </p:txBody>
      </p:sp>
      <p:sp>
        <p:nvSpPr>
          <p:cNvPr id="8" name="Text Placeholder 21"/>
          <p:cNvSpPr>
            <a:spLocks noGrp="1"/>
          </p:cNvSpPr>
          <p:nvPr>
            <p:ph type="body" sz="quarter" idx="10" hasCustomPrompt="1"/>
          </p:nvPr>
        </p:nvSpPr>
        <p:spPr>
          <a:xfrm>
            <a:off x="630782" y="4294143"/>
            <a:ext cx="4970948" cy="410939"/>
          </a:xfrm>
          <a:prstGeom prst="rect">
            <a:avLst/>
          </a:prstGeom>
        </p:spPr>
        <p:txBody>
          <a:bodyPr vert="horz" lIns="0"/>
          <a:lstStyle>
            <a:lvl1pPr marL="0" indent="0">
              <a:buNone/>
              <a:defRPr sz="2667" b="1">
                <a:solidFill>
                  <a:srgbClr val="00A7B5"/>
                </a:solidFill>
              </a:defRPr>
            </a:lvl1pPr>
          </a:lstStyle>
          <a:p>
            <a:pPr lvl="0"/>
            <a:r>
              <a:rPr lang="en-US" dirty="0"/>
              <a:t>Click to add name</a:t>
            </a:r>
          </a:p>
        </p:txBody>
      </p:sp>
      <p:sp>
        <p:nvSpPr>
          <p:cNvPr id="9" name="Text Placeholder 21"/>
          <p:cNvSpPr>
            <a:spLocks noGrp="1"/>
          </p:cNvSpPr>
          <p:nvPr>
            <p:ph type="body" sz="quarter" idx="11" hasCustomPrompt="1"/>
          </p:nvPr>
        </p:nvSpPr>
        <p:spPr>
          <a:xfrm>
            <a:off x="630782" y="4803471"/>
            <a:ext cx="4970948" cy="410939"/>
          </a:xfrm>
          <a:prstGeom prst="rect">
            <a:avLst/>
          </a:prstGeom>
        </p:spPr>
        <p:txBody>
          <a:bodyPr vert="horz" lIns="0"/>
          <a:lstStyle>
            <a:lvl1pPr marL="0" indent="0">
              <a:buNone/>
              <a:defRPr sz="2400" baseline="0">
                <a:solidFill>
                  <a:srgbClr val="00A7B5"/>
                </a:solidFill>
              </a:defRPr>
            </a:lvl1pPr>
          </a:lstStyle>
          <a:p>
            <a:pPr lvl="0"/>
            <a:r>
              <a:rPr lang="en-US" dirty="0"/>
              <a:t>Click to add position or firm</a:t>
            </a:r>
          </a:p>
        </p:txBody>
      </p:sp>
      <p:pic>
        <p:nvPicPr>
          <p:cNvPr id="2" name="Imagen 1">
            <a:extLst>
              <a:ext uri="{FF2B5EF4-FFF2-40B4-BE49-F238E27FC236}">
                <a16:creationId xmlns:a16="http://schemas.microsoft.com/office/drawing/2014/main" id="{EE394EC0-0156-48D2-8D4B-9034D777CB77}"/>
              </a:ext>
            </a:extLst>
          </p:cNvPr>
          <p:cNvPicPr/>
          <p:nvPr userDrawn="1"/>
        </p:nvPicPr>
        <p:blipFill>
          <a:blip r:embed="rId2"/>
          <a:stretch>
            <a:fillRect/>
          </a:stretch>
        </p:blipFill>
        <p:spPr>
          <a:xfrm>
            <a:off x="615585" y="586222"/>
            <a:ext cx="2628900" cy="591820"/>
          </a:xfrm>
          <a:prstGeom prst="rect">
            <a:avLst/>
          </a:prstGeom>
        </p:spPr>
      </p:pic>
    </p:spTree>
    <p:extLst>
      <p:ext uri="{BB962C8B-B14F-4D97-AF65-F5344CB8AC3E}">
        <p14:creationId xmlns:p14="http://schemas.microsoft.com/office/powerpoint/2010/main" val="211421482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_2 column bullet">
    <p:spTree>
      <p:nvGrpSpPr>
        <p:cNvPr id="1" name=""/>
        <p:cNvGrpSpPr/>
        <p:nvPr/>
      </p:nvGrpSpPr>
      <p:grpSpPr>
        <a:xfrm>
          <a:off x="0" y="0"/>
          <a:ext cx="0" cy="0"/>
          <a:chOff x="0" y="0"/>
          <a:chExt cx="0" cy="0"/>
        </a:xfrm>
      </p:grpSpPr>
      <p:sp>
        <p:nvSpPr>
          <p:cNvPr id="4" name="Title 3"/>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13" name="Text Placeholder 12"/>
          <p:cNvSpPr>
            <a:spLocks noGrp="1"/>
          </p:cNvSpPr>
          <p:nvPr>
            <p:ph type="body" sz="quarter" idx="10"/>
          </p:nvPr>
        </p:nvSpPr>
        <p:spPr>
          <a:xfrm>
            <a:off x="625826" y="1955798"/>
            <a:ext cx="5317775" cy="4305303"/>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5" name="Text Placeholder 14"/>
          <p:cNvSpPr>
            <a:spLocks noGrp="1"/>
          </p:cNvSpPr>
          <p:nvPr>
            <p:ph type="body" sz="quarter" idx="11"/>
          </p:nvPr>
        </p:nvSpPr>
        <p:spPr>
          <a:xfrm>
            <a:off x="6239933" y="1955798"/>
            <a:ext cx="5328000" cy="4305303"/>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 name="Slide Number Placeholder 2"/>
          <p:cNvSpPr>
            <a:spLocks noGrp="1"/>
          </p:cNvSpPr>
          <p:nvPr>
            <p:ph type="sldNum" sz="quarter" idx="12"/>
          </p:nvPr>
        </p:nvSpPr>
        <p:spPr/>
        <p:txBody>
          <a:bodyPr/>
          <a:lstStyle/>
          <a:p>
            <a:fld id="{8917037F-13F4-43B6-99FF-D710FE0C4777}" type="slidenum">
              <a:rPr lang="en-GB" smtClean="0"/>
              <a:pPr/>
              <a:t>‹Nº›</a:t>
            </a:fld>
            <a:endParaRPr lang="en-GB" dirty="0"/>
          </a:p>
        </p:txBody>
      </p:sp>
    </p:spTree>
    <p:extLst>
      <p:ext uri="{BB962C8B-B14F-4D97-AF65-F5344CB8AC3E}">
        <p14:creationId xmlns:p14="http://schemas.microsoft.com/office/powerpoint/2010/main" val="21863600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1_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8" y="1955800"/>
            <a:ext cx="10941757" cy="43053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p:cNvSpPr>
            <a:spLocks noGrp="1"/>
          </p:cNvSpPr>
          <p:nvPr>
            <p:ph type="sldNum" sz="quarter" idx="11"/>
          </p:nvPr>
        </p:nvSpPr>
        <p:spPr/>
        <p:txBody>
          <a:bodyPr/>
          <a:lstStyle/>
          <a:p>
            <a:fld id="{8917037F-13F4-43B6-99FF-D710FE0C4777}" type="slidenum">
              <a:rPr lang="en-GB">
                <a:solidFill>
                  <a:prstClr val="black"/>
                </a:solidFill>
              </a:rPr>
              <a:pPr/>
              <a:t>‹Nº›</a:t>
            </a:fld>
            <a:endParaRPr lang="en-GB" dirty="0">
              <a:solidFill>
                <a:prstClr val="black"/>
              </a:solidFill>
            </a:endParaRPr>
          </a:p>
        </p:txBody>
      </p:sp>
    </p:spTree>
    <p:extLst>
      <p:ext uri="{BB962C8B-B14F-4D97-AF65-F5344CB8AC3E}">
        <p14:creationId xmlns:p14="http://schemas.microsoft.com/office/powerpoint/2010/main" val="2643675548"/>
      </p:ext>
    </p:extLst>
  </p:cSld>
  <p:clrMapOvr>
    <a:masterClrMapping/>
  </p:clrMapOvr>
  <p:transition spd="slow">
    <p:push dir="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29922" y="456523"/>
            <a:ext cx="10937663"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8" name="Text Placeholder 5"/>
          <p:cNvSpPr>
            <a:spLocks noGrp="1"/>
          </p:cNvSpPr>
          <p:nvPr>
            <p:ph type="body" sz="quarter" idx="11" hasCustomPrompt="1"/>
          </p:nvPr>
        </p:nvSpPr>
        <p:spPr>
          <a:xfrm>
            <a:off x="629069" y="1982066"/>
            <a:ext cx="10938516"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294099601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31461" y="446871"/>
            <a:ext cx="10936124"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Tree>
    <p:extLst>
      <p:ext uri="{BB962C8B-B14F-4D97-AF65-F5344CB8AC3E}">
        <p14:creationId xmlns:p14="http://schemas.microsoft.com/office/powerpoint/2010/main" val="253498229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8"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Picture Placeholder 2"/>
          <p:cNvSpPr>
            <a:spLocks noGrp="1"/>
          </p:cNvSpPr>
          <p:nvPr>
            <p:ph type="pic" idx="1" hasCustomPrompt="1"/>
          </p:nvPr>
        </p:nvSpPr>
        <p:spPr>
          <a:xfrm>
            <a:off x="7137401" y="1991671"/>
            <a:ext cx="4438299" cy="4023500"/>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rgbClr val="4F2D7F"/>
                </a:solidFill>
              </a:defRPr>
            </a:lvl1pPr>
          </a:lstStyle>
          <a:p>
            <a:fld id="{2B8EE54B-3F47-064B-A553-EA9C9EAD2777}" type="slidenum">
              <a:rPr lang="en-US" smtClean="0"/>
              <a:pPr/>
              <a:t>‹Nº›</a:t>
            </a:fld>
            <a:endParaRPr lang="en-US" dirty="0"/>
          </a:p>
        </p:txBody>
      </p:sp>
      <p:sp>
        <p:nvSpPr>
          <p:cNvPr id="6"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
        <p:nvSpPr>
          <p:cNvPr id="7" name="Text Placeholder 5"/>
          <p:cNvSpPr>
            <a:spLocks noGrp="1"/>
          </p:cNvSpPr>
          <p:nvPr>
            <p:ph type="body" sz="quarter" idx="11" hasCustomPrompt="1"/>
          </p:nvPr>
        </p:nvSpPr>
        <p:spPr>
          <a:xfrm>
            <a:off x="629069" y="1982066"/>
            <a:ext cx="6348508"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42553632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ext +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8861"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47074" t="20641" r="19944" b="41817"/>
          <a:stretch/>
        </p:blipFill>
        <p:spPr>
          <a:xfrm>
            <a:off x="9303708" y="3923169"/>
            <a:ext cx="2428320" cy="1953156"/>
          </a:xfrm>
          <a:prstGeom prst="rect">
            <a:avLst/>
          </a:prstGeom>
        </p:spPr>
      </p:pic>
    </p:spTree>
    <p:extLst>
      <p:ext uri="{BB962C8B-B14F-4D97-AF65-F5344CB8AC3E}">
        <p14:creationId xmlns:p14="http://schemas.microsoft.com/office/powerpoint/2010/main" val="225583698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2 column bullet">
    <p:spTree>
      <p:nvGrpSpPr>
        <p:cNvPr id="1" name=""/>
        <p:cNvGrpSpPr/>
        <p:nvPr/>
      </p:nvGrpSpPr>
      <p:grpSpPr>
        <a:xfrm>
          <a:off x="0" y="0"/>
          <a:ext cx="0" cy="0"/>
          <a:chOff x="0" y="0"/>
          <a:chExt cx="0" cy="0"/>
        </a:xfrm>
      </p:grpSpPr>
      <p:sp>
        <p:nvSpPr>
          <p:cNvPr id="8" name="Text Placeholder 5"/>
          <p:cNvSpPr>
            <a:spLocks noGrp="1"/>
          </p:cNvSpPr>
          <p:nvPr>
            <p:ph type="body" sz="quarter" idx="13" hasCustomPrompt="1"/>
          </p:nvPr>
        </p:nvSpPr>
        <p:spPr>
          <a:xfrm>
            <a:off x="629069" y="1982066"/>
            <a:ext cx="5331465"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a:t>
            </a:r>
            <a:br>
              <a:rPr lang="en-GB" dirty="0"/>
            </a:br>
            <a:r>
              <a:rPr lang="en-GB" dirty="0"/>
              <a:t>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Rounded Rectangle 5"/>
          <p:cNvSpPr/>
          <p:nvPr userDrawn="1"/>
        </p:nvSpPr>
        <p:spPr>
          <a:xfrm>
            <a:off x="8000445" y="1400271"/>
            <a:ext cx="3431065" cy="4954565"/>
          </a:xfrm>
          <a:prstGeom prst="roundRect">
            <a:avLst>
              <a:gd name="adj" fmla="val 9443"/>
            </a:avLst>
          </a:prstGeom>
          <a:solidFill>
            <a:srgbClr val="4F2D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pic>
        <p:nvPicPr>
          <p:cNvPr id="9" name="Picture 8"/>
          <p:cNvPicPr>
            <a:picLocks/>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63630" y="1519424"/>
            <a:ext cx="2304692" cy="2071088"/>
          </a:xfrm>
          <a:prstGeom prst="rect">
            <a:avLst/>
          </a:prstGeom>
        </p:spPr>
      </p:pic>
    </p:spTree>
    <p:extLst>
      <p:ext uri="{BB962C8B-B14F-4D97-AF65-F5344CB8AC3E}">
        <p14:creationId xmlns:p14="http://schemas.microsoft.com/office/powerpoint/2010/main" val="45719256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 column option">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5" name="Text Placeholder 12"/>
          <p:cNvSpPr>
            <a:spLocks noGrp="1"/>
          </p:cNvSpPr>
          <p:nvPr>
            <p:ph type="body" sz="quarter" idx="10" hasCustomPrompt="1"/>
          </p:nvPr>
        </p:nvSpPr>
        <p:spPr>
          <a:xfrm>
            <a:off x="642233"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6" name="Text Placeholder 12"/>
          <p:cNvSpPr>
            <a:spLocks noGrp="1"/>
          </p:cNvSpPr>
          <p:nvPr>
            <p:ph type="body" sz="quarter" idx="11" hasCustomPrompt="1"/>
          </p:nvPr>
        </p:nvSpPr>
        <p:spPr>
          <a:xfrm>
            <a:off x="3412067" y="3770211"/>
            <a:ext cx="2520088"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7" name="Text Placeholder 12"/>
          <p:cNvSpPr>
            <a:spLocks noGrp="1"/>
          </p:cNvSpPr>
          <p:nvPr>
            <p:ph type="body" sz="quarter" idx="12" hasCustomPrompt="1"/>
          </p:nvPr>
        </p:nvSpPr>
        <p:spPr>
          <a:xfrm>
            <a:off x="6222117"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8" name="Text Placeholder 12"/>
          <p:cNvSpPr>
            <a:spLocks noGrp="1"/>
          </p:cNvSpPr>
          <p:nvPr>
            <p:ph type="body" sz="quarter" idx="13" hasCustomPrompt="1"/>
          </p:nvPr>
        </p:nvSpPr>
        <p:spPr>
          <a:xfrm>
            <a:off x="9034264"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9" name="Text Placeholder 12"/>
          <p:cNvSpPr>
            <a:spLocks noGrp="1"/>
          </p:cNvSpPr>
          <p:nvPr>
            <p:ph type="body" sz="quarter" idx="14" hasCustomPrompt="1"/>
          </p:nvPr>
        </p:nvSpPr>
        <p:spPr>
          <a:xfrm>
            <a:off x="642233"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chemeClr val="tx1"/>
                </a:solidFill>
              </a:defRPr>
            </a:lvl1pPr>
          </a:lstStyle>
          <a:p>
            <a:pPr lvl="0"/>
            <a:r>
              <a:rPr lang="en-US" dirty="0"/>
              <a:t>Text</a:t>
            </a:r>
          </a:p>
        </p:txBody>
      </p:sp>
      <p:sp>
        <p:nvSpPr>
          <p:cNvPr id="10" name="Text Placeholder 12"/>
          <p:cNvSpPr>
            <a:spLocks noGrp="1"/>
          </p:cNvSpPr>
          <p:nvPr>
            <p:ph type="body" sz="quarter" idx="15" hasCustomPrompt="1"/>
          </p:nvPr>
        </p:nvSpPr>
        <p:spPr>
          <a:xfrm>
            <a:off x="3412067" y="4179157"/>
            <a:ext cx="2520088"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1" name="Text Placeholder 12"/>
          <p:cNvSpPr>
            <a:spLocks noGrp="1"/>
          </p:cNvSpPr>
          <p:nvPr>
            <p:ph type="body" sz="quarter" idx="16" hasCustomPrompt="1"/>
          </p:nvPr>
        </p:nvSpPr>
        <p:spPr>
          <a:xfrm>
            <a:off x="6222117"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2" name="Text Placeholder 12"/>
          <p:cNvSpPr>
            <a:spLocks noGrp="1"/>
          </p:cNvSpPr>
          <p:nvPr>
            <p:ph type="body" sz="quarter" idx="17" hasCustomPrompt="1"/>
          </p:nvPr>
        </p:nvSpPr>
        <p:spPr>
          <a:xfrm>
            <a:off x="9034264"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4" name="Picture Placeholder 2"/>
          <p:cNvSpPr>
            <a:spLocks noGrp="1"/>
          </p:cNvSpPr>
          <p:nvPr>
            <p:ph type="pic" idx="1" hasCustomPrompt="1"/>
          </p:nvPr>
        </p:nvSpPr>
        <p:spPr>
          <a:xfrm>
            <a:off x="642233"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5" name="Picture Placeholder 2"/>
          <p:cNvSpPr>
            <a:spLocks noGrp="1"/>
          </p:cNvSpPr>
          <p:nvPr>
            <p:ph type="pic" idx="18" hasCustomPrompt="1"/>
          </p:nvPr>
        </p:nvSpPr>
        <p:spPr>
          <a:xfrm>
            <a:off x="3412067" y="1944307"/>
            <a:ext cx="2520088"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6" name="Picture Placeholder 2"/>
          <p:cNvSpPr>
            <a:spLocks noGrp="1"/>
          </p:cNvSpPr>
          <p:nvPr>
            <p:ph type="pic" idx="19" hasCustomPrompt="1"/>
          </p:nvPr>
        </p:nvSpPr>
        <p:spPr>
          <a:xfrm>
            <a:off x="6222117"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Picture Placeholder 2"/>
          <p:cNvSpPr>
            <a:spLocks noGrp="1"/>
          </p:cNvSpPr>
          <p:nvPr>
            <p:ph type="pic" idx="20" hasCustomPrompt="1"/>
          </p:nvPr>
        </p:nvSpPr>
        <p:spPr>
          <a:xfrm>
            <a:off x="9034264"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9"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2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303210374"/>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4" name="Rectangle 3"/>
          <p:cNvSpPr/>
          <p:nvPr userDrawn="1"/>
        </p:nvSpPr>
        <p:spPr>
          <a:xfrm>
            <a:off x="6096002" y="2133600"/>
            <a:ext cx="5479697"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3" name="Text Placeholder 12"/>
          <p:cNvSpPr>
            <a:spLocks noGrp="1"/>
          </p:cNvSpPr>
          <p:nvPr>
            <p:ph type="body" sz="quarter" idx="10" hasCustomPrompt="1"/>
          </p:nvPr>
        </p:nvSpPr>
        <p:spPr>
          <a:xfrm>
            <a:off x="6096002" y="2133601"/>
            <a:ext cx="5479697" cy="3528980"/>
          </a:xfrm>
          <a:prstGeom prst="rect">
            <a:avLst/>
          </a:prstGeom>
          <a:noFill/>
        </p:spPr>
        <p:txBody>
          <a:bodyPr vert="horz" lIns="180000" tIns="655200" rIns="180000" bIns="655200" anchor="ctr" anchorCtr="0"/>
          <a:lstStyle>
            <a:lvl1pPr marL="0" indent="0" algn="ctr">
              <a:lnSpc>
                <a:spcPts val="2533"/>
              </a:lnSpc>
              <a:spcBef>
                <a:spcPts val="0"/>
              </a:spcBef>
              <a:buClr>
                <a:srgbClr val="FF7D1E"/>
              </a:buClr>
              <a:buSzPct val="78000"/>
              <a:buFont typeface="Arial"/>
              <a:buNone/>
              <a:defRPr sz="2400" b="0" baseline="0">
                <a:solidFill>
                  <a:srgbClr val="FFFFFF"/>
                </a:solidFill>
              </a:defRPr>
            </a:lvl1pPr>
          </a:lstStyle>
          <a:p>
            <a:pPr lvl="0"/>
            <a:r>
              <a:rPr lang="en-US" dirty="0"/>
              <a:t>Click here to add pull quote – </a:t>
            </a:r>
            <a:br>
              <a:rPr lang="en-US" dirty="0"/>
            </a:br>
            <a:r>
              <a:rPr lang="en-US" dirty="0"/>
              <a:t>If need to shift speech marks</a:t>
            </a:r>
            <a:br>
              <a:rPr lang="en-US" dirty="0"/>
            </a:br>
            <a:r>
              <a:rPr lang="en-US" dirty="0"/>
              <a:t>edit on Master page</a:t>
            </a:r>
          </a:p>
        </p:txBody>
      </p:sp>
      <p:sp>
        <p:nvSpPr>
          <p:cNvPr id="12" name="Picture Placeholder 2"/>
          <p:cNvSpPr>
            <a:spLocks noGrp="1"/>
          </p:cNvSpPr>
          <p:nvPr>
            <p:ph type="pic" idx="1" hasCustomPrompt="1"/>
          </p:nvPr>
        </p:nvSpPr>
        <p:spPr>
          <a:xfrm>
            <a:off x="642233" y="2133600"/>
            <a:ext cx="5453769" cy="3528981"/>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pic>
        <p:nvPicPr>
          <p:cNvPr id="2" name="Picture 1"/>
          <p:cNvPicPr>
            <a:picLocks noChangeAspect="1"/>
          </p:cNvPicPr>
          <p:nvPr userDrawn="1"/>
        </p:nvPicPr>
        <p:blipFill>
          <a:blip r:embed="rId2"/>
          <a:stretch>
            <a:fillRect/>
          </a:stretch>
        </p:blipFill>
        <p:spPr>
          <a:xfrm>
            <a:off x="8559917" y="2382162"/>
            <a:ext cx="540251" cy="397684"/>
          </a:xfrm>
          <a:prstGeom prst="rect">
            <a:avLst/>
          </a:prstGeom>
        </p:spPr>
      </p:pic>
      <p:pic>
        <p:nvPicPr>
          <p:cNvPr id="3" name="Picture 2"/>
          <p:cNvPicPr>
            <a:picLocks noChangeAspect="1"/>
          </p:cNvPicPr>
          <p:nvPr userDrawn="1"/>
        </p:nvPicPr>
        <p:blipFill>
          <a:blip r:embed="rId3"/>
          <a:stretch>
            <a:fillRect/>
          </a:stretch>
        </p:blipFill>
        <p:spPr>
          <a:xfrm>
            <a:off x="8627460" y="5035099"/>
            <a:ext cx="540251" cy="397684"/>
          </a:xfrm>
          <a:prstGeom prst="rect">
            <a:avLst/>
          </a:prstGeom>
        </p:spPr>
      </p:pic>
      <p:sp>
        <p:nvSpPr>
          <p:cNvPr id="26"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287159518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Purple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Rectangle 5"/>
          <p:cNvSpPr/>
          <p:nvPr userDrawn="1"/>
        </p:nvSpPr>
        <p:spPr>
          <a:xfrm>
            <a:off x="0" y="1"/>
            <a:ext cx="12192000" cy="6325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FFFFFF"/>
                </a:solidFill>
              </a:defRPr>
            </a:lvl1pPr>
          </a:lstStyle>
          <a:p>
            <a:pPr lvl="0"/>
            <a:r>
              <a:rPr lang="en-US" dirty="0"/>
              <a:t>Click here to add pull quote</a:t>
            </a:r>
          </a:p>
        </p:txBody>
      </p:sp>
      <p:pic>
        <p:nvPicPr>
          <p:cNvPr id="8" name="Picture 7"/>
          <p:cNvPicPr>
            <a:picLocks noChangeAspect="1"/>
          </p:cNvPicPr>
          <p:nvPr userDrawn="1"/>
        </p:nvPicPr>
        <p:blipFill>
          <a:blip r:embed="rId2">
            <a:lum bright="70000" contrast="-70000"/>
          </a:blip>
          <a:stretch>
            <a:fillRect/>
          </a:stretch>
        </p:blipFill>
        <p:spPr>
          <a:xfrm>
            <a:off x="5757334" y="1073183"/>
            <a:ext cx="677333" cy="504805"/>
          </a:xfrm>
          <a:prstGeom prst="rect">
            <a:avLst/>
          </a:prstGeom>
        </p:spPr>
      </p:pic>
      <p:pic>
        <p:nvPicPr>
          <p:cNvPr id="9" name="Picture 8"/>
          <p:cNvPicPr>
            <a:picLocks noChangeAspect="1"/>
          </p:cNvPicPr>
          <p:nvPr userDrawn="1"/>
        </p:nvPicPr>
        <p:blipFill>
          <a:blip r:embed="rId3">
            <a:lum bright="70000" contrast="-70000"/>
          </a:blip>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271617782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Warm Grey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0" y="1"/>
            <a:ext cx="12192000" cy="6325097"/>
          </a:xfrm>
          <a:prstGeom prst="rect">
            <a:avLst/>
          </a:prstGeom>
          <a:solidFill>
            <a:srgbClr val="DED8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4F2D7F"/>
                </a:solidFill>
              </a:defRPr>
            </a:lvl1pPr>
          </a:lstStyle>
          <a:p>
            <a:pPr lvl="0"/>
            <a:r>
              <a:rPr lang="en-US" dirty="0"/>
              <a:t>Click here to add pull quote</a:t>
            </a:r>
          </a:p>
        </p:txBody>
      </p:sp>
      <p:pic>
        <p:nvPicPr>
          <p:cNvPr id="6" name="Picture 5"/>
          <p:cNvPicPr>
            <a:picLocks noChangeAspect="1"/>
          </p:cNvPicPr>
          <p:nvPr userDrawn="1"/>
        </p:nvPicPr>
        <p:blipFill>
          <a:blip r:embed="rId2"/>
          <a:stretch>
            <a:fillRect/>
          </a:stretch>
        </p:blipFill>
        <p:spPr>
          <a:xfrm>
            <a:off x="5757334" y="1073183"/>
            <a:ext cx="677333" cy="504805"/>
          </a:xfrm>
          <a:prstGeom prst="rect">
            <a:avLst/>
          </a:prstGeom>
        </p:spPr>
      </p:pic>
      <p:pic>
        <p:nvPicPr>
          <p:cNvPr id="7" name="Picture 6"/>
          <p:cNvPicPr>
            <a:picLocks noChangeAspect="1"/>
          </p:cNvPicPr>
          <p:nvPr userDrawn="1"/>
        </p:nvPicPr>
        <p:blipFill>
          <a:blip r:embed="rId3"/>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900777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wo columns pur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4F2D7F">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3"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Tx/>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17883610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wo columns blu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8" name="Rectangle 17"/>
          <p:cNvSpPr/>
          <p:nvPr userDrawn="1"/>
        </p:nvSpPr>
        <p:spPr>
          <a:xfrm>
            <a:off x="6096001" y="2133600"/>
            <a:ext cx="5471584" cy="3528981"/>
          </a:xfrm>
          <a:prstGeom prst="rect">
            <a:avLst/>
          </a:prstGeom>
          <a:solidFill>
            <a:srgbClr val="00A7B5">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7" name="Rectangle 26"/>
          <p:cNvSpPr/>
          <p:nvPr userDrawn="1"/>
        </p:nvSpPr>
        <p:spPr>
          <a:xfrm>
            <a:off x="651227" y="2133600"/>
            <a:ext cx="5473141"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3" name="Oval 32"/>
          <p:cNvSpPr/>
          <p:nvPr userDrawn="1"/>
        </p:nvSpPr>
        <p:spPr>
          <a:xfrm>
            <a:off x="4213014" y="3328750"/>
            <a:ext cx="2059093" cy="1129665"/>
          </a:xfrm>
          <a:prstGeom prst="ellipse">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1"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14055307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2 columns gree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9BD732">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2" cy="3528981"/>
          </a:xfrm>
          <a:prstGeom prst="rect">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228234896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wo columns oran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1" y="2133600"/>
            <a:ext cx="5471584" cy="3528981"/>
          </a:xfrm>
          <a:prstGeom prst="rect">
            <a:avLst/>
          </a:prstGeom>
          <a:solidFill>
            <a:srgbClr val="FF7D1E">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420149538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wo columns r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E92841">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ectangle 6"/>
          <p:cNvSpPr/>
          <p:nvPr userDrawn="1"/>
        </p:nvSpPr>
        <p:spPr>
          <a:xfrm>
            <a:off x="651227" y="2133600"/>
            <a:ext cx="5444773" cy="3528981"/>
          </a:xfrm>
          <a:prstGeom prst="rect">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Oval 8"/>
          <p:cNvSpPr/>
          <p:nvPr userDrawn="1"/>
        </p:nvSpPr>
        <p:spPr>
          <a:xfrm>
            <a:off x="4213014" y="3328750"/>
            <a:ext cx="2059093" cy="1129665"/>
          </a:xfrm>
          <a:prstGeom prst="ellipse">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81757238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wo columns gre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47421" t="18042" r="19902" b="38100"/>
          <a:stretch/>
        </p:blipFill>
        <p:spPr>
          <a:xfrm>
            <a:off x="9500104" y="4087732"/>
            <a:ext cx="2245259" cy="2129477"/>
          </a:xfrm>
          <a:prstGeom prst="rect">
            <a:avLst/>
          </a:prstGeom>
        </p:spPr>
      </p:pic>
    </p:spTree>
    <p:extLst>
      <p:ext uri="{BB962C8B-B14F-4D97-AF65-F5344CB8AC3E}">
        <p14:creationId xmlns:p14="http://schemas.microsoft.com/office/powerpoint/2010/main" val="177187989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2_Two columns grey">
    <p:spTree>
      <p:nvGrpSpPr>
        <p:cNvPr id="1" name=""/>
        <p:cNvGrpSpPr/>
        <p:nvPr/>
      </p:nvGrpSpPr>
      <p:grpSpPr>
        <a:xfrm>
          <a:off x="0" y="0"/>
          <a:ext cx="0" cy="0"/>
          <a:chOff x="0" y="0"/>
          <a:chExt cx="0" cy="0"/>
        </a:xfrm>
      </p:grpSpPr>
      <p:sp>
        <p:nvSpPr>
          <p:cNvPr id="2" name="Rectangle 1"/>
          <p:cNvSpPr/>
          <p:nvPr userDrawn="1"/>
        </p:nvSpPr>
        <p:spPr>
          <a:xfrm>
            <a:off x="624417" y="1724637"/>
            <a:ext cx="10943168" cy="4508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51227"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Text Placeholder 12"/>
          <p:cNvSpPr>
            <a:spLocks noGrp="1"/>
          </p:cNvSpPr>
          <p:nvPr>
            <p:ph type="body" sz="quarter" idx="11" hasCustomPrompt="1"/>
          </p:nvPr>
        </p:nvSpPr>
        <p:spPr>
          <a:xfrm>
            <a:off x="740636" y="2011252"/>
            <a:ext cx="10630968" cy="3925227"/>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77770087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Foot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5" name="Media Placeholder 8"/>
          <p:cNvSpPr>
            <a:spLocks noGrp="1"/>
          </p:cNvSpPr>
          <p:nvPr>
            <p:ph type="media" sz="quarter" idx="12"/>
          </p:nvPr>
        </p:nvSpPr>
        <p:spPr>
          <a:xfrm>
            <a:off x="1" y="0"/>
            <a:ext cx="12191999" cy="6858000"/>
          </a:xfrm>
          <a:prstGeom prst="rect">
            <a:avLst/>
          </a:prstGeom>
        </p:spPr>
        <p:txBody>
          <a:bodyPr vert="horz"/>
          <a:lstStyle>
            <a:lvl1pPr marL="0" indent="0">
              <a:buNone/>
              <a:defRPr sz="1733">
                <a:solidFill>
                  <a:srgbClr val="9BD71E"/>
                </a:solidFill>
              </a:defRPr>
            </a:lvl1pPr>
          </a:lstStyle>
          <a:p>
            <a:endParaRPr lang="en-US" dirty="0"/>
          </a:p>
        </p:txBody>
      </p:sp>
    </p:spTree>
    <p:extLst>
      <p:ext uri="{BB962C8B-B14F-4D97-AF65-F5344CB8AC3E}">
        <p14:creationId xmlns:p14="http://schemas.microsoft.com/office/powerpoint/2010/main" val="317597832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Divider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999511CE-F6E9-6375-7EB7-7782134C6DFE}"/>
              </a:ext>
            </a:extLst>
          </p:cNvPr>
          <p:cNvSpPr>
            <a:spLocks noGrp="1"/>
          </p:cNvSpPr>
          <p:nvPr>
            <p:ph type="title" hasCustomPrompt="1"/>
          </p:nvPr>
        </p:nvSpPr>
        <p:spPr>
          <a:xfrm>
            <a:off x="1458913" y="2924175"/>
            <a:ext cx="5466821" cy="1128515"/>
          </a:xfrm>
        </p:spPr>
        <p:txBody>
          <a:bodyPr>
            <a:noAutofit/>
          </a:bodyPr>
          <a:lstStyle>
            <a:lvl1pPr>
              <a:lnSpc>
                <a:spcPct val="85000"/>
              </a:lnSpc>
              <a:spcBef>
                <a:spcPts val="0"/>
              </a:spcBef>
              <a:spcAft>
                <a:spcPts val="0"/>
              </a:spcAft>
              <a:defRPr sz="4000" b="1">
                <a:solidFill>
                  <a:schemeClr val="tx1"/>
                </a:solidFill>
              </a:defRPr>
            </a:lvl1pPr>
          </a:lstStyle>
          <a:p>
            <a:r>
              <a:rPr lang="en-GB"/>
              <a:t>Divider title</a:t>
            </a:r>
          </a:p>
        </p:txBody>
      </p:sp>
      <p:sp>
        <p:nvSpPr>
          <p:cNvPr id="11" name="Text Placeholder 11">
            <a:extLst>
              <a:ext uri="{FF2B5EF4-FFF2-40B4-BE49-F238E27FC236}">
                <a16:creationId xmlns:a16="http://schemas.microsoft.com/office/drawing/2014/main" id="{020E25E0-8D03-AB6F-A62E-E7A1D0B97879}"/>
              </a:ext>
            </a:extLst>
          </p:cNvPr>
          <p:cNvSpPr>
            <a:spLocks noGrp="1"/>
          </p:cNvSpPr>
          <p:nvPr>
            <p:ph type="body" sz="quarter" idx="15" hasCustomPrompt="1"/>
          </p:nvPr>
        </p:nvSpPr>
        <p:spPr>
          <a:xfrm>
            <a:off x="508001" y="2924177"/>
            <a:ext cx="706439" cy="504825"/>
          </a:xfrm>
          <a:prstGeom prst="rect">
            <a:avLst/>
          </a:prstGeom>
        </p:spPr>
        <p:txBody>
          <a:bodyPr/>
          <a:lstStyle>
            <a:lvl1pPr marL="0" indent="0">
              <a:lnSpc>
                <a:spcPct val="85000"/>
              </a:lnSpc>
              <a:spcBef>
                <a:spcPts val="0"/>
              </a:spcBef>
              <a:spcAft>
                <a:spcPts val="0"/>
              </a:spcAft>
              <a:buNone/>
              <a:defRPr sz="4000" b="1">
                <a:solidFill>
                  <a:schemeClr val="tx1"/>
                </a:solidFill>
                <a:latin typeface="+mn-lt"/>
              </a:defRPr>
            </a:lvl1pPr>
            <a:lvl5pPr>
              <a:defRPr/>
            </a:lvl5pPr>
          </a:lstStyle>
          <a:p>
            <a:pPr lvl="0"/>
            <a:r>
              <a:rPr lang="en-GB"/>
              <a:t>00</a:t>
            </a:r>
          </a:p>
        </p:txBody>
      </p:sp>
      <p:sp>
        <p:nvSpPr>
          <p:cNvPr id="8" name="Footer">
            <a:extLst>
              <a:ext uri="{FF2B5EF4-FFF2-40B4-BE49-F238E27FC236}">
                <a16:creationId xmlns:a16="http://schemas.microsoft.com/office/drawing/2014/main" id="{3A274F89-FBA2-4E0E-C87F-C486BC435187}"/>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endParaRPr lang="en-GB"/>
          </a:p>
        </p:txBody>
      </p:sp>
      <p:sp>
        <p:nvSpPr>
          <p:cNvPr id="12" name="SlideNumber">
            <a:extLst>
              <a:ext uri="{FF2B5EF4-FFF2-40B4-BE49-F238E27FC236}">
                <a16:creationId xmlns:a16="http://schemas.microsoft.com/office/drawing/2014/main" id="{8E131A25-DA6E-7723-43C8-FA009110843B}"/>
              </a:ext>
            </a:extLst>
          </p:cNvPr>
          <p:cNvSpPr>
            <a:spLocks noGrp="1"/>
          </p:cNvSpPr>
          <p:nvPr>
            <p:ph type="sldNum" sz="quarter" idx="4"/>
          </p:nvPr>
        </p:nvSpPr>
        <p:spPr>
          <a:xfrm>
            <a:off x="11328400" y="6460293"/>
            <a:ext cx="355600" cy="143720"/>
          </a:xfrm>
          <a:prstGeom prst="rect">
            <a:avLst/>
          </a:prstGeom>
        </p:spPr>
        <p:txBody>
          <a:bodyPr vert="horz" wrap="none" lIns="0" tIns="0" rIns="0" bIns="0" rtlCol="0" anchor="b" anchorCtr="0">
            <a:noAutofit/>
          </a:bodyPr>
          <a:lstStyle>
            <a:lvl1pPr algn="r">
              <a:defRPr sz="800">
                <a:solidFill>
                  <a:schemeClr val="tx1"/>
                </a:solidFill>
                <a:latin typeface="+mn-lt"/>
              </a:defRPr>
            </a:lvl1pPr>
          </a:lstStyle>
          <a:p>
            <a:fld id="{1AB31D9B-80B6-41F8-B283-556E26E6158E}" type="slidenum">
              <a:rPr lang="en-GB"/>
              <a:pPr/>
              <a:t>‹Nº›</a:t>
            </a:fld>
            <a:endParaRPr lang="en-GB"/>
          </a:p>
        </p:txBody>
      </p:sp>
    </p:spTree>
    <p:extLst>
      <p:ext uri="{BB962C8B-B14F-4D97-AF65-F5344CB8AC3E}">
        <p14:creationId xmlns:p14="http://schemas.microsoft.com/office/powerpoint/2010/main" val="1196556729"/>
      </p:ext>
    </p:extLst>
  </p:cSld>
  <p:clrMapOvr>
    <a:overrideClrMapping bg1="dk1" tx1="lt1" bg2="dk2" tx2="lt2" accent1="accent1" accent2="accent2" accent3="accent3" accent4="accent4" accent5="accent5" accent6="accent6" hlink="hlink" folHlink="folHlink"/>
  </p:clrMapOvr>
  <p:hf hdr="0" dt="0"/>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Title + Bullet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29922" y="456523"/>
            <a:ext cx="10937663"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8" name="Text Placeholder 5"/>
          <p:cNvSpPr>
            <a:spLocks noGrp="1"/>
          </p:cNvSpPr>
          <p:nvPr>
            <p:ph type="body" sz="quarter" idx="11" hasCustomPrompt="1"/>
          </p:nvPr>
        </p:nvSpPr>
        <p:spPr>
          <a:xfrm>
            <a:off x="629069" y="1982066"/>
            <a:ext cx="10938516"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pic>
        <p:nvPicPr>
          <p:cNvPr id="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47195" y="4620035"/>
            <a:ext cx="1625600" cy="162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533720"/>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Title 13"/>
          <p:cNvSpPr>
            <a:spLocks noGrp="1"/>
          </p:cNvSpPr>
          <p:nvPr>
            <p:ph type="title" hasCustomPrompt="1"/>
          </p:nvPr>
        </p:nvSpPr>
        <p:spPr>
          <a:xfrm>
            <a:off x="631461" y="446871"/>
            <a:ext cx="10936124" cy="1352263"/>
          </a:xfrm>
          <a:prstGeom prst="rect">
            <a:avLst/>
          </a:prstGeom>
        </p:spPr>
        <p:txBody>
          <a:bodyPr vert="horz" lIns="0" r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Tree>
    <p:extLst>
      <p:ext uri="{BB962C8B-B14F-4D97-AF65-F5344CB8AC3E}">
        <p14:creationId xmlns:p14="http://schemas.microsoft.com/office/powerpoint/2010/main" val="121085320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Title + Bullets + Image">
    <p:spTree>
      <p:nvGrpSpPr>
        <p:cNvPr id="1" name=""/>
        <p:cNvGrpSpPr/>
        <p:nvPr/>
      </p:nvGrpSpPr>
      <p:grpSpPr>
        <a:xfrm>
          <a:off x="0" y="0"/>
          <a:ext cx="0" cy="0"/>
          <a:chOff x="0" y="0"/>
          <a:chExt cx="0" cy="0"/>
        </a:xfrm>
      </p:grpSpPr>
      <p:sp>
        <p:nvSpPr>
          <p:cNvPr id="8"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Picture Placeholder 2"/>
          <p:cNvSpPr>
            <a:spLocks noGrp="1"/>
          </p:cNvSpPr>
          <p:nvPr>
            <p:ph type="pic" idx="1" hasCustomPrompt="1"/>
          </p:nvPr>
        </p:nvSpPr>
        <p:spPr>
          <a:xfrm>
            <a:off x="7137401" y="1991671"/>
            <a:ext cx="4438299" cy="4023500"/>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rgbClr val="4F2D7F"/>
                </a:solidFill>
              </a:defRPr>
            </a:lvl1pPr>
          </a:lstStyle>
          <a:p>
            <a:fld id="{2B8EE54B-3F47-064B-A553-EA9C9EAD2777}" type="slidenum">
              <a:rPr lang="en-US" smtClean="0"/>
              <a:pPr/>
              <a:t>‹Nº›</a:t>
            </a:fld>
            <a:endParaRPr lang="en-US" dirty="0"/>
          </a:p>
        </p:txBody>
      </p:sp>
      <p:sp>
        <p:nvSpPr>
          <p:cNvPr id="6"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
        <p:nvSpPr>
          <p:cNvPr id="7" name="Text Placeholder 5"/>
          <p:cNvSpPr>
            <a:spLocks noGrp="1"/>
          </p:cNvSpPr>
          <p:nvPr>
            <p:ph type="body" sz="quarter" idx="11" hasCustomPrompt="1"/>
          </p:nvPr>
        </p:nvSpPr>
        <p:spPr>
          <a:xfrm>
            <a:off x="629069" y="1982066"/>
            <a:ext cx="6348508"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Tree>
    <p:extLst>
      <p:ext uri="{BB962C8B-B14F-4D97-AF65-F5344CB8AC3E}">
        <p14:creationId xmlns:p14="http://schemas.microsoft.com/office/powerpoint/2010/main" val="249303780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ext +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8861"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47074" t="20641" r="19944" b="41817"/>
          <a:stretch/>
        </p:blipFill>
        <p:spPr>
          <a:xfrm>
            <a:off x="9303708" y="3923169"/>
            <a:ext cx="2428320" cy="1953156"/>
          </a:xfrm>
          <a:prstGeom prst="rect">
            <a:avLst/>
          </a:prstGeom>
        </p:spPr>
      </p:pic>
    </p:spTree>
    <p:extLst>
      <p:ext uri="{BB962C8B-B14F-4D97-AF65-F5344CB8AC3E}">
        <p14:creationId xmlns:p14="http://schemas.microsoft.com/office/powerpoint/2010/main" val="146108524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2 column bullet">
    <p:spTree>
      <p:nvGrpSpPr>
        <p:cNvPr id="1" name=""/>
        <p:cNvGrpSpPr/>
        <p:nvPr/>
      </p:nvGrpSpPr>
      <p:grpSpPr>
        <a:xfrm>
          <a:off x="0" y="0"/>
          <a:ext cx="0" cy="0"/>
          <a:chOff x="0" y="0"/>
          <a:chExt cx="0" cy="0"/>
        </a:xfrm>
      </p:grpSpPr>
      <p:sp>
        <p:nvSpPr>
          <p:cNvPr id="8" name="Text Placeholder 5"/>
          <p:cNvSpPr>
            <a:spLocks noGrp="1"/>
          </p:cNvSpPr>
          <p:nvPr>
            <p:ph type="body" sz="quarter" idx="13" hasCustomPrompt="1"/>
          </p:nvPr>
        </p:nvSpPr>
        <p:spPr>
          <a:xfrm>
            <a:off x="629069" y="1982066"/>
            <a:ext cx="5331465" cy="4023500"/>
          </a:xfrm>
          <a:prstGeom prst="rect">
            <a:avLst/>
          </a:prstGeom>
        </p:spPr>
        <p:txBody>
          <a:bodyPr vert="horz" lIns="0"/>
          <a:lstStyle>
            <a:lvl1pPr marL="457189" indent="-457189">
              <a:buClr>
                <a:srgbClr val="4F2D7F"/>
              </a:buClr>
              <a:buFont typeface="Arial"/>
              <a:buChar char="•"/>
              <a:defRPr sz="3200"/>
            </a:lvl1pPr>
            <a:lvl2pPr marL="956709" indent="-457189">
              <a:buClr>
                <a:srgbClr val="4F2D7F"/>
              </a:buClr>
              <a:buFont typeface="Arial" panose="020B0604020202020204" pitchFamily="34" charset="0"/>
              <a:buChar char="–"/>
              <a:defRPr sz="2933"/>
            </a:lvl2pPr>
            <a:lvl3pPr marL="1413898" indent="-457189">
              <a:buClrTx/>
              <a:buFont typeface="Arial" panose="020B0604020202020204" pitchFamily="34" charset="0"/>
              <a:buChar char="–"/>
              <a:defRPr sz="2667"/>
            </a:lvl3pPr>
            <a:lvl4pPr marL="1790655" indent="-355591">
              <a:buFont typeface="+mj-lt"/>
              <a:buAutoNum type="alphaLcPeriod"/>
              <a:defRPr/>
            </a:lvl4pPr>
          </a:lstStyle>
          <a:p>
            <a:pPr lvl="0"/>
            <a:r>
              <a:rPr lang="en-GB" dirty="0"/>
              <a:t>click to edit master </a:t>
            </a:r>
            <a:br>
              <a:rPr lang="en-GB" dirty="0"/>
            </a:br>
            <a:r>
              <a:rPr lang="en-GB" dirty="0"/>
              <a:t>text styles</a:t>
            </a:r>
          </a:p>
          <a:p>
            <a:pPr lvl="1"/>
            <a:r>
              <a:rPr lang="en-GB" dirty="0"/>
              <a:t>second level</a:t>
            </a:r>
          </a:p>
          <a:p>
            <a:pPr lvl="2"/>
            <a:r>
              <a:rPr lang="en-GB" dirty="0"/>
              <a:t>third level</a:t>
            </a:r>
          </a:p>
          <a:p>
            <a:pPr lvl="3"/>
            <a:r>
              <a:rPr lang="en-GB" dirty="0"/>
              <a:t>fourth level</a:t>
            </a:r>
          </a:p>
          <a:p>
            <a:pPr lvl="2"/>
            <a:endParaRPr lang="en-GB" dirty="0"/>
          </a:p>
          <a:p>
            <a:pPr lvl="2"/>
            <a:endParaRPr lang="en-GB" dirty="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Rounded Rectangle 5"/>
          <p:cNvSpPr/>
          <p:nvPr userDrawn="1"/>
        </p:nvSpPr>
        <p:spPr>
          <a:xfrm>
            <a:off x="8000445" y="1400271"/>
            <a:ext cx="3431065" cy="4954565"/>
          </a:xfrm>
          <a:prstGeom prst="roundRect">
            <a:avLst>
              <a:gd name="adj" fmla="val 9443"/>
            </a:avLst>
          </a:prstGeom>
          <a:solidFill>
            <a:srgbClr val="4F2D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pic>
        <p:nvPicPr>
          <p:cNvPr id="9" name="Picture 8"/>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563630" y="1519424"/>
            <a:ext cx="2304692" cy="2071088"/>
          </a:xfrm>
          <a:prstGeom prst="rect">
            <a:avLst/>
          </a:prstGeom>
        </p:spPr>
      </p:pic>
    </p:spTree>
    <p:extLst>
      <p:ext uri="{BB962C8B-B14F-4D97-AF65-F5344CB8AC3E}">
        <p14:creationId xmlns:p14="http://schemas.microsoft.com/office/powerpoint/2010/main" val="300574221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4 column option">
    <p:spTree>
      <p:nvGrpSpPr>
        <p:cNvPr id="1" name=""/>
        <p:cNvGrpSpPr/>
        <p:nvPr/>
      </p:nvGrpSpPr>
      <p:grpSpPr>
        <a:xfrm>
          <a:off x="0" y="0"/>
          <a:ext cx="0" cy="0"/>
          <a:chOff x="0" y="0"/>
          <a:chExt cx="0" cy="0"/>
        </a:xfrm>
      </p:grpSpPr>
      <p:sp>
        <p:nvSpPr>
          <p:cNvPr id="17"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5" name="Text Placeholder 12"/>
          <p:cNvSpPr>
            <a:spLocks noGrp="1"/>
          </p:cNvSpPr>
          <p:nvPr>
            <p:ph type="body" sz="quarter" idx="10" hasCustomPrompt="1"/>
          </p:nvPr>
        </p:nvSpPr>
        <p:spPr>
          <a:xfrm>
            <a:off x="642233"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6" name="Text Placeholder 12"/>
          <p:cNvSpPr>
            <a:spLocks noGrp="1"/>
          </p:cNvSpPr>
          <p:nvPr>
            <p:ph type="body" sz="quarter" idx="11" hasCustomPrompt="1"/>
          </p:nvPr>
        </p:nvSpPr>
        <p:spPr>
          <a:xfrm>
            <a:off x="3412067" y="3770211"/>
            <a:ext cx="2520088"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7" name="Text Placeholder 12"/>
          <p:cNvSpPr>
            <a:spLocks noGrp="1"/>
          </p:cNvSpPr>
          <p:nvPr>
            <p:ph type="body" sz="quarter" idx="12" hasCustomPrompt="1"/>
          </p:nvPr>
        </p:nvSpPr>
        <p:spPr>
          <a:xfrm>
            <a:off x="6222117"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8" name="Text Placeholder 12"/>
          <p:cNvSpPr>
            <a:spLocks noGrp="1"/>
          </p:cNvSpPr>
          <p:nvPr>
            <p:ph type="body" sz="quarter" idx="13" hasCustomPrompt="1"/>
          </p:nvPr>
        </p:nvSpPr>
        <p:spPr>
          <a:xfrm>
            <a:off x="9034264" y="3743115"/>
            <a:ext cx="2522184" cy="381848"/>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2400" baseline="0">
                <a:solidFill>
                  <a:srgbClr val="4F2D7F"/>
                </a:solidFill>
              </a:defRPr>
            </a:lvl1pPr>
          </a:lstStyle>
          <a:p>
            <a:pPr lvl="0"/>
            <a:r>
              <a:rPr lang="en-US" dirty="0"/>
              <a:t>Title</a:t>
            </a:r>
          </a:p>
        </p:txBody>
      </p:sp>
      <p:sp>
        <p:nvSpPr>
          <p:cNvPr id="9" name="Text Placeholder 12"/>
          <p:cNvSpPr>
            <a:spLocks noGrp="1"/>
          </p:cNvSpPr>
          <p:nvPr>
            <p:ph type="body" sz="quarter" idx="14" hasCustomPrompt="1"/>
          </p:nvPr>
        </p:nvSpPr>
        <p:spPr>
          <a:xfrm>
            <a:off x="642233"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chemeClr val="tx1"/>
                </a:solidFill>
              </a:defRPr>
            </a:lvl1pPr>
          </a:lstStyle>
          <a:p>
            <a:pPr lvl="0"/>
            <a:r>
              <a:rPr lang="en-US" dirty="0"/>
              <a:t>Text</a:t>
            </a:r>
          </a:p>
        </p:txBody>
      </p:sp>
      <p:sp>
        <p:nvSpPr>
          <p:cNvPr id="10" name="Text Placeholder 12"/>
          <p:cNvSpPr>
            <a:spLocks noGrp="1"/>
          </p:cNvSpPr>
          <p:nvPr>
            <p:ph type="body" sz="quarter" idx="15" hasCustomPrompt="1"/>
          </p:nvPr>
        </p:nvSpPr>
        <p:spPr>
          <a:xfrm>
            <a:off x="3412067" y="4179157"/>
            <a:ext cx="2520088"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1" name="Text Placeholder 12"/>
          <p:cNvSpPr>
            <a:spLocks noGrp="1"/>
          </p:cNvSpPr>
          <p:nvPr>
            <p:ph type="body" sz="quarter" idx="16" hasCustomPrompt="1"/>
          </p:nvPr>
        </p:nvSpPr>
        <p:spPr>
          <a:xfrm>
            <a:off x="6222117"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2" name="Text Placeholder 12"/>
          <p:cNvSpPr>
            <a:spLocks noGrp="1"/>
          </p:cNvSpPr>
          <p:nvPr>
            <p:ph type="body" sz="quarter" idx="17" hasCustomPrompt="1"/>
          </p:nvPr>
        </p:nvSpPr>
        <p:spPr>
          <a:xfrm>
            <a:off x="9034264" y="4152061"/>
            <a:ext cx="2522184" cy="1788152"/>
          </a:xfrm>
          <a:prstGeom prst="rect">
            <a:avLst/>
          </a:prstGeom>
        </p:spPr>
        <p:txBody>
          <a:bodyPr vert="horz" lIns="0" tIns="0"/>
          <a:lstStyle>
            <a:lvl1pPr marL="0" indent="0" algn="ctr">
              <a:lnSpc>
                <a:spcPct val="100000"/>
              </a:lnSpc>
              <a:spcBef>
                <a:spcPts val="0"/>
              </a:spcBef>
              <a:spcAft>
                <a:spcPts val="1600"/>
              </a:spcAft>
              <a:buClr>
                <a:srgbClr val="4F2D7F"/>
              </a:buClr>
              <a:buSzPct val="78000"/>
              <a:buFont typeface="Arial"/>
              <a:buNone/>
              <a:defRPr sz="1800" baseline="0">
                <a:solidFill>
                  <a:srgbClr val="000000"/>
                </a:solidFill>
              </a:defRPr>
            </a:lvl1pPr>
          </a:lstStyle>
          <a:p>
            <a:pPr lvl="0"/>
            <a:r>
              <a:rPr lang="en-US" dirty="0"/>
              <a:t>Text</a:t>
            </a:r>
          </a:p>
        </p:txBody>
      </p:sp>
      <p:sp>
        <p:nvSpPr>
          <p:cNvPr id="14" name="Picture Placeholder 2"/>
          <p:cNvSpPr>
            <a:spLocks noGrp="1"/>
          </p:cNvSpPr>
          <p:nvPr>
            <p:ph type="pic" idx="1" hasCustomPrompt="1"/>
          </p:nvPr>
        </p:nvSpPr>
        <p:spPr>
          <a:xfrm>
            <a:off x="642233"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5" name="Picture Placeholder 2"/>
          <p:cNvSpPr>
            <a:spLocks noGrp="1"/>
          </p:cNvSpPr>
          <p:nvPr>
            <p:ph type="pic" idx="18" hasCustomPrompt="1"/>
          </p:nvPr>
        </p:nvSpPr>
        <p:spPr>
          <a:xfrm>
            <a:off x="3412067" y="1944307"/>
            <a:ext cx="2520088"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6" name="Picture Placeholder 2"/>
          <p:cNvSpPr>
            <a:spLocks noGrp="1"/>
          </p:cNvSpPr>
          <p:nvPr>
            <p:ph type="pic" idx="19" hasCustomPrompt="1"/>
          </p:nvPr>
        </p:nvSpPr>
        <p:spPr>
          <a:xfrm>
            <a:off x="6222117"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8" name="Picture Placeholder 2"/>
          <p:cNvSpPr>
            <a:spLocks noGrp="1"/>
          </p:cNvSpPr>
          <p:nvPr>
            <p:ph type="pic" idx="20" hasCustomPrompt="1"/>
          </p:nvPr>
        </p:nvSpPr>
        <p:spPr>
          <a:xfrm>
            <a:off x="9034264" y="1903307"/>
            <a:ext cx="2522184" cy="1825904"/>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sp>
        <p:nvSpPr>
          <p:cNvPr id="19" name="Title 13"/>
          <p:cNvSpPr>
            <a:spLocks noGrp="1"/>
          </p:cNvSpPr>
          <p:nvPr>
            <p:ph type="title" hasCustomPrompt="1"/>
          </p:nvPr>
        </p:nvSpPr>
        <p:spPr>
          <a:xfrm>
            <a:off x="626839" y="456524"/>
            <a:ext cx="10948860"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2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153431321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4" name="Rectangle 3"/>
          <p:cNvSpPr/>
          <p:nvPr userDrawn="1"/>
        </p:nvSpPr>
        <p:spPr>
          <a:xfrm>
            <a:off x="6096002" y="2133600"/>
            <a:ext cx="5479697"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Text Placeholder 12"/>
          <p:cNvSpPr>
            <a:spLocks noGrp="1"/>
          </p:cNvSpPr>
          <p:nvPr>
            <p:ph type="body" sz="quarter" idx="10" hasCustomPrompt="1"/>
          </p:nvPr>
        </p:nvSpPr>
        <p:spPr>
          <a:xfrm>
            <a:off x="6096002" y="2133601"/>
            <a:ext cx="5479697" cy="3528980"/>
          </a:xfrm>
          <a:prstGeom prst="rect">
            <a:avLst/>
          </a:prstGeom>
          <a:noFill/>
        </p:spPr>
        <p:txBody>
          <a:bodyPr vert="horz" lIns="180000" tIns="655200" rIns="180000" bIns="655200" anchor="ctr" anchorCtr="0"/>
          <a:lstStyle>
            <a:lvl1pPr marL="0" indent="0" algn="ctr">
              <a:lnSpc>
                <a:spcPts val="2533"/>
              </a:lnSpc>
              <a:spcBef>
                <a:spcPts val="0"/>
              </a:spcBef>
              <a:buClr>
                <a:srgbClr val="FF7D1E"/>
              </a:buClr>
              <a:buSzPct val="78000"/>
              <a:buFont typeface="Arial"/>
              <a:buNone/>
              <a:defRPr sz="2400" b="0" baseline="0">
                <a:solidFill>
                  <a:srgbClr val="FFFFFF"/>
                </a:solidFill>
              </a:defRPr>
            </a:lvl1pPr>
          </a:lstStyle>
          <a:p>
            <a:pPr lvl="0"/>
            <a:r>
              <a:rPr lang="en-US" dirty="0"/>
              <a:t>Click here to add pull quote – </a:t>
            </a:r>
            <a:br>
              <a:rPr lang="en-US" dirty="0"/>
            </a:br>
            <a:r>
              <a:rPr lang="en-US" dirty="0"/>
              <a:t>If need to shift speech marks</a:t>
            </a:r>
            <a:br>
              <a:rPr lang="en-US" dirty="0"/>
            </a:br>
            <a:r>
              <a:rPr lang="en-US" dirty="0"/>
              <a:t>edit on Master page</a:t>
            </a:r>
          </a:p>
        </p:txBody>
      </p:sp>
      <p:sp>
        <p:nvSpPr>
          <p:cNvPr id="12" name="Picture Placeholder 2"/>
          <p:cNvSpPr>
            <a:spLocks noGrp="1"/>
          </p:cNvSpPr>
          <p:nvPr>
            <p:ph type="pic" idx="1" hasCustomPrompt="1"/>
          </p:nvPr>
        </p:nvSpPr>
        <p:spPr>
          <a:xfrm>
            <a:off x="642233" y="2133600"/>
            <a:ext cx="5453769" cy="3528981"/>
          </a:xfrm>
          <a:prstGeom prst="rect">
            <a:avLst/>
          </a:prstGeom>
        </p:spPr>
        <p:txBody>
          <a:bodyPr tIns="720000"/>
          <a:lstStyle>
            <a:lvl1pPr marL="0" indent="0">
              <a:buNone/>
              <a:defRPr sz="1600" baseline="0">
                <a:solidFill>
                  <a:srgbClr val="00A7B5"/>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insert picture</a:t>
            </a:r>
          </a:p>
        </p:txBody>
      </p:sp>
      <p:pic>
        <p:nvPicPr>
          <p:cNvPr id="2" name="Picture 1"/>
          <p:cNvPicPr>
            <a:picLocks noChangeAspect="1"/>
          </p:cNvPicPr>
          <p:nvPr userDrawn="1"/>
        </p:nvPicPr>
        <p:blipFill>
          <a:blip r:embed="rId2"/>
          <a:stretch>
            <a:fillRect/>
          </a:stretch>
        </p:blipFill>
        <p:spPr>
          <a:xfrm>
            <a:off x="8559917" y="2382162"/>
            <a:ext cx="540251" cy="397684"/>
          </a:xfrm>
          <a:prstGeom prst="rect">
            <a:avLst/>
          </a:prstGeom>
        </p:spPr>
      </p:pic>
      <p:pic>
        <p:nvPicPr>
          <p:cNvPr id="3" name="Picture 2"/>
          <p:cNvPicPr>
            <a:picLocks noChangeAspect="1"/>
          </p:cNvPicPr>
          <p:nvPr userDrawn="1"/>
        </p:nvPicPr>
        <p:blipFill>
          <a:blip r:embed="rId3"/>
          <a:stretch>
            <a:fillRect/>
          </a:stretch>
        </p:blipFill>
        <p:spPr>
          <a:xfrm>
            <a:off x="8627460" y="5035099"/>
            <a:ext cx="540251" cy="397684"/>
          </a:xfrm>
          <a:prstGeom prst="rect">
            <a:avLst/>
          </a:prstGeom>
        </p:spPr>
      </p:pic>
      <p:sp>
        <p:nvSpPr>
          <p:cNvPr id="26" name="Slide Number Placeholder 5"/>
          <p:cNvSpPr>
            <a:spLocks noGrp="1"/>
          </p:cNvSpPr>
          <p:nvPr>
            <p:ph type="sldNum" sz="quarter" idx="4"/>
          </p:nvPr>
        </p:nvSpPr>
        <p:spPr>
          <a:xfrm>
            <a:off x="11575699" y="6519350"/>
            <a:ext cx="222341" cy="276305"/>
          </a:xfrm>
          <a:prstGeom prst="rect">
            <a:avLst/>
          </a:prstGeom>
        </p:spPr>
        <p:txBody>
          <a:bodyPr lIns="0" rIns="0"/>
          <a:lstStyle>
            <a:lvl1pPr algn="ctr">
              <a:defRPr sz="933" b="1">
                <a:solidFill>
                  <a:schemeClr val="tx1"/>
                </a:solidFill>
              </a:defRPr>
            </a:lvl1pPr>
          </a:lstStyle>
          <a:p>
            <a:fld id="{2B8EE54B-3F47-064B-A553-EA9C9EAD2777}" type="slidenum">
              <a:rPr lang="en-US" smtClean="0"/>
              <a:pPr/>
              <a:t>‹Nº›</a:t>
            </a:fld>
            <a:endParaRPr lang="en-US" dirty="0"/>
          </a:p>
        </p:txBody>
      </p:sp>
      <p:sp>
        <p:nvSpPr>
          <p:cNvPr id="9" name="Title 13"/>
          <p:cNvSpPr>
            <a:spLocks noGrp="1"/>
          </p:cNvSpPr>
          <p:nvPr>
            <p:ph type="title" hasCustomPrompt="1"/>
          </p:nvPr>
        </p:nvSpPr>
        <p:spPr>
          <a:xfrm>
            <a:off x="626840" y="456524"/>
            <a:ext cx="10940745"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Slide Number Placeholder 2"/>
          <p:cNvSpPr txBox="1">
            <a:spLocks/>
          </p:cNvSpPr>
          <p:nvPr userDrawn="1"/>
        </p:nvSpPr>
        <p:spPr>
          <a:xfrm>
            <a:off x="651227" y="6519350"/>
            <a:ext cx="222341" cy="276305"/>
          </a:xfrm>
          <a:prstGeom prst="rect">
            <a:avLst/>
          </a:prstGeom>
        </p:spPr>
        <p:txBody>
          <a:bodyPr lIns="0" rIns="0"/>
          <a:lstStyle>
            <a:defPPr>
              <a:defRPr lang="en-US"/>
            </a:defPPr>
            <a:lvl1pPr marL="0" algn="l" defTabSz="457200" rtl="0" eaLnBrk="1" latinLnBrk="0" hangingPunct="1">
              <a:defRPr sz="7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B8EE54B-3F47-064B-A553-EA9C9EAD2777}" type="slidenum">
              <a:rPr lang="en-US" sz="933" smtClean="0"/>
              <a:pPr/>
              <a:t>‹Nº›</a:t>
            </a:fld>
            <a:endParaRPr lang="en-US" sz="933" dirty="0"/>
          </a:p>
        </p:txBody>
      </p:sp>
    </p:spTree>
    <p:extLst>
      <p:ext uri="{BB962C8B-B14F-4D97-AF65-F5344CB8AC3E}">
        <p14:creationId xmlns:p14="http://schemas.microsoft.com/office/powerpoint/2010/main" val="300510777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Purple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Rectangle 5"/>
          <p:cNvSpPr/>
          <p:nvPr userDrawn="1"/>
        </p:nvSpPr>
        <p:spPr>
          <a:xfrm>
            <a:off x="0" y="1"/>
            <a:ext cx="12192000" cy="6325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FFFFFF"/>
                </a:solidFill>
              </a:defRPr>
            </a:lvl1pPr>
          </a:lstStyle>
          <a:p>
            <a:pPr lvl="0"/>
            <a:r>
              <a:rPr lang="en-US" dirty="0"/>
              <a:t>Click here to add pull quote</a:t>
            </a:r>
          </a:p>
        </p:txBody>
      </p:sp>
      <p:pic>
        <p:nvPicPr>
          <p:cNvPr id="8" name="Picture 7"/>
          <p:cNvPicPr>
            <a:picLocks noChangeAspect="1"/>
          </p:cNvPicPr>
          <p:nvPr userDrawn="1"/>
        </p:nvPicPr>
        <p:blipFill>
          <a:blip r:embed="rId2">
            <a:lum bright="70000" contrast="-70000"/>
          </a:blip>
          <a:stretch>
            <a:fillRect/>
          </a:stretch>
        </p:blipFill>
        <p:spPr>
          <a:xfrm>
            <a:off x="5757334" y="1073183"/>
            <a:ext cx="677333" cy="504805"/>
          </a:xfrm>
          <a:prstGeom prst="rect">
            <a:avLst/>
          </a:prstGeom>
        </p:spPr>
      </p:pic>
      <p:pic>
        <p:nvPicPr>
          <p:cNvPr id="9" name="Picture 8"/>
          <p:cNvPicPr>
            <a:picLocks noChangeAspect="1"/>
          </p:cNvPicPr>
          <p:nvPr userDrawn="1"/>
        </p:nvPicPr>
        <p:blipFill>
          <a:blip r:embed="rId3">
            <a:lum bright="70000" contrast="-70000"/>
          </a:blip>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243557226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Warm Grey Quo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0" y="1"/>
            <a:ext cx="12192000" cy="6325097"/>
          </a:xfrm>
          <a:prstGeom prst="rect">
            <a:avLst/>
          </a:prstGeom>
          <a:solidFill>
            <a:srgbClr val="DED8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 Placeholder 12"/>
          <p:cNvSpPr>
            <a:spLocks noGrp="1"/>
          </p:cNvSpPr>
          <p:nvPr>
            <p:ph type="body" sz="quarter" idx="11" hasCustomPrompt="1"/>
          </p:nvPr>
        </p:nvSpPr>
        <p:spPr>
          <a:xfrm>
            <a:off x="0" y="802773"/>
            <a:ext cx="12192000" cy="4709297"/>
          </a:xfrm>
          <a:prstGeom prst="rect">
            <a:avLst/>
          </a:prstGeom>
          <a:noFill/>
        </p:spPr>
        <p:txBody>
          <a:bodyPr vert="horz" lIns="180000" tIns="655200" rIns="180000" bIns="655200" anchor="ctr" anchorCtr="0"/>
          <a:lstStyle>
            <a:lvl1pPr marL="0" indent="0" algn="ctr">
              <a:lnSpc>
                <a:spcPts val="3600"/>
              </a:lnSpc>
              <a:spcBef>
                <a:spcPts val="0"/>
              </a:spcBef>
              <a:buClr>
                <a:srgbClr val="FF7D1E"/>
              </a:buClr>
              <a:buSzPct val="78000"/>
              <a:buFont typeface="Arial"/>
              <a:buNone/>
              <a:defRPr sz="3200" b="0" baseline="0">
                <a:solidFill>
                  <a:srgbClr val="4F2D7F"/>
                </a:solidFill>
              </a:defRPr>
            </a:lvl1pPr>
          </a:lstStyle>
          <a:p>
            <a:pPr lvl="0"/>
            <a:r>
              <a:rPr lang="en-US" dirty="0"/>
              <a:t>Click here to add pull quote</a:t>
            </a:r>
          </a:p>
        </p:txBody>
      </p:sp>
      <p:pic>
        <p:nvPicPr>
          <p:cNvPr id="6" name="Picture 5"/>
          <p:cNvPicPr>
            <a:picLocks noChangeAspect="1"/>
          </p:cNvPicPr>
          <p:nvPr userDrawn="1"/>
        </p:nvPicPr>
        <p:blipFill>
          <a:blip r:embed="rId2"/>
          <a:stretch>
            <a:fillRect/>
          </a:stretch>
        </p:blipFill>
        <p:spPr>
          <a:xfrm>
            <a:off x="5757334" y="1073183"/>
            <a:ext cx="677333" cy="504805"/>
          </a:xfrm>
          <a:prstGeom prst="rect">
            <a:avLst/>
          </a:prstGeom>
        </p:spPr>
      </p:pic>
      <p:pic>
        <p:nvPicPr>
          <p:cNvPr id="7" name="Picture 6"/>
          <p:cNvPicPr>
            <a:picLocks noChangeAspect="1"/>
          </p:cNvPicPr>
          <p:nvPr userDrawn="1"/>
        </p:nvPicPr>
        <p:blipFill>
          <a:blip r:embed="rId3"/>
          <a:stretch>
            <a:fillRect/>
          </a:stretch>
        </p:blipFill>
        <p:spPr>
          <a:xfrm>
            <a:off x="5757334" y="4790872"/>
            <a:ext cx="677333" cy="504805"/>
          </a:xfrm>
          <a:prstGeom prst="rect">
            <a:avLst/>
          </a:prstGeom>
        </p:spPr>
      </p:pic>
    </p:spTree>
    <p:extLst>
      <p:ext uri="{BB962C8B-B14F-4D97-AF65-F5344CB8AC3E}">
        <p14:creationId xmlns:p14="http://schemas.microsoft.com/office/powerpoint/2010/main" val="177865489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wo columns pur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4F2D7F">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651227" y="2133600"/>
            <a:ext cx="5444772" cy="3528981"/>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Oval 8"/>
          <p:cNvSpPr/>
          <p:nvPr userDrawn="1"/>
        </p:nvSpPr>
        <p:spPr>
          <a:xfrm>
            <a:off x="4213014" y="3328750"/>
            <a:ext cx="2059093" cy="1129665"/>
          </a:xfrm>
          <a:prstGeom prst="ellipse">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3"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Tx/>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168773069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wo columns blu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8" name="Rectangle 17"/>
          <p:cNvSpPr/>
          <p:nvPr userDrawn="1"/>
        </p:nvSpPr>
        <p:spPr>
          <a:xfrm>
            <a:off x="6096001" y="2133600"/>
            <a:ext cx="5471584" cy="3528981"/>
          </a:xfrm>
          <a:prstGeom prst="rect">
            <a:avLst/>
          </a:prstGeom>
          <a:solidFill>
            <a:srgbClr val="00A7B5">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7" name="Rectangle 26"/>
          <p:cNvSpPr/>
          <p:nvPr userDrawn="1"/>
        </p:nvSpPr>
        <p:spPr>
          <a:xfrm>
            <a:off x="651227" y="2133600"/>
            <a:ext cx="5473141" cy="3528981"/>
          </a:xfrm>
          <a:prstGeom prst="rect">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3" name="Oval 32"/>
          <p:cNvSpPr/>
          <p:nvPr userDrawn="1"/>
        </p:nvSpPr>
        <p:spPr>
          <a:xfrm>
            <a:off x="4213014" y="3328750"/>
            <a:ext cx="2059093" cy="1129665"/>
          </a:xfrm>
          <a:prstGeom prst="ellipse">
            <a:avLst/>
          </a:prstGeom>
          <a:solidFill>
            <a:srgbClr val="00A7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9"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1"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4127856569"/>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2 columns gree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9BD732">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651227" y="2133600"/>
            <a:ext cx="5444772" cy="3528981"/>
          </a:xfrm>
          <a:prstGeom prst="rect">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Oval 8"/>
          <p:cNvSpPr/>
          <p:nvPr userDrawn="1"/>
        </p:nvSpPr>
        <p:spPr>
          <a:xfrm>
            <a:off x="4213014" y="3328750"/>
            <a:ext cx="2059093" cy="1129665"/>
          </a:xfrm>
          <a:prstGeom prst="ellipse">
            <a:avLst/>
          </a:prstGeom>
          <a:solidFill>
            <a:srgbClr val="9BD7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48733441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wo columns oran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1" y="2133600"/>
            <a:ext cx="5471584" cy="3528981"/>
          </a:xfrm>
          <a:prstGeom prst="rect">
            <a:avLst/>
          </a:prstGeom>
          <a:solidFill>
            <a:srgbClr val="FF7D1E">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651227" y="2133600"/>
            <a:ext cx="5444773" cy="3528981"/>
          </a:xfrm>
          <a:prstGeom prst="rect">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Oval 8"/>
          <p:cNvSpPr/>
          <p:nvPr userDrawn="1"/>
        </p:nvSpPr>
        <p:spPr>
          <a:xfrm>
            <a:off x="4213014" y="3328750"/>
            <a:ext cx="2059093" cy="1129665"/>
          </a:xfrm>
          <a:prstGeom prst="ellipse">
            <a:avLst/>
          </a:prstGeom>
          <a:solidFill>
            <a:srgbClr val="FF7D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46224662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Two columns r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4" name="Rectangle 3"/>
          <p:cNvSpPr/>
          <p:nvPr userDrawn="1"/>
        </p:nvSpPr>
        <p:spPr>
          <a:xfrm>
            <a:off x="6096002" y="2133600"/>
            <a:ext cx="5471583" cy="3528981"/>
          </a:xfrm>
          <a:prstGeom prst="rect">
            <a:avLst/>
          </a:prstGeom>
          <a:solidFill>
            <a:srgbClr val="E92841">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651227" y="2133600"/>
            <a:ext cx="5444773" cy="3528981"/>
          </a:xfrm>
          <a:prstGeom prst="rect">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Oval 8"/>
          <p:cNvSpPr/>
          <p:nvPr userDrawn="1"/>
        </p:nvSpPr>
        <p:spPr>
          <a:xfrm>
            <a:off x="4213014" y="3328750"/>
            <a:ext cx="2059093" cy="1129665"/>
          </a:xfrm>
          <a:prstGeom prst="ellipse">
            <a:avLst/>
          </a:prstGeom>
          <a:solidFill>
            <a:srgbClr val="E928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itle 13"/>
          <p:cNvSpPr>
            <a:spLocks noGrp="1"/>
          </p:cNvSpPr>
          <p:nvPr>
            <p:ph type="title" hasCustomPrompt="1"/>
          </p:nvPr>
        </p:nvSpPr>
        <p:spPr>
          <a:xfrm>
            <a:off x="651227" y="456524"/>
            <a:ext cx="10916359"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10" name="Text Placeholder 12"/>
          <p:cNvSpPr>
            <a:spLocks noGrp="1"/>
          </p:cNvSpPr>
          <p:nvPr>
            <p:ph type="body" sz="quarter" idx="11" hasCustomPrompt="1"/>
          </p:nvPr>
        </p:nvSpPr>
        <p:spPr>
          <a:xfrm>
            <a:off x="651227" y="2256090"/>
            <a:ext cx="5251068" cy="3255980"/>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
        <p:nvSpPr>
          <p:cNvPr id="12" name="Text Placeholder 12"/>
          <p:cNvSpPr>
            <a:spLocks noGrp="1"/>
          </p:cNvSpPr>
          <p:nvPr>
            <p:ph type="body" sz="quarter" idx="12" hasCustomPrompt="1"/>
          </p:nvPr>
        </p:nvSpPr>
        <p:spPr>
          <a:xfrm>
            <a:off x="6351871" y="2256089"/>
            <a:ext cx="5076707" cy="3255980"/>
          </a:xfrm>
          <a:prstGeom prst="rect">
            <a:avLst/>
          </a:prstGeom>
          <a:noFill/>
        </p:spPr>
        <p:txBody>
          <a:bodyPr vert="horz" lIns="72000" tIns="0" rIns="0" bIns="0" anchor="t" anchorCtr="0"/>
          <a:lstStyle>
            <a:lvl1pPr marL="457189" indent="-457189" algn="l">
              <a:lnSpc>
                <a:spcPts val="3600"/>
              </a:lnSpc>
              <a:spcBef>
                <a:spcPts val="0"/>
              </a:spcBef>
              <a:buClrTx/>
              <a:buSzPct val="100000"/>
              <a:buFont typeface="Arial" panose="020B0604020202020204" pitchFamily="34" charset="0"/>
              <a:buChar char="•"/>
              <a:defRPr sz="3200" b="0" baseline="0">
                <a:solidFill>
                  <a:schemeClr val="tx1"/>
                </a:solidFill>
              </a:defRPr>
            </a:lvl1pPr>
            <a:lvl2pPr>
              <a:buClrTx/>
              <a:defRPr sz="2667">
                <a:solidFill>
                  <a:schemeClr val="tx1"/>
                </a:solidFill>
              </a:defRPr>
            </a:lvl2pPr>
            <a:lvl3pPr marL="1310185" indent="-304792">
              <a:buClr>
                <a:schemeClr val="tx1"/>
              </a:buClr>
              <a:buFont typeface="Arial" panose="020B0604020202020204" pitchFamily="34" charset="0"/>
              <a:buChar char="–"/>
              <a:defRPr sz="2667">
                <a:solidFill>
                  <a:schemeClr val="tx1"/>
                </a:solidFill>
              </a:defRPr>
            </a:lvl3pPr>
            <a:lvl4pPr marL="1674242" indent="-364058">
              <a:buClrTx/>
              <a:buSzPct val="90000"/>
              <a:buFont typeface="+mj-lt"/>
              <a:buAutoNum type="alphaLcPeriod"/>
              <a:defRPr sz="2667">
                <a:solidFill>
                  <a:schemeClr val="tx1"/>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08199459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wo columns gre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11" name="Title 13"/>
          <p:cNvSpPr>
            <a:spLocks noGrp="1"/>
          </p:cNvSpPr>
          <p:nvPr>
            <p:ph type="title" hasCustomPrompt="1"/>
          </p:nvPr>
        </p:nvSpPr>
        <p:spPr>
          <a:xfrm>
            <a:off x="651228"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pic>
        <p:nvPicPr>
          <p:cNvPr id="13"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47421" t="18042" r="19902" b="38100"/>
          <a:stretch/>
        </p:blipFill>
        <p:spPr>
          <a:xfrm>
            <a:off x="9500104" y="4087732"/>
            <a:ext cx="2245259" cy="2129477"/>
          </a:xfrm>
          <a:prstGeom prst="rect">
            <a:avLst/>
          </a:prstGeom>
        </p:spPr>
      </p:pic>
    </p:spTree>
    <p:extLst>
      <p:ext uri="{BB962C8B-B14F-4D97-AF65-F5344CB8AC3E}">
        <p14:creationId xmlns:p14="http://schemas.microsoft.com/office/powerpoint/2010/main" val="116858705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2_Two columns grey">
    <p:spTree>
      <p:nvGrpSpPr>
        <p:cNvPr id="1" name=""/>
        <p:cNvGrpSpPr/>
        <p:nvPr/>
      </p:nvGrpSpPr>
      <p:grpSpPr>
        <a:xfrm>
          <a:off x="0" y="0"/>
          <a:ext cx="0" cy="0"/>
          <a:chOff x="0" y="0"/>
          <a:chExt cx="0" cy="0"/>
        </a:xfrm>
      </p:grpSpPr>
      <p:sp>
        <p:nvSpPr>
          <p:cNvPr id="2" name="Rectangle 1"/>
          <p:cNvSpPr/>
          <p:nvPr userDrawn="1"/>
        </p:nvSpPr>
        <p:spPr>
          <a:xfrm>
            <a:off x="624417" y="1724637"/>
            <a:ext cx="10943168" cy="4508097"/>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6" name="Title 13"/>
          <p:cNvSpPr>
            <a:spLocks noGrp="1"/>
          </p:cNvSpPr>
          <p:nvPr>
            <p:ph type="title" hasCustomPrompt="1"/>
          </p:nvPr>
        </p:nvSpPr>
        <p:spPr>
          <a:xfrm>
            <a:off x="651227" y="456524"/>
            <a:ext cx="10916357" cy="1268113"/>
          </a:xfrm>
          <a:prstGeom prst="rect">
            <a:avLst/>
          </a:prstGeom>
        </p:spPr>
        <p:txBody>
          <a:bodyPr vert="horz" lIns="0" rIns="0" bIns="0"/>
          <a:lstStyle>
            <a:lvl1pPr algn="l" rtl="0">
              <a:lnSpc>
                <a:spcPts val="4533"/>
              </a:lnSpc>
              <a:defRPr sz="4000" b="1">
                <a:solidFill>
                  <a:srgbClr val="4F2D7F"/>
                </a:solidFill>
                <a:latin typeface="+mn-lt"/>
              </a:defRPr>
            </a:lvl1pPr>
          </a:lstStyle>
          <a:p>
            <a:pPr rtl="0">
              <a:lnSpc>
                <a:spcPts val="3400"/>
              </a:lnSpc>
            </a:pPr>
            <a:r>
              <a:rPr lang="en-US" dirty="0"/>
              <a:t>Click here to add title</a:t>
            </a:r>
          </a:p>
        </p:txBody>
      </p:sp>
      <p:sp>
        <p:nvSpPr>
          <p:cNvPr id="7" name="Text Placeholder 12"/>
          <p:cNvSpPr>
            <a:spLocks noGrp="1"/>
          </p:cNvSpPr>
          <p:nvPr>
            <p:ph type="body" sz="quarter" idx="11" hasCustomPrompt="1"/>
          </p:nvPr>
        </p:nvSpPr>
        <p:spPr>
          <a:xfrm>
            <a:off x="740636" y="2011252"/>
            <a:ext cx="10630968" cy="3925227"/>
          </a:xfrm>
          <a:prstGeom prst="rect">
            <a:avLst/>
          </a:prstGeom>
          <a:noFill/>
        </p:spPr>
        <p:txBody>
          <a:bodyPr vert="horz" lIns="72000" tIns="0" rIns="0" bIns="0" anchor="t" anchorCtr="0"/>
          <a:lstStyle>
            <a:lvl1pPr marL="457189" indent="-457189" algn="l">
              <a:lnSpc>
                <a:spcPts val="3600"/>
              </a:lnSpc>
              <a:spcBef>
                <a:spcPts val="0"/>
              </a:spcBef>
              <a:buClr>
                <a:schemeClr val="bg1"/>
              </a:buClr>
              <a:buSzPct val="100000"/>
              <a:buFont typeface="Arial" panose="020B0604020202020204" pitchFamily="34" charset="0"/>
              <a:buChar char="•"/>
              <a:defRPr sz="3200" b="0" baseline="0">
                <a:solidFill>
                  <a:srgbClr val="FFFFFF"/>
                </a:solidFill>
              </a:defRPr>
            </a:lvl1pPr>
            <a:lvl2pPr>
              <a:buClr>
                <a:schemeClr val="bg1"/>
              </a:buClr>
              <a:defRPr sz="2667">
                <a:solidFill>
                  <a:srgbClr val="FFFFFF"/>
                </a:solidFill>
              </a:defRPr>
            </a:lvl2pPr>
            <a:lvl3pPr marL="1310185" indent="-304792">
              <a:buClr>
                <a:schemeClr val="bg1"/>
              </a:buClr>
              <a:buFont typeface="Arial" panose="020B0604020202020204" pitchFamily="34" charset="0"/>
              <a:buChar char="–"/>
              <a:defRPr sz="2667">
                <a:solidFill>
                  <a:srgbClr val="FFFFFF"/>
                </a:solidFill>
              </a:defRPr>
            </a:lvl3pPr>
            <a:lvl4pPr marL="1674242" indent="-364058">
              <a:buClr>
                <a:schemeClr val="bg1"/>
              </a:buClr>
              <a:buSzPct val="90000"/>
              <a:buFont typeface="+mj-lt"/>
              <a:buAutoNum type="alphaLcPeriod"/>
              <a:defRPr sz="2667">
                <a:solidFill>
                  <a:srgbClr val="FFFFFF"/>
                </a:solidFill>
              </a:defRPr>
            </a:lvl4pPr>
          </a:lstStyle>
          <a:p>
            <a:pPr lvl="0"/>
            <a:r>
              <a:rPr lang="en-US" dirty="0"/>
              <a:t>Click here to add pull quote</a:t>
            </a:r>
          </a:p>
          <a:p>
            <a:pPr lvl="1"/>
            <a:r>
              <a:rPr lang="en-US" dirty="0" err="1"/>
              <a:t>Wdwdew</a:t>
            </a:r>
            <a:endParaRPr lang="en-US" dirty="0"/>
          </a:p>
          <a:p>
            <a:pPr lvl="2"/>
            <a:r>
              <a:rPr lang="en-US" dirty="0" err="1"/>
              <a:t>Asdde</a:t>
            </a:r>
            <a:endParaRPr lang="en-US" dirty="0"/>
          </a:p>
          <a:p>
            <a:pPr lvl="3"/>
            <a:r>
              <a:rPr lang="en-US" dirty="0" err="1"/>
              <a:t>asdd</a:t>
            </a:r>
            <a:endParaRPr lang="en-US" dirty="0"/>
          </a:p>
          <a:p>
            <a:pPr lvl="3"/>
            <a:endParaRPr lang="en-US" dirty="0"/>
          </a:p>
        </p:txBody>
      </p:sp>
    </p:spTree>
    <p:extLst>
      <p:ext uri="{BB962C8B-B14F-4D97-AF65-F5344CB8AC3E}">
        <p14:creationId xmlns:p14="http://schemas.microsoft.com/office/powerpoint/2010/main" val="382574415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Foot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8EE54B-3F47-064B-A553-EA9C9EAD2777}" type="slidenum">
              <a:rPr lang="en-US" smtClean="0"/>
              <a:pPr/>
              <a:t>‹Nº›</a:t>
            </a:fld>
            <a:endParaRPr lang="en-US" dirty="0"/>
          </a:p>
        </p:txBody>
      </p:sp>
      <p:sp>
        <p:nvSpPr>
          <p:cNvPr id="5" name="Media Placeholder 8"/>
          <p:cNvSpPr>
            <a:spLocks noGrp="1"/>
          </p:cNvSpPr>
          <p:nvPr>
            <p:ph type="media" sz="quarter" idx="12"/>
          </p:nvPr>
        </p:nvSpPr>
        <p:spPr>
          <a:xfrm>
            <a:off x="1" y="0"/>
            <a:ext cx="12191999" cy="6858000"/>
          </a:xfrm>
          <a:prstGeom prst="rect">
            <a:avLst/>
          </a:prstGeom>
        </p:spPr>
        <p:txBody>
          <a:bodyPr vert="horz"/>
          <a:lstStyle>
            <a:lvl1pPr marL="0" indent="0">
              <a:buNone/>
              <a:defRPr sz="1733">
                <a:solidFill>
                  <a:srgbClr val="9BD71E"/>
                </a:solidFill>
              </a:defRPr>
            </a:lvl1pPr>
          </a:lstStyle>
          <a:p>
            <a:endParaRPr lang="en-US" dirty="0"/>
          </a:p>
        </p:txBody>
      </p:sp>
    </p:spTree>
    <p:extLst>
      <p:ext uri="{BB962C8B-B14F-4D97-AF65-F5344CB8AC3E}">
        <p14:creationId xmlns:p14="http://schemas.microsoft.com/office/powerpoint/2010/main" val="48214611"/>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1_Divider 2 - purple">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circle.png"/>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1" y="0"/>
            <a:ext cx="11487151" cy="6858000"/>
          </a:xfrm>
          <a:prstGeom prst="rect">
            <a:avLst/>
          </a:prstGeom>
        </p:spPr>
      </p:pic>
      <p:sp>
        <p:nvSpPr>
          <p:cNvPr id="4" name="Title 13"/>
          <p:cNvSpPr>
            <a:spLocks noGrp="1"/>
          </p:cNvSpPr>
          <p:nvPr>
            <p:ph type="title" hasCustomPrompt="1"/>
          </p:nvPr>
        </p:nvSpPr>
        <p:spPr>
          <a:xfrm>
            <a:off x="630781" y="3099889"/>
            <a:ext cx="10856369" cy="1570440"/>
          </a:xfrm>
          <a:prstGeom prst="rect">
            <a:avLst/>
          </a:prstGeom>
        </p:spPr>
        <p:txBody>
          <a:bodyPr vert="horz" lIns="0" rIns="0"/>
          <a:lstStyle>
            <a:lvl1pPr algn="l" rtl="0">
              <a:lnSpc>
                <a:spcPts val="4533"/>
              </a:lnSpc>
              <a:defRPr sz="4000" b="1">
                <a:solidFill>
                  <a:srgbClr val="FFFFFF"/>
                </a:solidFill>
                <a:latin typeface="+mn-lt"/>
              </a:defRPr>
            </a:lvl1pPr>
          </a:lstStyle>
          <a:p>
            <a:pPr rtl="0">
              <a:lnSpc>
                <a:spcPts val="3400"/>
              </a:lnSpc>
            </a:pPr>
            <a:r>
              <a:rPr lang="en-US" dirty="0"/>
              <a:t>Click here to add title</a:t>
            </a:r>
            <a:br>
              <a:rPr lang="en-US" dirty="0"/>
            </a:br>
            <a:r>
              <a:rPr lang="en-US" dirty="0"/>
              <a:t>on two decks</a:t>
            </a:r>
          </a:p>
        </p:txBody>
      </p:sp>
      <p:sp>
        <p:nvSpPr>
          <p:cNvPr id="8" name="Copyright"/>
          <p:cNvSpPr txBox="1"/>
          <p:nvPr userDrawn="1"/>
        </p:nvSpPr>
        <p:spPr>
          <a:xfrm>
            <a:off x="911667" y="6540837"/>
            <a:ext cx="3888932" cy="215444"/>
          </a:xfrm>
          <a:prstGeom prst="rect">
            <a:avLst/>
          </a:prstGeom>
          <a:noFill/>
        </p:spPr>
        <p:txBody>
          <a:bodyPr wrap="square" lIns="0" rIns="0" rtlCol="0">
            <a:spAutoFit/>
          </a:bodyPr>
          <a:lstStyle/>
          <a:p>
            <a:pPr algn="l"/>
            <a:r>
              <a:rPr lang="en-GB" sz="800" dirty="0">
                <a:solidFill>
                  <a:schemeClr val="bg1"/>
                </a:solidFill>
              </a:rPr>
              <a:t>©2018 Grant Thornton International Ltd. All rights reserved.</a:t>
            </a:r>
          </a:p>
        </p:txBody>
      </p:sp>
      <p:sp>
        <p:nvSpPr>
          <p:cNvPr id="11" name="Slide Number Placeholder 5"/>
          <p:cNvSpPr>
            <a:spLocks noGrp="1"/>
          </p:cNvSpPr>
          <p:nvPr>
            <p:ph type="sldNum" sz="quarter" idx="4"/>
          </p:nvPr>
        </p:nvSpPr>
        <p:spPr>
          <a:xfrm>
            <a:off x="639670" y="6519350"/>
            <a:ext cx="222341" cy="276305"/>
          </a:xfrm>
          <a:prstGeom prst="rect">
            <a:avLst/>
          </a:prstGeom>
        </p:spPr>
        <p:txBody>
          <a:bodyPr lIns="0" rIns="0"/>
          <a:lstStyle>
            <a:lvl1pPr algn="l">
              <a:defRPr sz="933" b="1">
                <a:solidFill>
                  <a:schemeClr val="bg1"/>
                </a:solidFill>
              </a:defRPr>
            </a:lvl1pPr>
          </a:lstStyle>
          <a:p>
            <a:fld id="{2B8EE54B-3F47-064B-A553-EA9C9EAD2777}" type="slidenum">
              <a:rPr lang="en-US" smtClean="0"/>
              <a:pPr/>
              <a:t>‹Nº›</a:t>
            </a:fld>
            <a:endParaRPr lang="en-US" dirty="0"/>
          </a:p>
        </p:txBody>
      </p:sp>
      <p:cxnSp>
        <p:nvCxnSpPr>
          <p:cNvPr id="12" name="Straight Connector 11"/>
          <p:cNvCxnSpPr/>
          <p:nvPr userDrawn="1"/>
        </p:nvCxnSpPr>
        <p:spPr>
          <a:xfrm>
            <a:off x="651227" y="6517112"/>
            <a:ext cx="3447679" cy="1233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 Placeholder 3"/>
          <p:cNvSpPr>
            <a:spLocks noGrp="1"/>
          </p:cNvSpPr>
          <p:nvPr>
            <p:ph type="body" sz="quarter" idx="13"/>
          </p:nvPr>
        </p:nvSpPr>
        <p:spPr>
          <a:xfrm>
            <a:off x="630781" y="1298963"/>
            <a:ext cx="10856369" cy="1329939"/>
          </a:xfrm>
          <a:prstGeom prst="rect">
            <a:avLst/>
          </a:prstGeom>
        </p:spPr>
        <p:txBody>
          <a:bodyPr vert="horz" lIns="0" tIns="0" rIns="0" bIns="0" anchor="b" anchorCtr="0"/>
          <a:lstStyle>
            <a:lvl1pPr marL="0" indent="0">
              <a:lnSpc>
                <a:spcPts val="5333"/>
              </a:lnSpc>
              <a:spcBef>
                <a:spcPts val="0"/>
              </a:spcBef>
              <a:buNone/>
              <a:defRPr sz="4800" b="1">
                <a:solidFill>
                  <a:schemeClr val="bg1"/>
                </a:solidFill>
              </a:defRPr>
            </a:lvl1pPr>
            <a:lvl2pPr marL="609585" indent="0">
              <a:buNone/>
              <a:defRPr/>
            </a:lvl2pPr>
            <a:lvl3pPr marL="1219170" indent="0">
              <a:buNone/>
              <a:defRPr/>
            </a:lvl3pPr>
            <a:lvl4pPr marL="1828754" indent="0">
              <a:buNone/>
              <a:defRPr/>
            </a:lvl4pPr>
            <a:lvl5pPr marL="2438339" indent="0">
              <a:buNone/>
              <a:defRPr/>
            </a:lvl5pPr>
          </a:lstStyle>
          <a:p>
            <a:pPr lvl="0"/>
            <a:endParaRPr lang="en-US" dirty="0"/>
          </a:p>
        </p:txBody>
      </p:sp>
    </p:spTree>
    <p:extLst>
      <p:ext uri="{BB962C8B-B14F-4D97-AF65-F5344CB8AC3E}">
        <p14:creationId xmlns:p14="http://schemas.microsoft.com/office/powerpoint/2010/main" val="375854018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Title + curved photo">
    <p:spTree>
      <p:nvGrpSpPr>
        <p:cNvPr id="1" name=""/>
        <p:cNvGrpSpPr/>
        <p:nvPr/>
      </p:nvGrpSpPr>
      <p:grpSpPr>
        <a:xfrm>
          <a:off x="0" y="0"/>
          <a:ext cx="0" cy="0"/>
          <a:chOff x="0" y="0"/>
          <a:chExt cx="0" cy="0"/>
        </a:xfrm>
      </p:grpSpPr>
      <p:sp>
        <p:nvSpPr>
          <p:cNvPr id="15" name="Picture Placeholder 14"/>
          <p:cNvSpPr>
            <a:spLocks noGrp="1"/>
          </p:cNvSpPr>
          <p:nvPr>
            <p:ph type="pic" sz="quarter" idx="12" hasCustomPrompt="1"/>
          </p:nvPr>
        </p:nvSpPr>
        <p:spPr>
          <a:xfrm>
            <a:off x="5994401" y="1536700"/>
            <a:ext cx="6223652" cy="5341001"/>
          </a:xfrm>
          <a:custGeom>
            <a:avLst/>
            <a:gdLst>
              <a:gd name="connsiteX0" fmla="*/ 0 w 5751512"/>
              <a:gd name="connsiteY0" fmla="*/ 0 h 3946525"/>
              <a:gd name="connsiteX1" fmla="*/ 5751512 w 5751512"/>
              <a:gd name="connsiteY1" fmla="*/ 0 h 3946525"/>
              <a:gd name="connsiteX2" fmla="*/ 5751512 w 5751512"/>
              <a:gd name="connsiteY2" fmla="*/ 3946525 h 3946525"/>
              <a:gd name="connsiteX3" fmla="*/ 0 w 5751512"/>
              <a:gd name="connsiteY3" fmla="*/ 3946525 h 3946525"/>
              <a:gd name="connsiteX4" fmla="*/ 0 w 5751512"/>
              <a:gd name="connsiteY4" fmla="*/ 0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038929 w 5751512"/>
              <a:gd name="connsiteY0" fmla="*/ 145143 h 3946525"/>
              <a:gd name="connsiteX1" fmla="*/ 5751512 w 5751512"/>
              <a:gd name="connsiteY1" fmla="*/ 0 h 3946525"/>
              <a:gd name="connsiteX2" fmla="*/ 5751512 w 5751512"/>
              <a:gd name="connsiteY2" fmla="*/ 3946525 h 3946525"/>
              <a:gd name="connsiteX3" fmla="*/ 0 w 5751512"/>
              <a:gd name="connsiteY3" fmla="*/ 3946525 h 3946525"/>
              <a:gd name="connsiteX4" fmla="*/ 3038929 w 5751512"/>
              <a:gd name="connsiteY4" fmla="*/ 145143 h 3946525"/>
              <a:gd name="connsiteX0" fmla="*/ 3185476 w 5898059"/>
              <a:gd name="connsiteY0" fmla="*/ 145143 h 3946525"/>
              <a:gd name="connsiteX1" fmla="*/ 5898059 w 5898059"/>
              <a:gd name="connsiteY1" fmla="*/ 0 h 3946525"/>
              <a:gd name="connsiteX2" fmla="*/ 5898059 w 5898059"/>
              <a:gd name="connsiteY2" fmla="*/ 3946525 h 3946525"/>
              <a:gd name="connsiteX3" fmla="*/ 146547 w 5898059"/>
              <a:gd name="connsiteY3" fmla="*/ 3946525 h 3946525"/>
              <a:gd name="connsiteX4" fmla="*/ 3185476 w 5898059"/>
              <a:gd name="connsiteY4" fmla="*/ 145143 h 3946525"/>
              <a:gd name="connsiteX0" fmla="*/ 4670912 w 5779285"/>
              <a:gd name="connsiteY0" fmla="*/ 53092 h 3946525"/>
              <a:gd name="connsiteX1" fmla="*/ 5779285 w 5779285"/>
              <a:gd name="connsiteY1" fmla="*/ 0 h 3946525"/>
              <a:gd name="connsiteX2" fmla="*/ 5779285 w 5779285"/>
              <a:gd name="connsiteY2" fmla="*/ 3946525 h 3946525"/>
              <a:gd name="connsiteX3" fmla="*/ 27773 w 5779285"/>
              <a:gd name="connsiteY3" fmla="*/ 3946525 h 3946525"/>
              <a:gd name="connsiteX4" fmla="*/ 4670912 w 5779285"/>
              <a:gd name="connsiteY4" fmla="*/ 53092 h 3946525"/>
              <a:gd name="connsiteX0" fmla="*/ 4661785 w 5770158"/>
              <a:gd name="connsiteY0" fmla="*/ 53092 h 3946525"/>
              <a:gd name="connsiteX1" fmla="*/ 5770158 w 5770158"/>
              <a:gd name="connsiteY1" fmla="*/ 0 h 3946525"/>
              <a:gd name="connsiteX2" fmla="*/ 5770158 w 5770158"/>
              <a:gd name="connsiteY2" fmla="*/ 3946525 h 3946525"/>
              <a:gd name="connsiteX3" fmla="*/ 18646 w 5770158"/>
              <a:gd name="connsiteY3" fmla="*/ 3946525 h 3946525"/>
              <a:gd name="connsiteX4" fmla="*/ 4661785 w 5770158"/>
              <a:gd name="connsiteY4" fmla="*/ 53092 h 3946525"/>
              <a:gd name="connsiteX0" fmla="*/ 4357352 w 5465725"/>
              <a:gd name="connsiteY0" fmla="*/ 53092 h 3946525"/>
              <a:gd name="connsiteX1" fmla="*/ 5465725 w 5465725"/>
              <a:gd name="connsiteY1" fmla="*/ 0 h 3946525"/>
              <a:gd name="connsiteX2" fmla="*/ 5465725 w 5465725"/>
              <a:gd name="connsiteY2" fmla="*/ 3946525 h 3946525"/>
              <a:gd name="connsiteX3" fmla="*/ 21686 w 5465725"/>
              <a:gd name="connsiteY3" fmla="*/ 3936297 h 3946525"/>
              <a:gd name="connsiteX4" fmla="*/ 4357352 w 5465725"/>
              <a:gd name="connsiteY4" fmla="*/ 53092 h 3946525"/>
              <a:gd name="connsiteX0" fmla="*/ 4337247 w 5445620"/>
              <a:gd name="connsiteY0" fmla="*/ 53092 h 3946525"/>
              <a:gd name="connsiteX1" fmla="*/ 5445620 w 5445620"/>
              <a:gd name="connsiteY1" fmla="*/ 0 h 3946525"/>
              <a:gd name="connsiteX2" fmla="*/ 5445620 w 5445620"/>
              <a:gd name="connsiteY2" fmla="*/ 3946525 h 3946525"/>
              <a:gd name="connsiteX3" fmla="*/ 1581 w 5445620"/>
              <a:gd name="connsiteY3" fmla="*/ 3936297 h 3946525"/>
              <a:gd name="connsiteX4" fmla="*/ 4337247 w 5445620"/>
              <a:gd name="connsiteY4" fmla="*/ 53092 h 3946525"/>
              <a:gd name="connsiteX0" fmla="*/ 5432791 w 5444953"/>
              <a:gd name="connsiteY0" fmla="*/ 12179 h 3946525"/>
              <a:gd name="connsiteX1" fmla="*/ 5444953 w 5444953"/>
              <a:gd name="connsiteY1" fmla="*/ 0 h 3946525"/>
              <a:gd name="connsiteX2" fmla="*/ 5444953 w 5444953"/>
              <a:gd name="connsiteY2" fmla="*/ 3946525 h 3946525"/>
              <a:gd name="connsiteX3" fmla="*/ 914 w 5444953"/>
              <a:gd name="connsiteY3" fmla="*/ 3936297 h 3946525"/>
              <a:gd name="connsiteX4" fmla="*/ 5432791 w 5444953"/>
              <a:gd name="connsiteY4" fmla="*/ 12179 h 3946525"/>
              <a:gd name="connsiteX0" fmla="*/ 5433450 w 5445612"/>
              <a:gd name="connsiteY0" fmla="*/ 12179 h 3946525"/>
              <a:gd name="connsiteX1" fmla="*/ 5445612 w 5445612"/>
              <a:gd name="connsiteY1" fmla="*/ 0 h 3946525"/>
              <a:gd name="connsiteX2" fmla="*/ 5445612 w 5445612"/>
              <a:gd name="connsiteY2" fmla="*/ 3946525 h 3946525"/>
              <a:gd name="connsiteX3" fmla="*/ 1573 w 5445612"/>
              <a:gd name="connsiteY3" fmla="*/ 3936297 h 3946525"/>
              <a:gd name="connsiteX4" fmla="*/ 5433450 w 5445612"/>
              <a:gd name="connsiteY4" fmla="*/ 12179 h 3946525"/>
              <a:gd name="connsiteX0" fmla="*/ 5380034 w 5392196"/>
              <a:gd name="connsiteY0" fmla="*/ 12179 h 3946525"/>
              <a:gd name="connsiteX1" fmla="*/ 5392196 w 5392196"/>
              <a:gd name="connsiteY1" fmla="*/ 0 h 3946525"/>
              <a:gd name="connsiteX2" fmla="*/ 5392196 w 5392196"/>
              <a:gd name="connsiteY2" fmla="*/ 3946525 h 3946525"/>
              <a:gd name="connsiteX3" fmla="*/ 1631 w 5392196"/>
              <a:gd name="connsiteY3" fmla="*/ 3721509 h 3946525"/>
              <a:gd name="connsiteX4" fmla="*/ 5380034 w 5392196"/>
              <a:gd name="connsiteY4" fmla="*/ 12179 h 3946525"/>
              <a:gd name="connsiteX0" fmla="*/ 5420095 w 5432257"/>
              <a:gd name="connsiteY0" fmla="*/ 12179 h 3946525"/>
              <a:gd name="connsiteX1" fmla="*/ 5432257 w 5432257"/>
              <a:gd name="connsiteY1" fmla="*/ 0 h 3946525"/>
              <a:gd name="connsiteX2" fmla="*/ 5432257 w 5432257"/>
              <a:gd name="connsiteY2" fmla="*/ 3946525 h 3946525"/>
              <a:gd name="connsiteX3" fmla="*/ 1587 w 5432257"/>
              <a:gd name="connsiteY3" fmla="*/ 3946525 h 3946525"/>
              <a:gd name="connsiteX4" fmla="*/ 5420095 w 5432257"/>
              <a:gd name="connsiteY4" fmla="*/ 12179 h 39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257" h="3946525">
                <a:moveTo>
                  <a:pt x="5420095" y="12179"/>
                </a:moveTo>
                <a:lnTo>
                  <a:pt x="5432257" y="0"/>
                </a:lnTo>
                <a:lnTo>
                  <a:pt x="5432257" y="3946525"/>
                </a:lnTo>
                <a:lnTo>
                  <a:pt x="1587" y="3946525"/>
                </a:lnTo>
                <a:cubicBezTo>
                  <a:pt x="-54433" y="2778027"/>
                  <a:pt x="1365326" y="84261"/>
                  <a:pt x="5420095" y="12179"/>
                </a:cubicBezTo>
                <a:close/>
              </a:path>
            </a:pathLst>
          </a:custGeom>
        </p:spPr>
        <p:txBody>
          <a:bodyPr vert="horz"/>
          <a:lstStyle>
            <a:lvl1pPr marL="0" indent="0" algn="r">
              <a:buNone/>
              <a:defRPr sz="1733">
                <a:solidFill>
                  <a:srgbClr val="00A7B5"/>
                </a:solidFill>
              </a:defRPr>
            </a:lvl1pPr>
          </a:lstStyle>
          <a:p>
            <a:r>
              <a:rPr lang="en-US" dirty="0"/>
              <a:t>Click icon to add photo</a:t>
            </a:r>
          </a:p>
        </p:txBody>
      </p:sp>
      <p:sp>
        <p:nvSpPr>
          <p:cNvPr id="7" name="Text Placeholder 3"/>
          <p:cNvSpPr>
            <a:spLocks noGrp="1"/>
          </p:cNvSpPr>
          <p:nvPr>
            <p:ph type="body" sz="quarter" idx="13" hasCustomPrompt="1"/>
          </p:nvPr>
        </p:nvSpPr>
        <p:spPr>
          <a:xfrm>
            <a:off x="630780" y="1936045"/>
            <a:ext cx="4970949" cy="1896955"/>
          </a:xfrm>
          <a:prstGeom prst="rect">
            <a:avLst/>
          </a:prstGeom>
        </p:spPr>
        <p:txBody>
          <a:bodyPr vert="horz" lIns="0" tIns="0" rIns="0" bIns="0"/>
          <a:lstStyle>
            <a:lvl1pPr marL="0" indent="0">
              <a:lnSpc>
                <a:spcPts val="5333"/>
              </a:lnSpc>
              <a:spcBef>
                <a:spcPts val="0"/>
              </a:spcBef>
              <a:buNone/>
              <a:defRPr sz="4000" b="1">
                <a:solidFill>
                  <a:srgbClr val="4F2D7F"/>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Click here to add </a:t>
            </a:r>
            <a:br>
              <a:rPr lang="en-US" dirty="0"/>
            </a:br>
            <a:r>
              <a:rPr lang="en-US" dirty="0"/>
              <a:t>title on this </a:t>
            </a:r>
            <a:r>
              <a:rPr lang="en-US" dirty="0" err="1"/>
              <a:t>slideQQAAA</a:t>
            </a:r>
            <a:endParaRPr lang="en-US" dirty="0"/>
          </a:p>
        </p:txBody>
      </p:sp>
      <p:sp>
        <p:nvSpPr>
          <p:cNvPr id="8" name="Text Placeholder 21"/>
          <p:cNvSpPr>
            <a:spLocks noGrp="1"/>
          </p:cNvSpPr>
          <p:nvPr>
            <p:ph type="body" sz="quarter" idx="10" hasCustomPrompt="1"/>
          </p:nvPr>
        </p:nvSpPr>
        <p:spPr>
          <a:xfrm>
            <a:off x="630782" y="4294143"/>
            <a:ext cx="4970948" cy="410939"/>
          </a:xfrm>
          <a:prstGeom prst="rect">
            <a:avLst/>
          </a:prstGeom>
        </p:spPr>
        <p:txBody>
          <a:bodyPr vert="horz" lIns="0"/>
          <a:lstStyle>
            <a:lvl1pPr marL="0" indent="0">
              <a:buNone/>
              <a:defRPr sz="2667" b="1">
                <a:solidFill>
                  <a:srgbClr val="00A7B5"/>
                </a:solidFill>
              </a:defRPr>
            </a:lvl1pPr>
          </a:lstStyle>
          <a:p>
            <a:pPr lvl="0"/>
            <a:r>
              <a:rPr lang="en-US" dirty="0"/>
              <a:t>Click to add name</a:t>
            </a:r>
          </a:p>
        </p:txBody>
      </p:sp>
      <p:sp>
        <p:nvSpPr>
          <p:cNvPr id="9" name="Text Placeholder 21"/>
          <p:cNvSpPr>
            <a:spLocks noGrp="1"/>
          </p:cNvSpPr>
          <p:nvPr>
            <p:ph type="body" sz="quarter" idx="11" hasCustomPrompt="1"/>
          </p:nvPr>
        </p:nvSpPr>
        <p:spPr>
          <a:xfrm>
            <a:off x="630782" y="4803471"/>
            <a:ext cx="4970948" cy="410939"/>
          </a:xfrm>
          <a:prstGeom prst="rect">
            <a:avLst/>
          </a:prstGeom>
        </p:spPr>
        <p:txBody>
          <a:bodyPr vert="horz" lIns="0"/>
          <a:lstStyle>
            <a:lvl1pPr marL="0" indent="0">
              <a:buNone/>
              <a:defRPr sz="2400" baseline="0">
                <a:solidFill>
                  <a:srgbClr val="00A7B5"/>
                </a:solidFill>
              </a:defRPr>
            </a:lvl1pPr>
          </a:lstStyle>
          <a:p>
            <a:pPr lvl="0"/>
            <a:r>
              <a:rPr lang="en-US" dirty="0"/>
              <a:t>Click to add position or firm</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3033" y="569054"/>
            <a:ext cx="2750900" cy="891028"/>
          </a:xfrm>
          <a:prstGeom prst="rect">
            <a:avLst/>
          </a:prstGeom>
        </p:spPr>
      </p:pic>
    </p:spTree>
    <p:extLst>
      <p:ext uri="{BB962C8B-B14F-4D97-AF65-F5344CB8AC3E}">
        <p14:creationId xmlns:p14="http://schemas.microsoft.com/office/powerpoint/2010/main" val="17527968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2.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image" Target="../media/image33.png"/><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image" Target="../media/image32.png"/><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theme" Target="../theme/theme3.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image" Target="../media/image40.png"/><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3" Type="http://schemas.openxmlformats.org/officeDocument/2006/relationships/slideLayout" Target="../slideLayouts/slideLayout136.xml"/><Relationship Id="rId21" Type="http://schemas.openxmlformats.org/officeDocument/2006/relationships/theme" Target="../theme/theme5.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0" Type="http://schemas.openxmlformats.org/officeDocument/2006/relationships/slideLayout" Target="../slideLayouts/slideLayout153.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image" Target="../media/image4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image" Target="../media/image31.png"/><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image" Target="../media/image32.png"/><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6" Type="http://schemas.openxmlformats.org/officeDocument/2006/relationships/slideLayout" Target="../slideLayouts/slideLayout200.xml"/><Relationship Id="rId21" Type="http://schemas.openxmlformats.org/officeDocument/2006/relationships/slideLayout" Target="../slideLayouts/slideLayout195.xml"/><Relationship Id="rId42" Type="http://schemas.openxmlformats.org/officeDocument/2006/relationships/slideLayout" Target="../slideLayouts/slideLayout216.xml"/><Relationship Id="rId47" Type="http://schemas.openxmlformats.org/officeDocument/2006/relationships/slideLayout" Target="../slideLayouts/slideLayout221.xml"/><Relationship Id="rId63" Type="http://schemas.openxmlformats.org/officeDocument/2006/relationships/slideLayout" Target="../slideLayouts/slideLayout237.xml"/><Relationship Id="rId68" Type="http://schemas.openxmlformats.org/officeDocument/2006/relationships/slideLayout" Target="../slideLayouts/slideLayout242.xml"/><Relationship Id="rId16" Type="http://schemas.openxmlformats.org/officeDocument/2006/relationships/slideLayout" Target="../slideLayouts/slideLayout190.xml"/><Relationship Id="rId11" Type="http://schemas.openxmlformats.org/officeDocument/2006/relationships/slideLayout" Target="../slideLayouts/slideLayout185.xml"/><Relationship Id="rId24" Type="http://schemas.openxmlformats.org/officeDocument/2006/relationships/slideLayout" Target="../slideLayouts/slideLayout198.xml"/><Relationship Id="rId32" Type="http://schemas.openxmlformats.org/officeDocument/2006/relationships/slideLayout" Target="../slideLayouts/slideLayout206.xml"/><Relationship Id="rId37" Type="http://schemas.openxmlformats.org/officeDocument/2006/relationships/slideLayout" Target="../slideLayouts/slideLayout211.xml"/><Relationship Id="rId40" Type="http://schemas.openxmlformats.org/officeDocument/2006/relationships/slideLayout" Target="../slideLayouts/slideLayout214.xml"/><Relationship Id="rId45" Type="http://schemas.openxmlformats.org/officeDocument/2006/relationships/slideLayout" Target="../slideLayouts/slideLayout219.xml"/><Relationship Id="rId53" Type="http://schemas.openxmlformats.org/officeDocument/2006/relationships/slideLayout" Target="../slideLayouts/slideLayout227.xml"/><Relationship Id="rId58" Type="http://schemas.openxmlformats.org/officeDocument/2006/relationships/slideLayout" Target="../slideLayouts/slideLayout232.xml"/><Relationship Id="rId66" Type="http://schemas.openxmlformats.org/officeDocument/2006/relationships/slideLayout" Target="../slideLayouts/slideLayout240.xml"/><Relationship Id="rId74" Type="http://schemas.openxmlformats.org/officeDocument/2006/relationships/slideLayout" Target="../slideLayouts/slideLayout248.xml"/><Relationship Id="rId5" Type="http://schemas.openxmlformats.org/officeDocument/2006/relationships/slideLayout" Target="../slideLayouts/slideLayout179.xml"/><Relationship Id="rId61" Type="http://schemas.openxmlformats.org/officeDocument/2006/relationships/slideLayout" Target="../slideLayouts/slideLayout235.xml"/><Relationship Id="rId19" Type="http://schemas.openxmlformats.org/officeDocument/2006/relationships/slideLayout" Target="../slideLayouts/slideLayout193.xml"/><Relationship Id="rId14" Type="http://schemas.openxmlformats.org/officeDocument/2006/relationships/slideLayout" Target="../slideLayouts/slideLayout188.xml"/><Relationship Id="rId22" Type="http://schemas.openxmlformats.org/officeDocument/2006/relationships/slideLayout" Target="../slideLayouts/slideLayout196.xml"/><Relationship Id="rId27" Type="http://schemas.openxmlformats.org/officeDocument/2006/relationships/slideLayout" Target="../slideLayouts/slideLayout201.xml"/><Relationship Id="rId30" Type="http://schemas.openxmlformats.org/officeDocument/2006/relationships/slideLayout" Target="../slideLayouts/slideLayout204.xml"/><Relationship Id="rId35" Type="http://schemas.openxmlformats.org/officeDocument/2006/relationships/slideLayout" Target="../slideLayouts/slideLayout209.xml"/><Relationship Id="rId43" Type="http://schemas.openxmlformats.org/officeDocument/2006/relationships/slideLayout" Target="../slideLayouts/slideLayout217.xml"/><Relationship Id="rId48" Type="http://schemas.openxmlformats.org/officeDocument/2006/relationships/slideLayout" Target="../slideLayouts/slideLayout222.xml"/><Relationship Id="rId56" Type="http://schemas.openxmlformats.org/officeDocument/2006/relationships/slideLayout" Target="../slideLayouts/slideLayout230.xml"/><Relationship Id="rId64" Type="http://schemas.openxmlformats.org/officeDocument/2006/relationships/slideLayout" Target="../slideLayouts/slideLayout238.xml"/><Relationship Id="rId69" Type="http://schemas.openxmlformats.org/officeDocument/2006/relationships/slideLayout" Target="../slideLayouts/slideLayout243.xml"/><Relationship Id="rId77" Type="http://schemas.openxmlformats.org/officeDocument/2006/relationships/theme" Target="../theme/theme7.xml"/><Relationship Id="rId8" Type="http://schemas.openxmlformats.org/officeDocument/2006/relationships/slideLayout" Target="../slideLayouts/slideLayout182.xml"/><Relationship Id="rId51" Type="http://schemas.openxmlformats.org/officeDocument/2006/relationships/slideLayout" Target="../slideLayouts/slideLayout225.xml"/><Relationship Id="rId72" Type="http://schemas.openxmlformats.org/officeDocument/2006/relationships/slideLayout" Target="../slideLayouts/slideLayout246.xml"/><Relationship Id="rId3" Type="http://schemas.openxmlformats.org/officeDocument/2006/relationships/slideLayout" Target="../slideLayouts/slideLayout177.xml"/><Relationship Id="rId12" Type="http://schemas.openxmlformats.org/officeDocument/2006/relationships/slideLayout" Target="../slideLayouts/slideLayout186.xml"/><Relationship Id="rId17" Type="http://schemas.openxmlformats.org/officeDocument/2006/relationships/slideLayout" Target="../slideLayouts/slideLayout191.xml"/><Relationship Id="rId25" Type="http://schemas.openxmlformats.org/officeDocument/2006/relationships/slideLayout" Target="../slideLayouts/slideLayout199.xml"/><Relationship Id="rId33" Type="http://schemas.openxmlformats.org/officeDocument/2006/relationships/slideLayout" Target="../slideLayouts/slideLayout207.xml"/><Relationship Id="rId38" Type="http://schemas.openxmlformats.org/officeDocument/2006/relationships/slideLayout" Target="../slideLayouts/slideLayout212.xml"/><Relationship Id="rId46" Type="http://schemas.openxmlformats.org/officeDocument/2006/relationships/slideLayout" Target="../slideLayouts/slideLayout220.xml"/><Relationship Id="rId59" Type="http://schemas.openxmlformats.org/officeDocument/2006/relationships/slideLayout" Target="../slideLayouts/slideLayout233.xml"/><Relationship Id="rId67" Type="http://schemas.openxmlformats.org/officeDocument/2006/relationships/slideLayout" Target="../slideLayouts/slideLayout241.xml"/><Relationship Id="rId20" Type="http://schemas.openxmlformats.org/officeDocument/2006/relationships/slideLayout" Target="../slideLayouts/slideLayout194.xml"/><Relationship Id="rId41" Type="http://schemas.openxmlformats.org/officeDocument/2006/relationships/slideLayout" Target="../slideLayouts/slideLayout215.xml"/><Relationship Id="rId54" Type="http://schemas.openxmlformats.org/officeDocument/2006/relationships/slideLayout" Target="../slideLayouts/slideLayout228.xml"/><Relationship Id="rId62" Type="http://schemas.openxmlformats.org/officeDocument/2006/relationships/slideLayout" Target="../slideLayouts/slideLayout236.xml"/><Relationship Id="rId70" Type="http://schemas.openxmlformats.org/officeDocument/2006/relationships/slideLayout" Target="../slideLayouts/slideLayout244.xml"/><Relationship Id="rId75" Type="http://schemas.openxmlformats.org/officeDocument/2006/relationships/slideLayout" Target="../slideLayouts/slideLayout249.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5" Type="http://schemas.openxmlformats.org/officeDocument/2006/relationships/slideLayout" Target="../slideLayouts/slideLayout189.xml"/><Relationship Id="rId23" Type="http://schemas.openxmlformats.org/officeDocument/2006/relationships/slideLayout" Target="../slideLayouts/slideLayout197.xml"/><Relationship Id="rId28" Type="http://schemas.openxmlformats.org/officeDocument/2006/relationships/slideLayout" Target="../slideLayouts/slideLayout202.xml"/><Relationship Id="rId36" Type="http://schemas.openxmlformats.org/officeDocument/2006/relationships/slideLayout" Target="../slideLayouts/slideLayout210.xml"/><Relationship Id="rId49" Type="http://schemas.openxmlformats.org/officeDocument/2006/relationships/slideLayout" Target="../slideLayouts/slideLayout223.xml"/><Relationship Id="rId57" Type="http://schemas.openxmlformats.org/officeDocument/2006/relationships/slideLayout" Target="../slideLayouts/slideLayout231.xml"/><Relationship Id="rId10" Type="http://schemas.openxmlformats.org/officeDocument/2006/relationships/slideLayout" Target="../slideLayouts/slideLayout184.xml"/><Relationship Id="rId31" Type="http://schemas.openxmlformats.org/officeDocument/2006/relationships/slideLayout" Target="../slideLayouts/slideLayout205.xml"/><Relationship Id="rId44" Type="http://schemas.openxmlformats.org/officeDocument/2006/relationships/slideLayout" Target="../slideLayouts/slideLayout218.xml"/><Relationship Id="rId52" Type="http://schemas.openxmlformats.org/officeDocument/2006/relationships/slideLayout" Target="../slideLayouts/slideLayout226.xml"/><Relationship Id="rId60" Type="http://schemas.openxmlformats.org/officeDocument/2006/relationships/slideLayout" Target="../slideLayouts/slideLayout234.xml"/><Relationship Id="rId65" Type="http://schemas.openxmlformats.org/officeDocument/2006/relationships/slideLayout" Target="../slideLayouts/slideLayout239.xml"/><Relationship Id="rId73" Type="http://schemas.openxmlformats.org/officeDocument/2006/relationships/slideLayout" Target="../slideLayouts/slideLayout247.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3" Type="http://schemas.openxmlformats.org/officeDocument/2006/relationships/slideLayout" Target="../slideLayouts/slideLayout187.xml"/><Relationship Id="rId18" Type="http://schemas.openxmlformats.org/officeDocument/2006/relationships/slideLayout" Target="../slideLayouts/slideLayout192.xml"/><Relationship Id="rId39" Type="http://schemas.openxmlformats.org/officeDocument/2006/relationships/slideLayout" Target="../slideLayouts/slideLayout213.xml"/><Relationship Id="rId34" Type="http://schemas.openxmlformats.org/officeDocument/2006/relationships/slideLayout" Target="../slideLayouts/slideLayout208.xml"/><Relationship Id="rId50" Type="http://schemas.openxmlformats.org/officeDocument/2006/relationships/slideLayout" Target="../slideLayouts/slideLayout224.xml"/><Relationship Id="rId55" Type="http://schemas.openxmlformats.org/officeDocument/2006/relationships/slideLayout" Target="../slideLayouts/slideLayout229.xml"/><Relationship Id="rId76" Type="http://schemas.openxmlformats.org/officeDocument/2006/relationships/slideLayout" Target="../slideLayouts/slideLayout250.xml"/><Relationship Id="rId7" Type="http://schemas.openxmlformats.org/officeDocument/2006/relationships/slideLayout" Target="../slideLayouts/slideLayout181.xml"/><Relationship Id="rId71" Type="http://schemas.openxmlformats.org/officeDocument/2006/relationships/slideLayout" Target="../slideLayouts/slideLayout245.xml"/><Relationship Id="rId2" Type="http://schemas.openxmlformats.org/officeDocument/2006/relationships/slideLayout" Target="../slideLayouts/slideLayout176.xml"/><Relationship Id="rId29" Type="http://schemas.openxmlformats.org/officeDocument/2006/relationships/slideLayout" Target="../slideLayouts/slideLayout20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18" Type="http://schemas.openxmlformats.org/officeDocument/2006/relationships/slideLayout" Target="../slideLayouts/slideLayout268.xml"/><Relationship Id="rId3" Type="http://schemas.openxmlformats.org/officeDocument/2006/relationships/slideLayout" Target="../slideLayouts/slideLayout253.xml"/><Relationship Id="rId21" Type="http://schemas.openxmlformats.org/officeDocument/2006/relationships/theme" Target="../theme/theme8.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20" Type="http://schemas.openxmlformats.org/officeDocument/2006/relationships/slideLayout" Target="../slideLayouts/slideLayout270.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10" Type="http://schemas.openxmlformats.org/officeDocument/2006/relationships/slideLayout" Target="../slideLayouts/slideLayout260.xml"/><Relationship Id="rId19" Type="http://schemas.openxmlformats.org/officeDocument/2006/relationships/slideLayout" Target="../slideLayouts/slideLayout269.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 Id="rId22" Type="http://schemas.openxmlformats.org/officeDocument/2006/relationships/image" Target="../media/image40.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slideLayout" Target="../slideLayouts/slideLayout283.xml"/><Relationship Id="rId18" Type="http://schemas.openxmlformats.org/officeDocument/2006/relationships/slideLayout" Target="../slideLayouts/slideLayout288.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17" Type="http://schemas.openxmlformats.org/officeDocument/2006/relationships/slideLayout" Target="../slideLayouts/slideLayout287.xml"/><Relationship Id="rId2" Type="http://schemas.openxmlformats.org/officeDocument/2006/relationships/slideLayout" Target="../slideLayouts/slideLayout272.xml"/><Relationship Id="rId16" Type="http://schemas.openxmlformats.org/officeDocument/2006/relationships/slideLayout" Target="../slideLayouts/slideLayout286.xml"/><Relationship Id="rId20" Type="http://schemas.openxmlformats.org/officeDocument/2006/relationships/image" Target="../media/image31.png"/><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5" Type="http://schemas.openxmlformats.org/officeDocument/2006/relationships/slideLayout" Target="../slideLayouts/slideLayout285.xml"/><Relationship Id="rId10" Type="http://schemas.openxmlformats.org/officeDocument/2006/relationships/slideLayout" Target="../slideLayouts/slideLayout280.xml"/><Relationship Id="rId19" Type="http://schemas.openxmlformats.org/officeDocument/2006/relationships/theme" Target="../theme/theme9.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slideLayout" Target="../slideLayouts/slideLayout28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slideLayout" Target="../slideLayouts/slideLayout301.xml"/><Relationship Id="rId18" Type="http://schemas.openxmlformats.org/officeDocument/2006/relationships/slideLayout" Target="../slideLayouts/slideLayout306.xml"/><Relationship Id="rId3" Type="http://schemas.openxmlformats.org/officeDocument/2006/relationships/slideLayout" Target="../slideLayouts/slideLayout291.xml"/><Relationship Id="rId21" Type="http://schemas.openxmlformats.org/officeDocument/2006/relationships/image" Target="../media/image40.png"/><Relationship Id="rId7" Type="http://schemas.openxmlformats.org/officeDocument/2006/relationships/slideLayout" Target="../slideLayouts/slideLayout295.xml"/><Relationship Id="rId12" Type="http://schemas.openxmlformats.org/officeDocument/2006/relationships/slideLayout" Target="../slideLayouts/slideLayout300.xml"/><Relationship Id="rId17" Type="http://schemas.openxmlformats.org/officeDocument/2006/relationships/slideLayout" Target="../slideLayouts/slideLayout305.xml"/><Relationship Id="rId2" Type="http://schemas.openxmlformats.org/officeDocument/2006/relationships/slideLayout" Target="../slideLayouts/slideLayout290.xml"/><Relationship Id="rId16" Type="http://schemas.openxmlformats.org/officeDocument/2006/relationships/slideLayout" Target="../slideLayouts/slideLayout304.xml"/><Relationship Id="rId20" Type="http://schemas.openxmlformats.org/officeDocument/2006/relationships/theme" Target="../theme/theme1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5" Type="http://schemas.openxmlformats.org/officeDocument/2006/relationships/slideLayout" Target="../slideLayouts/slideLayout303.xml"/><Relationship Id="rId10" Type="http://schemas.openxmlformats.org/officeDocument/2006/relationships/slideLayout" Target="../slideLayouts/slideLayout298.xml"/><Relationship Id="rId19" Type="http://schemas.openxmlformats.org/officeDocument/2006/relationships/slideLayout" Target="../slideLayouts/slideLayout307.xml"/><Relationship Id="rId4" Type="http://schemas.openxmlformats.org/officeDocument/2006/relationships/slideLayout" Target="../slideLayouts/slideLayout292.xml"/><Relationship Id="rId9" Type="http://schemas.openxmlformats.org/officeDocument/2006/relationships/slideLayout" Target="../slideLayouts/slideLayout297.xml"/><Relationship Id="rId14" Type="http://schemas.openxmlformats.org/officeDocument/2006/relationships/slideLayout" Target="../slideLayouts/slideLayout3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Title"/>
          <p:cNvSpPr>
            <a:spLocks noGrp="1"/>
          </p:cNvSpPr>
          <p:nvPr>
            <p:ph type="title"/>
          </p:nvPr>
        </p:nvSpPr>
        <p:spPr>
          <a:xfrm>
            <a:off x="508003" y="508000"/>
            <a:ext cx="11175997" cy="941388"/>
          </a:xfrm>
          <a:prstGeom prst="rect">
            <a:avLst/>
          </a:prstGeom>
        </p:spPr>
        <p:txBody>
          <a:bodyPr vert="horz" wrap="square" lIns="0" tIns="0" rIns="0" bIns="0" rtlCol="0" anchor="t" anchorCtr="0">
            <a:noAutofit/>
          </a:bodyPr>
          <a:lstStyle/>
          <a:p>
            <a:r>
              <a:rPr lang="en-US" noProof="0"/>
              <a:t>Click to edit Master title style</a:t>
            </a:r>
            <a:endParaRPr lang="en-GB" noProof="0"/>
          </a:p>
        </p:txBody>
      </p:sp>
      <p:sp>
        <p:nvSpPr>
          <p:cNvPr id="13" name="Text"/>
          <p:cNvSpPr>
            <a:spLocks noGrp="1"/>
          </p:cNvSpPr>
          <p:nvPr>
            <p:ph type="body" idx="1"/>
          </p:nvPr>
        </p:nvSpPr>
        <p:spPr>
          <a:xfrm>
            <a:off x="508000" y="1724025"/>
            <a:ext cx="11176000" cy="4260850"/>
          </a:xfrm>
          <a:prstGeom prst="rect">
            <a:avLst/>
          </a:prstGeom>
        </p:spPr>
        <p:txBody>
          <a:bodyPr vert="horz" wrap="square" lIns="0" tIns="0" rIns="0" bIns="0" rtlCol="0" anchor="t" anchorCtr="0">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Footer">
            <a:extLst>
              <a:ext uri="{FF2B5EF4-FFF2-40B4-BE49-F238E27FC236}">
                <a16:creationId xmlns:a16="http://schemas.microsoft.com/office/drawing/2014/main" id="{1E50CB42-5CED-12CE-BBD8-DE3C01D7FCE9}"/>
              </a:ext>
            </a:extLst>
          </p:cNvPr>
          <p:cNvSpPr>
            <a:spLocks noGrp="1"/>
          </p:cNvSpPr>
          <p:nvPr>
            <p:ph type="ftr" sz="quarter" idx="3"/>
          </p:nvPr>
        </p:nvSpPr>
        <p:spPr>
          <a:xfrm>
            <a:off x="7210426"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a:p>
        </p:txBody>
      </p:sp>
      <p:sp>
        <p:nvSpPr>
          <p:cNvPr id="11" name="SlideNumber">
            <a:extLst>
              <a:ext uri="{FF2B5EF4-FFF2-40B4-BE49-F238E27FC236}">
                <a16:creationId xmlns:a16="http://schemas.microsoft.com/office/drawing/2014/main" id="{DE830459-01BF-CCC2-70D0-B738CA90540D}"/>
              </a:ext>
            </a:extLst>
          </p:cNvPr>
          <p:cNvSpPr>
            <a:spLocks noGrp="1"/>
          </p:cNvSpPr>
          <p:nvPr>
            <p:ph type="sldNum" sz="quarter" idx="4"/>
          </p:nvPr>
        </p:nvSpPr>
        <p:spPr>
          <a:xfrm>
            <a:off x="11412536" y="6460293"/>
            <a:ext cx="271463" cy="143720"/>
          </a:xfrm>
          <a:prstGeom prst="rect">
            <a:avLst/>
          </a:prstGeom>
        </p:spPr>
        <p:txBody>
          <a:bodyPr vert="horz" wrap="none" lIns="0" tIns="0" rIns="0" bIns="0" rtlCol="0" anchor="b" anchorCtr="0">
            <a:noAutofit/>
          </a:bodyPr>
          <a:lstStyle>
            <a:lvl1pPr algn="r">
              <a:defRPr sz="800" b="1">
                <a:solidFill>
                  <a:sysClr val="windowText" lastClr="000000"/>
                </a:solidFill>
              </a:defRPr>
            </a:lvl1pPr>
          </a:lstStyle>
          <a:p>
            <a:fld id="{1AB31D9B-80B6-41F8-B283-556E26E6158E}" type="slidenum">
              <a:rPr lang="en-GB" noProof="0"/>
              <a:pPr/>
              <a:t>‹Nº›</a:t>
            </a:fld>
            <a:endParaRPr lang="en-GB" noProof="0"/>
          </a:p>
        </p:txBody>
      </p:sp>
      <p:sp>
        <p:nvSpPr>
          <p:cNvPr id="15" name="TextBox 14">
            <a:extLst>
              <a:ext uri="{FF2B5EF4-FFF2-40B4-BE49-F238E27FC236}">
                <a16:creationId xmlns:a16="http://schemas.microsoft.com/office/drawing/2014/main" id="{DBDF59DD-DD4E-EF3C-0ADE-DA9873875EC9}"/>
              </a:ext>
            </a:extLst>
          </p:cNvPr>
          <p:cNvSpPr txBox="1"/>
          <p:nvPr userDrawn="1"/>
        </p:nvSpPr>
        <p:spPr>
          <a:xfrm>
            <a:off x="11390095" y="6480902"/>
            <a:ext cx="22442"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noProof="0"/>
              <a:t>|</a:t>
            </a:r>
          </a:p>
        </p:txBody>
      </p:sp>
      <p:sp>
        <p:nvSpPr>
          <p:cNvPr id="4" name="Year">
            <a:extLst>
              <a:ext uri="{FF2B5EF4-FFF2-40B4-BE49-F238E27FC236}">
                <a16:creationId xmlns:a16="http://schemas.microsoft.com/office/drawing/2014/main" id="{5ED09061-23AC-96D3-27F2-E000C3BF19E8}"/>
              </a:ext>
            </a:extLst>
          </p:cNvPr>
          <p:cNvSpPr txBox="1"/>
          <p:nvPr userDrawn="1"/>
        </p:nvSpPr>
        <p:spPr>
          <a:xfrm>
            <a:off x="508003" y="6460291"/>
            <a:ext cx="268423" cy="143722"/>
          </a:xfrm>
          <a:prstGeom prst="rect">
            <a:avLst/>
          </a:prstGeom>
        </p:spPr>
        <p:txBody>
          <a:bodyPr vert="horz" wrap="none" lIns="0" tIns="0" rIns="0" bIns="0" rtlCol="0" anchor="b" anchorCtr="0">
            <a:noAutofit/>
          </a:bodyPr>
          <a:lstStyle>
            <a:defPPr>
              <a:defRPr lang="en-GB"/>
            </a:defPPr>
            <a:lvl1pPr marL="88900" lvl="0" indent="-88900">
              <a:buFont typeface="+mn-lt"/>
              <a:buChar char="©"/>
              <a:defRPr sz="600">
                <a:solidFill>
                  <a:sysClr val="windowText" lastClr="000000"/>
                </a:solidFill>
              </a:defRPr>
            </a:lvl1pPr>
          </a:lstStyle>
          <a:p>
            <a:pPr marL="88900" lvl="0" indent="-88900">
              <a:buFont typeface="+mn-lt"/>
              <a:buChar char="©"/>
            </a:pPr>
            <a:r>
              <a:rPr lang="en-GB" noProof="0">
                <a:solidFill>
                  <a:schemeClr val="tx1"/>
                </a:solidFill>
                <a:latin typeface="+mn-lt"/>
                <a:cs typeface="Arial" panose="020B0604020202020204" pitchFamily="34" charset="0"/>
              </a:rPr>
              <a:t>2024</a:t>
            </a:r>
          </a:p>
        </p:txBody>
      </p:sp>
      <p:sp>
        <p:nvSpPr>
          <p:cNvPr id="5" name="CompanyName">
            <a:extLst>
              <a:ext uri="{FF2B5EF4-FFF2-40B4-BE49-F238E27FC236}">
                <a16:creationId xmlns:a16="http://schemas.microsoft.com/office/drawing/2014/main" id="{B39E4473-FBDC-05E6-75CE-1D3BB00BCB40}"/>
              </a:ext>
            </a:extLst>
          </p:cNvPr>
          <p:cNvSpPr txBox="1"/>
          <p:nvPr userDrawn="1"/>
        </p:nvSpPr>
        <p:spPr>
          <a:xfrm>
            <a:off x="819153" y="6460291"/>
            <a:ext cx="5154610" cy="143722"/>
          </a:xfrm>
          <a:prstGeom prst="rect">
            <a:avLst/>
          </a:prstGeom>
        </p:spPr>
        <p:txBody>
          <a:bodyPr vert="horz" wrap="none" lIns="0" tIns="0" rIns="0" bIns="0" rtlCol="0" anchor="b" anchorCtr="0">
            <a:noAutofit/>
          </a:bodyPr>
          <a:lstStyle>
            <a:defPPr>
              <a:defRPr lang="en-GB"/>
            </a:defPPr>
            <a:lvl1pPr algn="r">
              <a:defRPr sz="600">
                <a:solidFill>
                  <a:sysClr val="windowText" lastClr="000000"/>
                </a:solidFill>
              </a:defRPr>
            </a:lvl1pPr>
          </a:lstStyle>
          <a:p>
            <a:pPr marL="0" lvl="0" indent="0" algn="l">
              <a:buFont typeface="Arial" panose="020B0604020202020204" pitchFamily="34" charset="0"/>
              <a:buNone/>
            </a:pPr>
            <a:r>
              <a:rPr lang="en-GB" noProof="0">
                <a:solidFill>
                  <a:schemeClr val="tx1"/>
                </a:solidFill>
                <a:latin typeface="+mn-lt"/>
                <a:cs typeface="Arial" panose="020B0604020202020204" pitchFamily="34" charset="0"/>
              </a:rPr>
              <a:t>Grant Thornton</a:t>
            </a:r>
          </a:p>
        </p:txBody>
      </p:sp>
    </p:spTree>
    <p:extLst>
      <p:ext uri="{BB962C8B-B14F-4D97-AF65-F5344CB8AC3E}">
        <p14:creationId xmlns:p14="http://schemas.microsoft.com/office/powerpoint/2010/main" val="1585158826"/>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 id="2147483682" r:id="rId27"/>
    <p:sldLayoutId id="2147483683" r:id="rId28"/>
    <p:sldLayoutId id="2147483684" r:id="rId29"/>
    <p:sldLayoutId id="2147483685" r:id="rId30"/>
    <p:sldLayoutId id="2147483686" r:id="rId31"/>
    <p:sldLayoutId id="2147483687" r:id="rId32"/>
    <p:sldLayoutId id="2147483688" r:id="rId33"/>
    <p:sldLayoutId id="2147483689" r:id="rId34"/>
    <p:sldLayoutId id="2147483690" r:id="rId35"/>
    <p:sldLayoutId id="2147483691" r:id="rId36"/>
    <p:sldLayoutId id="2147483692" r:id="rId37"/>
    <p:sldLayoutId id="2147483693" r:id="rId38"/>
    <p:sldLayoutId id="2147483694" r:id="rId39"/>
    <p:sldLayoutId id="2147483695" r:id="rId40"/>
    <p:sldLayoutId id="2147483696" r:id="rId41"/>
    <p:sldLayoutId id="2147483697" r:id="rId42"/>
    <p:sldLayoutId id="2147483698" r:id="rId43"/>
    <p:sldLayoutId id="2147483699" r:id="rId44"/>
    <p:sldLayoutId id="2147483700" r:id="rId45"/>
    <p:sldLayoutId id="2147483701" r:id="rId46"/>
    <p:sldLayoutId id="2147483702" r:id="rId47"/>
    <p:sldLayoutId id="2147483703" r:id="rId48"/>
    <p:sldLayoutId id="2147483704" r:id="rId49"/>
    <p:sldLayoutId id="2147483705" r:id="rId50"/>
    <p:sldLayoutId id="2147483706" r:id="rId51"/>
    <p:sldLayoutId id="2147483707" r:id="rId52"/>
    <p:sldLayoutId id="2147483708" r:id="rId53"/>
    <p:sldLayoutId id="2147483709" r:id="rId54"/>
    <p:sldLayoutId id="2147483710" r:id="rId55"/>
    <p:sldLayoutId id="2147483711" r:id="rId56"/>
    <p:sldLayoutId id="2147483712" r:id="rId57"/>
    <p:sldLayoutId id="2147483713" r:id="rId58"/>
    <p:sldLayoutId id="2147483714" r:id="rId59"/>
    <p:sldLayoutId id="2147483715" r:id="rId60"/>
    <p:sldLayoutId id="2147483716" r:id="rId61"/>
    <p:sldLayoutId id="2147483717" r:id="rId62"/>
    <p:sldLayoutId id="2147483718" r:id="rId63"/>
    <p:sldLayoutId id="2147483719" r:id="rId64"/>
    <p:sldLayoutId id="2147483720" r:id="rId65"/>
    <p:sldLayoutId id="2147483721" r:id="rId66"/>
    <p:sldLayoutId id="2147483722" r:id="rId67"/>
    <p:sldLayoutId id="2147483723" r:id="rId68"/>
    <p:sldLayoutId id="2147483724" r:id="rId69"/>
    <p:sldLayoutId id="2147483725" r:id="rId70"/>
    <p:sldLayoutId id="2147483726" r:id="rId71"/>
    <p:sldLayoutId id="2147483727" r:id="rId72"/>
    <p:sldLayoutId id="2147483728" r:id="rId73"/>
    <p:sldLayoutId id="2147483729" r:id="rId74"/>
    <p:sldLayoutId id="2147483730" r:id="rId75"/>
    <p:sldLayoutId id="2147483731" r:id="rId76"/>
    <p:sldLayoutId id="2147483733" r:id="rId77"/>
  </p:sldLayoutIdLst>
  <p:hf hdr="0" dt="0"/>
  <p:txStyles>
    <p:titleStyle>
      <a:lvl1pPr algn="l" defTabSz="736656" rtl="0" eaLnBrk="1" latinLnBrk="0" hangingPunct="1">
        <a:lnSpc>
          <a:spcPct val="85000"/>
        </a:lnSpc>
        <a:spcBef>
          <a:spcPct val="0"/>
        </a:spcBef>
        <a:buNone/>
        <a:defRPr sz="3000" b="1" kern="1200">
          <a:solidFill>
            <a:schemeClr val="accent1"/>
          </a:solidFill>
          <a:latin typeface="+mn-lt"/>
          <a:ea typeface="+mj-ea"/>
          <a:cs typeface="+mj-cs"/>
        </a:defRPr>
      </a:lvl1pPr>
    </p:titleStyle>
    <p:bodyStyle>
      <a:lvl1pPr marL="0" indent="0" algn="l" defTabSz="736656"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1pPr>
      <a:lvl2pPr marL="0" indent="0" algn="l" defTabSz="736656" rtl="0" eaLnBrk="1" latinLnBrk="0" hangingPunct="1">
        <a:lnSpc>
          <a:spcPct val="100000"/>
        </a:lnSpc>
        <a:spcBef>
          <a:spcPts val="0"/>
        </a:spcBef>
        <a:spcAft>
          <a:spcPts val="600"/>
        </a:spcAft>
        <a:buFont typeface="Arial" panose="020B0604020202020204" pitchFamily="34" charset="0"/>
        <a:buNone/>
        <a:tabLst/>
        <a:defRPr sz="1400" b="1" kern="1200">
          <a:solidFill>
            <a:schemeClr val="accent1"/>
          </a:solidFill>
          <a:latin typeface="+mn-lt"/>
          <a:ea typeface="+mn-ea"/>
          <a:cs typeface="+mn-cs"/>
        </a:defRPr>
      </a:lvl2pPr>
      <a:lvl3pPr marL="0" indent="0" algn="l" defTabSz="9017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3pPr>
      <a:lvl4pPr marL="0" indent="0" algn="l" defTabSz="736656" rtl="0" eaLnBrk="1" latinLnBrk="0" hangingPunct="1">
        <a:lnSpc>
          <a:spcPct val="100000"/>
        </a:lnSpc>
        <a:spcBef>
          <a:spcPts val="0"/>
        </a:spcBef>
        <a:spcAft>
          <a:spcPts val="600"/>
        </a:spcAft>
        <a:buFont typeface="Arial" panose="020B0604020202020204" pitchFamily="34" charset="0"/>
        <a:buNone/>
        <a:defRPr lang="en-GB" sz="1400" b="0" kern="1200" dirty="0">
          <a:solidFill>
            <a:schemeClr val="tx1"/>
          </a:solidFill>
          <a:latin typeface="+mn-lt"/>
          <a:ea typeface="+mn-ea"/>
          <a:cs typeface="+mn-cs"/>
        </a:defRPr>
      </a:lvl4pPr>
      <a:lvl5pPr marL="182563" indent="-182563" algn="l" defTabSz="736656"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5pPr>
      <a:lvl6pPr marL="358775" indent="-176213" algn="l" defTabSz="736656" rtl="0" eaLnBrk="1" latinLnBrk="0" hangingPunct="1">
        <a:lnSpc>
          <a:spcPct val="100000"/>
        </a:lnSpc>
        <a:spcBef>
          <a:spcPts val="0"/>
        </a:spcBef>
        <a:spcAft>
          <a:spcPts val="600"/>
        </a:spcAft>
        <a:buFont typeface="Arial" panose="020B0604020202020204" pitchFamily="34" charset="0"/>
        <a:buChar char="–"/>
        <a:tabLst/>
        <a:defRPr sz="1200" b="0" kern="1200">
          <a:solidFill>
            <a:schemeClr val="tx1"/>
          </a:solidFill>
          <a:latin typeface="+mn-lt"/>
          <a:ea typeface="+mn-ea"/>
          <a:cs typeface="+mn-cs"/>
        </a:defRPr>
      </a:lvl6pPr>
      <a:lvl7pPr marL="541338" indent="-182563" algn="l" defTabSz="736656" rtl="0" eaLnBrk="1" latinLnBrk="0" hangingPunct="1">
        <a:lnSpc>
          <a:spcPct val="100000"/>
        </a:lnSpc>
        <a:spcBef>
          <a:spcPts val="0"/>
        </a:spcBef>
        <a:spcAft>
          <a:spcPts val="600"/>
        </a:spcAft>
        <a:buFont typeface="Arial" panose="020B0604020202020204" pitchFamily="34" charset="0"/>
        <a:buChar char="–"/>
        <a:defRPr lang="en-GB" sz="1200" b="0" kern="1200" dirty="0">
          <a:solidFill>
            <a:schemeClr val="tx1"/>
          </a:solidFill>
          <a:latin typeface="+mn-lt"/>
          <a:ea typeface="+mn-ea"/>
          <a:cs typeface="+mn-cs"/>
        </a:defRPr>
      </a:lvl7pPr>
      <a:lvl8pPr marL="266700" indent="-266700" algn="l" defTabSz="736656" rtl="0" eaLnBrk="1" latinLnBrk="0" hangingPunct="1">
        <a:lnSpc>
          <a:spcPct val="100000"/>
        </a:lnSpc>
        <a:spcBef>
          <a:spcPts val="0"/>
        </a:spcBef>
        <a:spcAft>
          <a:spcPts val="600"/>
        </a:spcAft>
        <a:buFont typeface="+mj-lt"/>
        <a:buAutoNum type="arabicPeriod"/>
        <a:defRPr lang="en-GB" sz="1400" b="0" kern="1200" dirty="0">
          <a:solidFill>
            <a:schemeClr val="tx1"/>
          </a:solidFill>
          <a:latin typeface="+mn-lt"/>
          <a:ea typeface="+mn-ea"/>
          <a:cs typeface="+mn-cs"/>
        </a:defRPr>
      </a:lvl8pPr>
      <a:lvl9pPr marL="541338" indent="-266700" algn="l" defTabSz="736656" rtl="0" eaLnBrk="1" latinLnBrk="0" hangingPunct="1">
        <a:lnSpc>
          <a:spcPct val="100000"/>
        </a:lnSpc>
        <a:spcBef>
          <a:spcPts val="0"/>
        </a:spcBef>
        <a:spcAft>
          <a:spcPts val="600"/>
        </a:spcAft>
        <a:buFont typeface="+mj-lt"/>
        <a:buAutoNum type="alphaLcPeriod"/>
        <a:defRPr lang="en-GB" sz="1400" b="0" kern="1200" dirty="0">
          <a:solidFill>
            <a:schemeClr val="tx1"/>
          </a:solidFill>
          <a:latin typeface="+mn-lt"/>
          <a:ea typeface="+mn-ea"/>
          <a:cs typeface="+mn-cs"/>
        </a:defRPr>
      </a:lvl9pPr>
    </p:bodyStyle>
    <p:otherStyle>
      <a:defPPr>
        <a:defRPr lang="en-GB"/>
      </a:defPPr>
      <a:lvl1pPr marL="0" indent="0" algn="l" defTabSz="736656" rtl="0" eaLnBrk="1" latinLnBrk="0" hangingPunct="1">
        <a:lnSpc>
          <a:spcPct val="100000"/>
        </a:lnSpc>
        <a:spcBef>
          <a:spcPts val="0"/>
        </a:spcBef>
        <a:spcAft>
          <a:spcPts val="600"/>
        </a:spcAft>
        <a:buFont typeface="Arial" panose="020B0604020202020204" pitchFamily="34" charset="0"/>
        <a:buNone/>
        <a:defRPr lang="en-GB" sz="1100" b="0" kern="1200" dirty="0">
          <a:solidFill>
            <a:schemeClr val="tx1"/>
          </a:solidFill>
          <a:latin typeface="+mn-lt"/>
          <a:ea typeface="+mn-ea"/>
          <a:cs typeface="+mn-cs"/>
        </a:defRPr>
      </a:lvl1pPr>
      <a:lvl2pPr marL="182563" indent="-182563" algn="l" defTabSz="736656"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2pPr>
      <a:lvl3pPr marL="358775" indent="-176213" algn="l" defTabSz="736656" rtl="0" eaLnBrk="1" latinLnBrk="0" hangingPunct="1">
        <a:lnSpc>
          <a:spcPct val="100000"/>
        </a:lnSpc>
        <a:spcBef>
          <a:spcPts val="0"/>
        </a:spcBef>
        <a:spcAft>
          <a:spcPts val="600"/>
        </a:spcAft>
        <a:buFont typeface="Arial" panose="020B0604020202020204" pitchFamily="34" charset="0"/>
        <a:buChar char="–"/>
        <a:tabLst/>
        <a:defRPr sz="1100" b="0" kern="1200">
          <a:solidFill>
            <a:schemeClr val="tx1"/>
          </a:solidFill>
          <a:latin typeface="+mn-lt"/>
          <a:ea typeface="+mn-ea"/>
          <a:cs typeface="+mn-cs"/>
        </a:defRPr>
      </a:lvl3pPr>
      <a:lvl4pPr marL="541338" indent="-182563" algn="l" defTabSz="736656" rtl="0" eaLnBrk="1" latinLnBrk="0" hangingPunct="1">
        <a:lnSpc>
          <a:spcPct val="100000"/>
        </a:lnSpc>
        <a:spcBef>
          <a:spcPts val="0"/>
        </a:spcBef>
        <a:spcAft>
          <a:spcPts val="600"/>
        </a:spcAft>
        <a:buFont typeface="Arial" panose="020B0604020202020204" pitchFamily="34" charset="0"/>
        <a:buChar char="–"/>
        <a:defRPr lang="en-GB" sz="1100" b="0" kern="1200" dirty="0">
          <a:solidFill>
            <a:schemeClr val="tx1"/>
          </a:solidFill>
          <a:latin typeface="+mn-lt"/>
          <a:ea typeface="+mn-ea"/>
          <a:cs typeface="+mn-cs"/>
        </a:defRPr>
      </a:lvl4pPr>
      <a:lvl5pPr marL="0" indent="0" algn="l" defTabSz="736656" rtl="0" eaLnBrk="1" latinLnBrk="0" hangingPunct="1">
        <a:lnSpc>
          <a:spcPct val="100000"/>
        </a:lnSpc>
        <a:spcBef>
          <a:spcPts val="0"/>
        </a:spcBef>
        <a:spcAft>
          <a:spcPts val="600"/>
        </a:spcAft>
        <a:buFont typeface="Arial" panose="020B0604020202020204" pitchFamily="34" charset="0"/>
        <a:buNone/>
        <a:defRPr sz="1200" b="1" kern="1200">
          <a:solidFill>
            <a:schemeClr val="tx1"/>
          </a:solidFill>
          <a:latin typeface="+mn-lt"/>
          <a:ea typeface="+mn-ea"/>
          <a:cs typeface="+mn-cs"/>
        </a:defRPr>
      </a:lvl5pPr>
      <a:lvl6pPr marL="0" indent="0" algn="l" defTabSz="736656" rtl="0" eaLnBrk="1" latinLnBrk="0" hangingPunct="1">
        <a:lnSpc>
          <a:spcPct val="100000"/>
        </a:lnSpc>
        <a:spcBef>
          <a:spcPts val="0"/>
        </a:spcBef>
        <a:spcAft>
          <a:spcPts val="600"/>
        </a:spcAft>
        <a:buFont typeface="Arial" panose="020B0604020202020204" pitchFamily="34" charset="0"/>
        <a:buNone/>
        <a:tabLst/>
        <a:defRPr sz="1100" b="1" kern="1200">
          <a:solidFill>
            <a:schemeClr val="accent1"/>
          </a:solidFill>
          <a:latin typeface="+mn-lt"/>
          <a:ea typeface="+mn-ea"/>
          <a:cs typeface="+mn-cs"/>
        </a:defRPr>
      </a:lvl6pPr>
      <a:lvl7pPr marL="0" indent="0" algn="l" defTabSz="901700" rtl="0" eaLnBrk="1" latinLnBrk="0" hangingPunct="1">
        <a:lnSpc>
          <a:spcPct val="100000"/>
        </a:lnSpc>
        <a:spcBef>
          <a:spcPts val="0"/>
        </a:spcBef>
        <a:spcAft>
          <a:spcPts val="600"/>
        </a:spcAft>
        <a:buFont typeface="Arial" panose="020B0604020202020204" pitchFamily="34" charset="0"/>
        <a:buNone/>
        <a:defRPr sz="1100" b="1" kern="1200">
          <a:solidFill>
            <a:schemeClr val="tx1"/>
          </a:solidFill>
          <a:latin typeface="+mn-lt"/>
          <a:ea typeface="+mn-ea"/>
          <a:cs typeface="+mn-cs"/>
        </a:defRPr>
      </a:lvl7pPr>
      <a:lvl8pPr marL="266700" indent="-266700" algn="l" defTabSz="736656" rtl="0" eaLnBrk="1" latinLnBrk="0" hangingPunct="1">
        <a:lnSpc>
          <a:spcPct val="100000"/>
        </a:lnSpc>
        <a:spcBef>
          <a:spcPts val="0"/>
        </a:spcBef>
        <a:spcAft>
          <a:spcPts val="600"/>
        </a:spcAft>
        <a:buFont typeface="+mj-lt"/>
        <a:buAutoNum type="arabicPeriod"/>
        <a:defRPr lang="en-GB" sz="1100" b="0" kern="1200" dirty="0">
          <a:solidFill>
            <a:schemeClr val="tx1"/>
          </a:solidFill>
          <a:latin typeface="+mn-lt"/>
          <a:ea typeface="+mn-ea"/>
          <a:cs typeface="+mn-cs"/>
        </a:defRPr>
      </a:lvl8pPr>
      <a:lvl9pPr marL="541338" indent="-266700" algn="l" defTabSz="736656" rtl="0" eaLnBrk="1" latinLnBrk="0" hangingPunct="1">
        <a:lnSpc>
          <a:spcPct val="100000"/>
        </a:lnSpc>
        <a:spcBef>
          <a:spcPts val="0"/>
        </a:spcBef>
        <a:spcAft>
          <a:spcPts val="600"/>
        </a:spcAft>
        <a:buFont typeface="+mj-lt"/>
        <a:buAutoNum type="alphaLcPeriod"/>
        <a:defRPr lang="en-GB" sz="1100" b="0" kern="1200" dirty="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0">
          <p15:clr>
            <a:srgbClr val="F26B43"/>
          </p15:clr>
        </p15:guide>
        <p15:guide id="2" pos="320">
          <p15:clr>
            <a:srgbClr val="F26B43"/>
          </p15:clr>
        </p15:guide>
        <p15:guide id="3" orient="horz" pos="4000">
          <p15:clr>
            <a:srgbClr val="F26B43"/>
          </p15:clr>
        </p15:guide>
        <p15:guide id="4" pos="7360">
          <p15:clr>
            <a:srgbClr val="F26B43"/>
          </p15:clr>
        </p15:guide>
        <p15:guide id="5" pos="3763">
          <p15:clr>
            <a:srgbClr val="F26B43"/>
          </p15:clr>
        </p15:guide>
        <p15:guide id="6" pos="3916">
          <p15:clr>
            <a:srgbClr val="F26B43"/>
          </p15:clr>
        </p15:guide>
        <p15:guide id="30" orient="horz" pos="2466">
          <p15:clr>
            <a:srgbClr val="F26B43"/>
          </p15:clr>
        </p15:guide>
        <p15:guide id="32" orient="horz" pos="2620">
          <p15:clr>
            <a:srgbClr val="F26B43"/>
          </p15:clr>
        </p15:guide>
        <p15:guide id="37" orient="horz" pos="1086">
          <p15:clr>
            <a:srgbClr val="F26B43"/>
          </p15:clr>
        </p15:guide>
        <p15:guide id="39" orient="horz" pos="913">
          <p15:clr>
            <a:srgbClr val="F26B43"/>
          </p15:clr>
        </p15:guide>
        <p15:guide id="44" orient="horz" pos="377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96A88D0-4D5A-4476-8B1A-072D0D7DD7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F713776D-FE94-4DAD-865F-FB989EB010E2}"/>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830F5678-F564-4239-A3B3-CB7DDAADA15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E74D01-464A-45F7-9846-0875BE843B8D}" type="datetimeFigureOut">
              <a:rPr lang="en-US" smtClean="0"/>
              <a:t>3/18/2025</a:t>
            </a:fld>
            <a:endParaRPr lang="en-US" dirty="0"/>
          </a:p>
        </p:txBody>
      </p:sp>
      <p:sp>
        <p:nvSpPr>
          <p:cNvPr id="5" name="Marcador de pie de página 4">
            <a:extLst>
              <a:ext uri="{FF2B5EF4-FFF2-40B4-BE49-F238E27FC236}">
                <a16:creationId xmlns:a16="http://schemas.microsoft.com/office/drawing/2014/main" id="{E9B335CA-C704-4067-8CA8-CE9E0DE9645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A8A02CAC-3102-4F0D-9BF1-6B5DC755569C}"/>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19230-68EC-40F2-BD37-B31BD9F7F95C}" type="slidenum">
              <a:rPr lang="en-US" smtClean="0"/>
              <a:t>‹Nº›</a:t>
            </a:fld>
            <a:endParaRPr lang="en-US" dirty="0"/>
          </a:p>
        </p:txBody>
      </p:sp>
    </p:spTree>
    <p:extLst>
      <p:ext uri="{BB962C8B-B14F-4D97-AF65-F5344CB8AC3E}">
        <p14:creationId xmlns:p14="http://schemas.microsoft.com/office/powerpoint/2010/main" val="156366763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tle Placeholder 4"/>
          <p:cNvSpPr>
            <a:spLocks noGrp="1"/>
          </p:cNvSpPr>
          <p:nvPr>
            <p:ph type="title"/>
          </p:nvPr>
        </p:nvSpPr>
        <p:spPr>
          <a:xfrm>
            <a:off x="629328" y="479428"/>
            <a:ext cx="10938256" cy="1125005"/>
          </a:xfrm>
          <a:prstGeom prst="rect">
            <a:avLst/>
          </a:prstGeom>
        </p:spPr>
        <p:txBody>
          <a:bodyPr vert="horz" lIns="0" tIns="0" rIns="0" bIns="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625828" y="1955799"/>
            <a:ext cx="10941757" cy="43053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endParaRPr lang="en-US"/>
          </a:p>
        </p:txBody>
      </p:sp>
      <p:pic>
        <p:nvPicPr>
          <p:cNvPr id="4" name="GTLogoNoTag" hidden="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9941026" y="6404193"/>
            <a:ext cx="1666244" cy="345441"/>
          </a:xfrm>
          <a:prstGeom prst="rect">
            <a:avLst/>
          </a:prstGeom>
        </p:spPr>
      </p:pic>
      <p:sp>
        <p:nvSpPr>
          <p:cNvPr id="9" name="Copyright">
            <a:extLst>
              <a:ext uri="{FF2B5EF4-FFF2-40B4-BE49-F238E27FC236}">
                <a16:creationId xmlns:a16="http://schemas.microsoft.com/office/drawing/2014/main" id="{2E307DFB-0463-4045-B2BA-343148DF3009}"/>
              </a:ext>
            </a:extLst>
          </p:cNvPr>
          <p:cNvSpPr txBox="1"/>
          <p:nvPr userDrawn="1"/>
        </p:nvSpPr>
        <p:spPr>
          <a:xfrm>
            <a:off x="629330" y="6538821"/>
            <a:ext cx="3215833" cy="246145"/>
          </a:xfrm>
          <a:prstGeom prst="rect">
            <a:avLst/>
          </a:prstGeom>
          <a:noFill/>
        </p:spPr>
        <p:txBody>
          <a:bodyPr wrap="square" lIns="0" rIns="0" rtlCol="0" anchor="ctr" anchorCtr="0">
            <a:noAutofit/>
          </a:bodyPr>
          <a:lstStyle/>
          <a:p>
            <a:pPr algn="l"/>
            <a:r>
              <a:rPr lang="en-GB" sz="800" dirty="0">
                <a:solidFill>
                  <a:schemeClr val="tx1"/>
                </a:solidFill>
              </a:rPr>
              <a:t>©2025 Grant Thornton International Ltd. All rights reserved.</a:t>
            </a:r>
          </a:p>
        </p:txBody>
      </p:sp>
      <p:cxnSp>
        <p:nvCxnSpPr>
          <p:cNvPr id="12" name="Straight Connector 7">
            <a:extLst>
              <a:ext uri="{FF2B5EF4-FFF2-40B4-BE49-F238E27FC236}">
                <a16:creationId xmlns:a16="http://schemas.microsoft.com/office/drawing/2014/main" id="{2A034AFB-BF29-4332-9192-B4BA04C5A85E}"/>
              </a:ext>
            </a:extLst>
          </p:cNvPr>
          <p:cNvCxnSpPr/>
          <p:nvPr userDrawn="1"/>
        </p:nvCxnSpPr>
        <p:spPr>
          <a:xfrm>
            <a:off x="625829" y="6515101"/>
            <a:ext cx="3501673" cy="0"/>
          </a:xfrm>
          <a:prstGeom prst="line">
            <a:avLst/>
          </a:prstGeom>
          <a:ln w="19050" cap="rnd">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1E61DEDC-F2D4-4D4E-A96C-EF0AD9A917B2}"/>
              </a:ext>
            </a:extLst>
          </p:cNvPr>
          <p:cNvPicPr/>
          <p:nvPr userDrawn="1"/>
        </p:nvPicPr>
        <p:blipFill rotWithShape="1">
          <a:blip r:embed="rId26" cstate="print">
            <a:clrChange>
              <a:clrFrom>
                <a:srgbClr val="FFFEFD"/>
              </a:clrFrom>
              <a:clrTo>
                <a:srgbClr val="FFFEFD">
                  <a:alpha val="0"/>
                </a:srgbClr>
              </a:clrTo>
            </a:clrChange>
            <a:extLst>
              <a:ext uri="{28A0092B-C50C-407E-A947-70E740481C1C}">
                <a14:useLocalDpi xmlns:a14="http://schemas.microsoft.com/office/drawing/2010/main" val="0"/>
              </a:ext>
            </a:extLst>
          </a:blip>
          <a:srcRect l="10172" t="41148" r="37924" b="40149"/>
          <a:stretch/>
        </p:blipFill>
        <p:spPr bwMode="auto">
          <a:xfrm>
            <a:off x="9661173" y="6329860"/>
            <a:ext cx="1905000" cy="385115"/>
          </a:xfrm>
          <a:prstGeom prst="rect">
            <a:avLst/>
          </a:prstGeom>
          <a:ln>
            <a:noFill/>
          </a:ln>
          <a:extLst>
            <a:ext uri="{53640926-AAD7-44D8-BBD7-CCE9431645EC}">
              <a14:shadowObscured xmlns:a14="http://schemas.microsoft.com/office/drawing/2010/main"/>
            </a:ext>
          </a:extLst>
        </p:spPr>
      </p:pic>
      <p:sp>
        <p:nvSpPr>
          <p:cNvPr id="15" name="Slide Number Placeholder 2">
            <a:extLst>
              <a:ext uri="{FF2B5EF4-FFF2-40B4-BE49-F238E27FC236}">
                <a16:creationId xmlns:a16="http://schemas.microsoft.com/office/drawing/2014/main" id="{0B1A7B48-5737-4B13-9F75-79D3149B7B46}"/>
              </a:ext>
            </a:extLst>
          </p:cNvPr>
          <p:cNvSpPr txBox="1">
            <a:spLocks/>
          </p:cNvSpPr>
          <p:nvPr userDrawn="1"/>
        </p:nvSpPr>
        <p:spPr>
          <a:xfrm>
            <a:off x="410155" y="6540241"/>
            <a:ext cx="244800" cy="244724"/>
          </a:xfrm>
          <a:prstGeom prst="rect">
            <a:avLst/>
          </a:prstGeom>
        </p:spPr>
        <p:txBody>
          <a:bodyPr vert="horz" lIns="0" tIns="0" rIns="0" bIns="0" rtlCol="0" anchor="ctr"/>
          <a:lstStyle>
            <a:defPPr>
              <a:defRPr lang="en-US"/>
            </a:defPPr>
            <a:lvl1pPr algn="l" rtl="0" fontAlgn="base">
              <a:spcBef>
                <a:spcPct val="0"/>
              </a:spcBef>
              <a:spcAft>
                <a:spcPct val="0"/>
              </a:spcAft>
              <a:defRPr lang="en-US" sz="600" b="1" kern="1200" smtClean="0">
                <a:solidFill>
                  <a:schemeClr val="tx1"/>
                </a:solidFill>
                <a:latin typeface="+mn-lt"/>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marL="0" marR="0" lvl="0" indent="0" algn="l" defTabSz="1218774" rtl="0" eaLnBrk="1" fontAlgn="base" latinLnBrk="0" hangingPunct="1">
              <a:lnSpc>
                <a:spcPct val="100000"/>
              </a:lnSpc>
              <a:spcBef>
                <a:spcPct val="0"/>
              </a:spcBef>
              <a:spcAft>
                <a:spcPct val="0"/>
              </a:spcAft>
              <a:buClrTx/>
              <a:buSzTx/>
              <a:buFontTx/>
              <a:buNone/>
              <a:tabLst/>
              <a:defRPr/>
            </a:pPr>
            <a:fld id="{8917037F-13F4-43B6-99FF-D710FE0C4777}" type="slidenum">
              <a:rPr kumimoji="0" lang="en-GB" sz="800" b="1" i="0" u="none" strike="noStrike" kern="1200" cap="none" spc="0" normalizeH="0" baseline="0" noProof="0" smtClean="0">
                <a:ln>
                  <a:noFill/>
                </a:ln>
                <a:solidFill>
                  <a:prstClr val="black"/>
                </a:solidFill>
                <a:effectLst/>
                <a:uLnTx/>
                <a:uFillTx/>
                <a:latin typeface="Arial"/>
                <a:ea typeface="+mn-ea"/>
                <a:cs typeface="+mn-cs"/>
              </a:rPr>
              <a:pPr marL="0" marR="0" lvl="0" indent="0" algn="l" defTabSz="1218774" rtl="0" eaLnBrk="1" fontAlgn="base" latinLnBrk="0" hangingPunct="1">
                <a:lnSpc>
                  <a:spcPct val="100000"/>
                </a:lnSpc>
                <a:spcBef>
                  <a:spcPct val="0"/>
                </a:spcBef>
                <a:spcAft>
                  <a:spcPct val="0"/>
                </a:spcAft>
                <a:buClrTx/>
                <a:buSzTx/>
                <a:buFontTx/>
                <a:buNone/>
                <a:tabLst/>
                <a:defRPr/>
              </a:pPr>
              <a:t>‹Nº›</a:t>
            </a:fld>
            <a:endParaRPr kumimoji="0" lang="en-GB" sz="800" b="1"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7707331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Lst>
  <p:hf hdr="0" ftr="0" dt="0"/>
  <p:txStyles>
    <p:titleStyle>
      <a:lvl1pPr algn="l" defTabSz="609387" rtl="0" eaLnBrk="1" latinLnBrk="0" hangingPunct="1">
        <a:spcBef>
          <a:spcPct val="0"/>
        </a:spcBef>
        <a:buNone/>
        <a:defRPr sz="3999" b="1" kern="1200">
          <a:solidFill>
            <a:schemeClr val="accent1"/>
          </a:solidFill>
          <a:latin typeface="+mj-lt"/>
          <a:ea typeface="+mj-ea"/>
          <a:cs typeface="+mj-cs"/>
        </a:defRPr>
      </a:lvl1pPr>
    </p:titleStyle>
    <p:bodyStyle>
      <a:lvl1pPr marL="479832" indent="-479832" algn="l" defTabSz="609387" rtl="0" eaLnBrk="1" latinLnBrk="0" hangingPunct="1">
        <a:spcBef>
          <a:spcPts val="0"/>
        </a:spcBef>
        <a:spcAft>
          <a:spcPts val="800"/>
        </a:spcAft>
        <a:buClr>
          <a:schemeClr val="accent1"/>
        </a:buClr>
        <a:buFont typeface="Arial"/>
        <a:buChar char="•"/>
        <a:defRPr sz="3199" kern="1200">
          <a:solidFill>
            <a:schemeClr val="tx1"/>
          </a:solidFill>
          <a:latin typeface="+mn-lt"/>
          <a:ea typeface="+mn-ea"/>
          <a:cs typeface="+mn-cs"/>
        </a:defRPr>
      </a:lvl1pPr>
      <a:lvl2pPr marL="959664" indent="-479832" algn="l" defTabSz="609387" rtl="0" eaLnBrk="1" latinLnBrk="0" hangingPunct="1">
        <a:spcBef>
          <a:spcPts val="0"/>
        </a:spcBef>
        <a:spcAft>
          <a:spcPts val="800"/>
        </a:spcAft>
        <a:buClr>
          <a:schemeClr val="accent1"/>
        </a:buClr>
        <a:buFont typeface="Arial"/>
        <a:buChar char="–"/>
        <a:defRPr sz="2399" kern="1200">
          <a:solidFill>
            <a:schemeClr val="tx1"/>
          </a:solidFill>
          <a:latin typeface="+mn-lt"/>
          <a:ea typeface="+mn-ea"/>
          <a:cs typeface="+mn-cs"/>
        </a:defRPr>
      </a:lvl2pPr>
      <a:lvl3pPr marL="1439496" indent="-479832" algn="l" defTabSz="609387" rtl="0" eaLnBrk="1" latinLnBrk="0" hangingPunct="1">
        <a:spcBef>
          <a:spcPts val="0"/>
        </a:spcBef>
        <a:spcAft>
          <a:spcPts val="800"/>
        </a:spcAft>
        <a:buFont typeface="Symbol" panose="05050102010706020507" pitchFamily="18" charset="2"/>
        <a:buChar char=""/>
        <a:defRPr sz="2399" kern="1200">
          <a:solidFill>
            <a:schemeClr val="tx1"/>
          </a:solidFill>
          <a:latin typeface="+mn-lt"/>
          <a:ea typeface="+mn-ea"/>
          <a:cs typeface="+mn-cs"/>
        </a:defRPr>
      </a:lvl3pPr>
      <a:lvl4pPr marL="1919328" indent="-479832" algn="l" defTabSz="609387" rtl="0" eaLnBrk="1" latinLnBrk="0" hangingPunct="1">
        <a:spcBef>
          <a:spcPts val="0"/>
        </a:spcBef>
        <a:spcAft>
          <a:spcPts val="800"/>
        </a:spcAft>
        <a:buFont typeface="+mj-lt"/>
        <a:buAutoNum type="alphaLcPeriod"/>
        <a:defRPr sz="2399" kern="1200">
          <a:solidFill>
            <a:schemeClr val="tx1"/>
          </a:solidFill>
          <a:latin typeface="+mn-lt"/>
          <a:ea typeface="+mn-ea"/>
          <a:cs typeface="+mn-cs"/>
        </a:defRPr>
      </a:lvl4pPr>
      <a:lvl5pPr marL="0" indent="0" algn="l" defTabSz="609387" rtl="0" eaLnBrk="1" latinLnBrk="0" hangingPunct="1">
        <a:spcBef>
          <a:spcPts val="0"/>
        </a:spcBef>
        <a:spcAft>
          <a:spcPts val="800"/>
        </a:spcAft>
        <a:buFont typeface="Arial"/>
        <a:buNone/>
        <a:defRPr sz="3199" b="1" kern="1200">
          <a:solidFill>
            <a:schemeClr val="accent1"/>
          </a:solidFill>
          <a:latin typeface="+mn-lt"/>
          <a:ea typeface="+mn-ea"/>
          <a:cs typeface="+mn-cs"/>
        </a:defRPr>
      </a:lvl5pPr>
      <a:lvl6pPr marL="0" indent="0" algn="l" defTabSz="609387" rtl="0" eaLnBrk="1" latinLnBrk="0" hangingPunct="1">
        <a:spcBef>
          <a:spcPts val="0"/>
        </a:spcBef>
        <a:spcAft>
          <a:spcPts val="800"/>
        </a:spcAft>
        <a:buClr>
          <a:schemeClr val="accent1"/>
        </a:buClr>
        <a:buFont typeface="Arial" panose="020B0604020202020204" pitchFamily="34" charset="0"/>
        <a:buNone/>
        <a:defRPr sz="3199" kern="1200">
          <a:solidFill>
            <a:schemeClr val="tx1"/>
          </a:solidFill>
          <a:latin typeface="+mn-lt"/>
          <a:ea typeface="+mn-ea"/>
          <a:cs typeface="+mn-cs"/>
        </a:defRPr>
      </a:lvl6pPr>
      <a:lvl7pPr marL="479832" indent="-479832" algn="l" defTabSz="609387" rtl="0" eaLnBrk="1" latinLnBrk="0" hangingPunct="1">
        <a:spcBef>
          <a:spcPts val="0"/>
        </a:spcBef>
        <a:spcAft>
          <a:spcPts val="800"/>
        </a:spcAft>
        <a:buClr>
          <a:schemeClr val="accent1"/>
        </a:buClr>
        <a:buFont typeface="Arial" panose="020B0604020202020204" pitchFamily="34" charset="0"/>
        <a:buChar char="•"/>
        <a:defRPr sz="3199" kern="1200">
          <a:solidFill>
            <a:schemeClr val="tx1"/>
          </a:solidFill>
          <a:latin typeface="+mn-lt"/>
          <a:ea typeface="+mn-ea"/>
          <a:cs typeface="+mn-cs"/>
        </a:defRPr>
      </a:lvl7pPr>
      <a:lvl8pPr marL="479832" indent="-479832" algn="l" defTabSz="609387" rtl="0" eaLnBrk="1" latinLnBrk="0" hangingPunct="1">
        <a:spcBef>
          <a:spcPts val="0"/>
        </a:spcBef>
        <a:spcAft>
          <a:spcPts val="800"/>
        </a:spcAft>
        <a:buClr>
          <a:schemeClr val="accent1"/>
        </a:buClr>
        <a:buFont typeface="Arial" panose="020B0604020202020204" pitchFamily="34" charset="0"/>
        <a:buChar char="•"/>
        <a:defRPr sz="3199" kern="1200">
          <a:solidFill>
            <a:schemeClr val="tx1"/>
          </a:solidFill>
          <a:latin typeface="+mn-lt"/>
          <a:ea typeface="+mn-ea"/>
          <a:cs typeface="+mn-cs"/>
        </a:defRPr>
      </a:lvl8pPr>
      <a:lvl9pPr marL="479832" indent="-479832" algn="l" defTabSz="609387" rtl="0" eaLnBrk="1" latinLnBrk="0" hangingPunct="1">
        <a:spcBef>
          <a:spcPts val="0"/>
        </a:spcBef>
        <a:spcAft>
          <a:spcPts val="800"/>
        </a:spcAft>
        <a:buClr>
          <a:schemeClr val="accent1"/>
        </a:buClr>
        <a:buFont typeface="Arial" panose="020B0604020202020204" pitchFamily="34" charset="0"/>
        <a:buChar char="•"/>
        <a:defRPr sz="3199" kern="1200">
          <a:solidFill>
            <a:schemeClr val="tx1"/>
          </a:solidFill>
          <a:latin typeface="+mn-lt"/>
          <a:ea typeface="+mn-ea"/>
          <a:cs typeface="+mn-cs"/>
        </a:defRPr>
      </a:lvl9pPr>
    </p:bodyStyle>
    <p:otherStyle>
      <a:defPPr>
        <a:defRPr lang="en-US"/>
      </a:defPPr>
      <a:lvl1pPr marL="0" algn="l" defTabSz="609387" rtl="0" eaLnBrk="1" latinLnBrk="0" hangingPunct="1">
        <a:defRPr sz="2399" kern="1200">
          <a:solidFill>
            <a:schemeClr val="tx1"/>
          </a:solidFill>
          <a:latin typeface="+mn-lt"/>
          <a:ea typeface="+mn-ea"/>
          <a:cs typeface="+mn-cs"/>
        </a:defRPr>
      </a:lvl1pPr>
      <a:lvl2pPr marL="609387" algn="l" defTabSz="609387" rtl="0" eaLnBrk="1" latinLnBrk="0" hangingPunct="1">
        <a:defRPr sz="2399" kern="1200">
          <a:solidFill>
            <a:schemeClr val="tx1"/>
          </a:solidFill>
          <a:latin typeface="+mn-lt"/>
          <a:ea typeface="+mn-ea"/>
          <a:cs typeface="+mn-cs"/>
        </a:defRPr>
      </a:lvl2pPr>
      <a:lvl3pPr marL="1218774" algn="l" defTabSz="609387" rtl="0" eaLnBrk="1" latinLnBrk="0" hangingPunct="1">
        <a:defRPr sz="2399" kern="1200">
          <a:solidFill>
            <a:schemeClr val="tx1"/>
          </a:solidFill>
          <a:latin typeface="+mn-lt"/>
          <a:ea typeface="+mn-ea"/>
          <a:cs typeface="+mn-cs"/>
        </a:defRPr>
      </a:lvl3pPr>
      <a:lvl4pPr marL="1828161" algn="l" defTabSz="609387" rtl="0" eaLnBrk="1" latinLnBrk="0" hangingPunct="1">
        <a:defRPr sz="2399" kern="1200">
          <a:solidFill>
            <a:schemeClr val="tx1"/>
          </a:solidFill>
          <a:latin typeface="+mn-lt"/>
          <a:ea typeface="+mn-ea"/>
          <a:cs typeface="+mn-cs"/>
        </a:defRPr>
      </a:lvl4pPr>
      <a:lvl5pPr marL="2437547" algn="l" defTabSz="609387" rtl="0" eaLnBrk="1" latinLnBrk="0" hangingPunct="1">
        <a:defRPr sz="2399" kern="1200">
          <a:solidFill>
            <a:schemeClr val="tx1"/>
          </a:solidFill>
          <a:latin typeface="+mn-lt"/>
          <a:ea typeface="+mn-ea"/>
          <a:cs typeface="+mn-cs"/>
        </a:defRPr>
      </a:lvl5pPr>
      <a:lvl6pPr marL="3046933" algn="l" defTabSz="609387" rtl="0" eaLnBrk="1" latinLnBrk="0" hangingPunct="1">
        <a:defRPr sz="2399" kern="1200">
          <a:solidFill>
            <a:schemeClr val="tx1"/>
          </a:solidFill>
          <a:latin typeface="+mn-lt"/>
          <a:ea typeface="+mn-ea"/>
          <a:cs typeface="+mn-cs"/>
        </a:defRPr>
      </a:lvl6pPr>
      <a:lvl7pPr marL="3656319" algn="l" defTabSz="609387" rtl="0" eaLnBrk="1" latinLnBrk="0" hangingPunct="1">
        <a:defRPr sz="2399" kern="1200">
          <a:solidFill>
            <a:schemeClr val="tx1"/>
          </a:solidFill>
          <a:latin typeface="+mn-lt"/>
          <a:ea typeface="+mn-ea"/>
          <a:cs typeface="+mn-cs"/>
        </a:defRPr>
      </a:lvl7pPr>
      <a:lvl8pPr marL="4265707" algn="l" defTabSz="609387" rtl="0" eaLnBrk="1" latinLnBrk="0" hangingPunct="1">
        <a:defRPr sz="2399" kern="1200">
          <a:solidFill>
            <a:schemeClr val="tx1"/>
          </a:solidFill>
          <a:latin typeface="+mn-lt"/>
          <a:ea typeface="+mn-ea"/>
          <a:cs typeface="+mn-cs"/>
        </a:defRPr>
      </a:lvl8pPr>
      <a:lvl9pPr marL="4875093" algn="l" defTabSz="609387" rtl="0" eaLnBrk="1" latinLnBrk="0" hangingPunct="1">
        <a:defRPr sz="23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2">
          <p15:clr>
            <a:srgbClr val="F26B43"/>
          </p15:clr>
        </p15:guide>
        <p15:guide id="2" pos="295">
          <p15:clr>
            <a:srgbClr val="F26B43"/>
          </p15:clr>
        </p15:guide>
        <p15:guide id="3" orient="horz" pos="645">
          <p15:clr>
            <a:srgbClr val="F26B43"/>
          </p15:clr>
        </p15:guide>
        <p15:guide id="4" pos="593">
          <p15:clr>
            <a:srgbClr val="F26B43"/>
          </p15:clr>
        </p15:guide>
        <p15:guide id="5" pos="737">
          <p15:clr>
            <a:srgbClr val="F26B43"/>
          </p15:clr>
        </p15:guide>
        <p15:guide id="6" pos="1034">
          <p15:clr>
            <a:srgbClr val="F26B43"/>
          </p15:clr>
        </p15:guide>
        <p15:guide id="7" pos="1179">
          <p15:clr>
            <a:srgbClr val="F26B43"/>
          </p15:clr>
        </p15:guide>
        <p15:guide id="8" pos="1479">
          <p15:clr>
            <a:srgbClr val="F26B43"/>
          </p15:clr>
        </p15:guide>
        <p15:guide id="9" pos="1625">
          <p15:clr>
            <a:srgbClr val="F26B43"/>
          </p15:clr>
        </p15:guide>
        <p15:guide id="10" pos="1922">
          <p15:clr>
            <a:srgbClr val="F26B43"/>
          </p15:clr>
        </p15:guide>
        <p15:guide id="11" pos="2066">
          <p15:clr>
            <a:srgbClr val="F26B43"/>
          </p15:clr>
        </p15:guide>
        <p15:guide id="12" pos="2364">
          <p15:clr>
            <a:srgbClr val="F26B43"/>
          </p15:clr>
        </p15:guide>
        <p15:guide id="13" pos="2511">
          <p15:clr>
            <a:srgbClr val="F26B43"/>
          </p15:clr>
        </p15:guide>
        <p15:guide id="14" pos="2808">
          <p15:clr>
            <a:srgbClr val="F26B43"/>
          </p15:clr>
        </p15:guide>
        <p15:guide id="15" pos="2954">
          <p15:clr>
            <a:srgbClr val="F26B43"/>
          </p15:clr>
        </p15:guide>
        <p15:guide id="16" pos="3251">
          <p15:clr>
            <a:srgbClr val="F26B43"/>
          </p15:clr>
        </p15:guide>
        <p15:guide id="17" pos="3398">
          <p15:clr>
            <a:srgbClr val="F26B43"/>
          </p15:clr>
        </p15:guide>
        <p15:guide id="18" pos="3695">
          <p15:clr>
            <a:srgbClr val="F26B43"/>
          </p15:clr>
        </p15:guide>
        <p15:guide id="19" pos="3839">
          <p15:clr>
            <a:srgbClr val="F26B43"/>
          </p15:clr>
        </p15:guide>
        <p15:guide id="20" pos="4136">
          <p15:clr>
            <a:srgbClr val="F26B43"/>
          </p15:clr>
        </p15:guide>
        <p15:guide id="21" pos="4283">
          <p15:clr>
            <a:srgbClr val="F26B43"/>
          </p15:clr>
        </p15:guide>
        <p15:guide id="22" pos="4580">
          <p15:clr>
            <a:srgbClr val="F26B43"/>
          </p15:clr>
        </p15:guide>
        <p15:guide id="23" pos="4727">
          <p15:clr>
            <a:srgbClr val="F26B43"/>
          </p15:clr>
        </p15:guide>
        <p15:guide id="24" pos="5022">
          <p15:clr>
            <a:srgbClr val="F26B43"/>
          </p15:clr>
        </p15:guide>
        <p15:guide id="25" pos="5465">
          <p15:clr>
            <a:srgbClr val="F26B43"/>
          </p15:clr>
        </p15:guide>
        <p15:guide id="26" pos="5169">
          <p15:clr>
            <a:srgbClr val="F26B43"/>
          </p15:clr>
        </p15:guide>
        <p15:guide id="27" orient="horz" pos="758">
          <p15:clr>
            <a:srgbClr val="F26B43"/>
          </p15:clr>
        </p15:guide>
        <p15:guide id="28" orient="horz" pos="1098">
          <p15:clr>
            <a:srgbClr val="F26B43"/>
          </p15:clr>
        </p15:guide>
        <p15:guide id="29" orient="horz" pos="1212">
          <p15:clr>
            <a:srgbClr val="F26B43"/>
          </p15:clr>
        </p15:guide>
        <p15:guide id="30" orient="horz" pos="1575">
          <p15:clr>
            <a:srgbClr val="F26B43"/>
          </p15:clr>
        </p15:guide>
        <p15:guide id="31" orient="horz" pos="1688">
          <p15:clr>
            <a:srgbClr val="F26B43"/>
          </p15:clr>
        </p15:guide>
        <p15:guide id="32" orient="horz" pos="2028">
          <p15:clr>
            <a:srgbClr val="F26B43"/>
          </p15:clr>
        </p15:guide>
        <p15:guide id="33" orient="horz" pos="2142">
          <p15:clr>
            <a:srgbClr val="F26B43"/>
          </p15:clr>
        </p15:guide>
        <p15:guide id="34" orient="horz" pos="2505">
          <p15:clr>
            <a:srgbClr val="F26B43"/>
          </p15:clr>
        </p15:guide>
        <p15:guide id="35" orient="horz" pos="2618">
          <p15:clr>
            <a:srgbClr val="F26B43"/>
          </p15:clr>
        </p15:guide>
        <p15:guide id="36" orient="horz" pos="2958">
          <p15:clr>
            <a:srgbClr val="F26B43"/>
          </p15:clr>
        </p15:guide>
        <p15:guide id="37" orient="horz" pos="9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Copyright"/>
          <p:cNvSpPr txBox="1"/>
          <p:nvPr userDrawn="1"/>
        </p:nvSpPr>
        <p:spPr>
          <a:xfrm>
            <a:off x="911667" y="6540837"/>
            <a:ext cx="3888932" cy="215444"/>
          </a:xfrm>
          <a:prstGeom prst="rect">
            <a:avLst/>
          </a:prstGeom>
          <a:noFill/>
        </p:spPr>
        <p:txBody>
          <a:bodyPr wrap="square" lIns="0" rIns="0" rtlCol="0">
            <a:spAutoFit/>
          </a:bodyPr>
          <a:lstStyle/>
          <a:p>
            <a:r>
              <a:rPr lang="en-US" sz="800" b="0" dirty="0">
                <a:solidFill>
                  <a:schemeClr val="tx1"/>
                </a:solidFill>
              </a:rPr>
              <a:t>©2023 Grant Thornton International Ltd. All rights reserved.</a:t>
            </a:r>
            <a:endParaRPr lang="en-GB" sz="800" b="0" dirty="0">
              <a:solidFill>
                <a:schemeClr val="tx1"/>
              </a:solidFill>
            </a:endParaRPr>
          </a:p>
        </p:txBody>
      </p:sp>
      <p:sp>
        <p:nvSpPr>
          <p:cNvPr id="16" name="Slide Number Placeholder 5"/>
          <p:cNvSpPr>
            <a:spLocks noGrp="1"/>
          </p:cNvSpPr>
          <p:nvPr>
            <p:ph type="sldNum" sz="quarter" idx="4"/>
          </p:nvPr>
        </p:nvSpPr>
        <p:spPr>
          <a:xfrm>
            <a:off x="651227" y="6519350"/>
            <a:ext cx="222341" cy="276305"/>
          </a:xfrm>
          <a:prstGeom prst="rect">
            <a:avLst/>
          </a:prstGeom>
        </p:spPr>
        <p:txBody>
          <a:bodyPr lIns="0" rIns="0"/>
          <a:lstStyle>
            <a:lvl1pPr algn="l">
              <a:defRPr sz="933" b="1">
                <a:solidFill>
                  <a:schemeClr val="tx1"/>
                </a:solidFill>
              </a:defRPr>
            </a:lvl1pPr>
          </a:lstStyle>
          <a:p>
            <a:fld id="{2B8EE54B-3F47-064B-A553-EA9C9EAD2777}" type="slidenum">
              <a:rPr lang="en-US" smtClean="0"/>
              <a:pPr/>
              <a:t>‹Nº›</a:t>
            </a:fld>
            <a:endParaRPr lang="en-US" dirty="0"/>
          </a:p>
        </p:txBody>
      </p:sp>
      <p:cxnSp>
        <p:nvCxnSpPr>
          <p:cNvPr id="10" name="Straight Connector 9"/>
          <p:cNvCxnSpPr/>
          <p:nvPr userDrawn="1"/>
        </p:nvCxnSpPr>
        <p:spPr>
          <a:xfrm>
            <a:off x="651227" y="6517112"/>
            <a:ext cx="3447679" cy="2237"/>
          </a:xfrm>
          <a:prstGeom prst="line">
            <a:avLst/>
          </a:prstGeom>
          <a:ln w="19050">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3" name="GTLogo">
            <a:extLst>
              <a:ext uri="{FF2B5EF4-FFF2-40B4-BE49-F238E27FC236}">
                <a16:creationId xmlns:a16="http://schemas.microsoft.com/office/drawing/2014/main" id="{0F4580B0-8339-4086-B0ED-A027D675F38E}"/>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r="44905" b="10509"/>
          <a:stretch/>
        </p:blipFill>
        <p:spPr>
          <a:xfrm>
            <a:off x="10091811" y="6469307"/>
            <a:ext cx="1561388" cy="274068"/>
          </a:xfrm>
          <a:prstGeom prst="rect">
            <a:avLst/>
          </a:prstGeom>
        </p:spPr>
      </p:pic>
    </p:spTree>
    <p:extLst>
      <p:ext uri="{BB962C8B-B14F-4D97-AF65-F5344CB8AC3E}">
        <p14:creationId xmlns:p14="http://schemas.microsoft.com/office/powerpoint/2010/main" val="204909583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9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Copyright"/>
          <p:cNvSpPr txBox="1"/>
          <p:nvPr userDrawn="1"/>
        </p:nvSpPr>
        <p:spPr>
          <a:xfrm>
            <a:off x="911667" y="6540837"/>
            <a:ext cx="3888932" cy="215444"/>
          </a:xfrm>
          <a:prstGeom prst="rect">
            <a:avLst/>
          </a:prstGeom>
          <a:noFill/>
        </p:spPr>
        <p:txBody>
          <a:bodyPr wrap="square" lIns="0" rIns="0" rtlCol="0">
            <a:spAutoFit/>
          </a:bodyPr>
          <a:lstStyle/>
          <a:p>
            <a:r>
              <a:rPr lang="en-US" sz="800" b="0" dirty="0">
                <a:solidFill>
                  <a:schemeClr val="tx1"/>
                </a:solidFill>
              </a:rPr>
              <a:t>©2022 Grant Thornton International Ltd. All rights reserved.</a:t>
            </a:r>
            <a:endParaRPr lang="en-GB" sz="800" b="0" dirty="0">
              <a:solidFill>
                <a:schemeClr val="tx1"/>
              </a:solidFill>
            </a:endParaRPr>
          </a:p>
        </p:txBody>
      </p:sp>
      <p:sp>
        <p:nvSpPr>
          <p:cNvPr id="16" name="Slide Number Placeholder 5"/>
          <p:cNvSpPr>
            <a:spLocks noGrp="1"/>
          </p:cNvSpPr>
          <p:nvPr>
            <p:ph type="sldNum" sz="quarter" idx="4"/>
          </p:nvPr>
        </p:nvSpPr>
        <p:spPr>
          <a:xfrm>
            <a:off x="651227" y="6519350"/>
            <a:ext cx="222341" cy="276305"/>
          </a:xfrm>
          <a:prstGeom prst="rect">
            <a:avLst/>
          </a:prstGeom>
        </p:spPr>
        <p:txBody>
          <a:bodyPr lIns="0" rIns="0"/>
          <a:lstStyle>
            <a:lvl1pPr algn="l">
              <a:defRPr sz="933" b="1">
                <a:solidFill>
                  <a:schemeClr val="tx1"/>
                </a:solidFill>
              </a:defRPr>
            </a:lvl1pPr>
          </a:lstStyle>
          <a:p>
            <a:fld id="{2B8EE54B-3F47-064B-A553-EA9C9EAD2777}" type="slidenum">
              <a:rPr lang="en-US" smtClean="0"/>
              <a:pPr/>
              <a:t>‹Nº›</a:t>
            </a:fld>
            <a:endParaRPr lang="en-US" dirty="0"/>
          </a:p>
        </p:txBody>
      </p:sp>
      <p:cxnSp>
        <p:nvCxnSpPr>
          <p:cNvPr id="10" name="Straight Connector 9"/>
          <p:cNvCxnSpPr/>
          <p:nvPr userDrawn="1"/>
        </p:nvCxnSpPr>
        <p:spPr>
          <a:xfrm>
            <a:off x="651227" y="6517112"/>
            <a:ext cx="3447679" cy="2237"/>
          </a:xfrm>
          <a:prstGeom prst="line">
            <a:avLst/>
          </a:prstGeom>
          <a:ln w="19050">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3" name="GTLogo">
            <a:extLst>
              <a:ext uri="{FF2B5EF4-FFF2-40B4-BE49-F238E27FC236}">
                <a16:creationId xmlns:a16="http://schemas.microsoft.com/office/drawing/2014/main" id="{0F4580B0-8339-4086-B0ED-A027D675F38E}"/>
              </a:ext>
            </a:extLst>
          </p:cNvPr>
          <p:cNvPicPr>
            <a:picLocks noChangeAspect="1"/>
          </p:cNvPicPr>
          <p:nvPr userDrawn="1"/>
        </p:nvPicPr>
        <p:blipFill rotWithShape="1">
          <a:blip r:embed="rId22" cstate="print">
            <a:extLst>
              <a:ext uri="{28A0092B-C50C-407E-A947-70E740481C1C}">
                <a14:useLocalDpi xmlns:a14="http://schemas.microsoft.com/office/drawing/2010/main" val="0"/>
              </a:ext>
            </a:extLst>
          </a:blip>
          <a:srcRect r="44905" b="10509"/>
          <a:stretch/>
        </p:blipFill>
        <p:spPr>
          <a:xfrm>
            <a:off x="10091811" y="6469307"/>
            <a:ext cx="1561388" cy="274068"/>
          </a:xfrm>
          <a:prstGeom prst="rect">
            <a:avLst/>
          </a:prstGeom>
        </p:spPr>
      </p:pic>
    </p:spTree>
    <p:extLst>
      <p:ext uri="{BB962C8B-B14F-4D97-AF65-F5344CB8AC3E}">
        <p14:creationId xmlns:p14="http://schemas.microsoft.com/office/powerpoint/2010/main" val="3684821603"/>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9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Copyright"/>
          <p:cNvSpPr txBox="1"/>
          <p:nvPr userDrawn="1"/>
        </p:nvSpPr>
        <p:spPr>
          <a:xfrm>
            <a:off x="876977" y="6540838"/>
            <a:ext cx="3215833" cy="246221"/>
          </a:xfrm>
          <a:prstGeom prst="rect">
            <a:avLst/>
          </a:prstGeom>
          <a:noFill/>
        </p:spPr>
        <p:txBody>
          <a:bodyPr wrap="square" lIns="0" rIns="0" rtlCol="0" anchor="ctr" anchorCtr="0">
            <a:noAutofit/>
          </a:bodyPr>
          <a:lstStyle/>
          <a:p>
            <a:pPr algn="l"/>
            <a:r>
              <a:rPr lang="en-US" sz="800">
                <a:solidFill>
                  <a:schemeClr val="tx1"/>
                </a:solidFill>
              </a:rPr>
              <a:t>©2021 Grant Thornton International Ltd. All rights reserved.</a:t>
            </a:r>
            <a:endParaRPr lang="en-GB" sz="800" dirty="0">
              <a:solidFill>
                <a:schemeClr val="tx1"/>
              </a:solidFill>
            </a:endParaRPr>
          </a:p>
        </p:txBody>
      </p:sp>
      <p:cxnSp>
        <p:nvCxnSpPr>
          <p:cNvPr id="10" name="Straight Connector 9"/>
          <p:cNvCxnSpPr/>
          <p:nvPr userDrawn="1"/>
        </p:nvCxnSpPr>
        <p:spPr>
          <a:xfrm>
            <a:off x="625828" y="6517112"/>
            <a:ext cx="3501673" cy="0"/>
          </a:xfrm>
          <a:prstGeom prst="line">
            <a:avLst/>
          </a:prstGeom>
          <a:ln w="19050" cap="rnd">
            <a:solidFill>
              <a:srgbClr val="4F2D7F"/>
            </a:solidFill>
          </a:ln>
          <a:effectLst/>
        </p:spPr>
        <p:style>
          <a:lnRef idx="2">
            <a:schemeClr val="accent1"/>
          </a:lnRef>
          <a:fillRef idx="0">
            <a:schemeClr val="accent1"/>
          </a:fillRef>
          <a:effectRef idx="1">
            <a:schemeClr val="accent1"/>
          </a:effectRef>
          <a:fontRef idx="minor">
            <a:schemeClr val="tx1"/>
          </a:fontRef>
        </p:style>
      </p:cxnSp>
      <p:sp>
        <p:nvSpPr>
          <p:cNvPr id="5" name="Title Placeholder 4"/>
          <p:cNvSpPr>
            <a:spLocks noGrp="1"/>
          </p:cNvSpPr>
          <p:nvPr>
            <p:ph type="title"/>
          </p:nvPr>
        </p:nvSpPr>
        <p:spPr>
          <a:xfrm>
            <a:off x="629328" y="479428"/>
            <a:ext cx="10938256" cy="1125005"/>
          </a:xfrm>
          <a:prstGeom prst="rect">
            <a:avLst/>
          </a:prstGeom>
        </p:spPr>
        <p:txBody>
          <a:bodyPr vert="horz" lIns="0" tIns="0" rIns="0" bIns="0" rtlCol="0" anchor="t" anchorCtr="0">
            <a:normAutofit/>
          </a:bodyPr>
          <a:lstStyle/>
          <a:p>
            <a:r>
              <a:rPr lang="en-US" dirty="0"/>
              <a:t>Click to edit Master title style</a:t>
            </a:r>
            <a:endParaRPr lang="en-GB" dirty="0"/>
          </a:p>
        </p:txBody>
      </p:sp>
      <p:sp>
        <p:nvSpPr>
          <p:cNvPr id="3" name="Text Placeholder 2"/>
          <p:cNvSpPr>
            <a:spLocks noGrp="1"/>
          </p:cNvSpPr>
          <p:nvPr>
            <p:ph type="body" idx="1"/>
          </p:nvPr>
        </p:nvSpPr>
        <p:spPr>
          <a:xfrm>
            <a:off x="625827" y="1955799"/>
            <a:ext cx="10941757" cy="43053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2" name="Slide Number Placeholder 1"/>
          <p:cNvSpPr>
            <a:spLocks noGrp="1"/>
          </p:cNvSpPr>
          <p:nvPr>
            <p:ph type="sldNum" sz="quarter" idx="4"/>
          </p:nvPr>
        </p:nvSpPr>
        <p:spPr>
          <a:xfrm>
            <a:off x="625827" y="6542259"/>
            <a:ext cx="244800" cy="244800"/>
          </a:xfrm>
          <a:prstGeom prst="rect">
            <a:avLst/>
          </a:prstGeom>
        </p:spPr>
        <p:txBody>
          <a:bodyPr vert="horz" lIns="0" tIns="0" rIns="0" bIns="0" rtlCol="0" anchor="ctr"/>
          <a:lstStyle>
            <a:lvl1pPr algn="l">
              <a:defRPr lang="en-US" sz="800" b="1" kern="1200" smtClean="0">
                <a:solidFill>
                  <a:schemeClr val="tx1"/>
                </a:solidFill>
                <a:latin typeface="+mn-lt"/>
                <a:ea typeface="+mn-ea"/>
                <a:cs typeface="+mn-cs"/>
              </a:defRPr>
            </a:lvl1pPr>
          </a:lstStyle>
          <a:p>
            <a:fld id="{8917037F-13F4-43B6-99FF-D710FE0C4777}" type="slidenum">
              <a:rPr lang="en-GB" smtClean="0"/>
              <a:pPr/>
              <a:t>‹Nº›</a:t>
            </a:fld>
            <a:endParaRPr lang="en-GB" dirty="0"/>
          </a:p>
        </p:txBody>
      </p:sp>
      <p:pic>
        <p:nvPicPr>
          <p:cNvPr id="4" name="GTLogoNoTag" hidden="1"/>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9941023" y="6404192"/>
            <a:ext cx="1666244" cy="345441"/>
          </a:xfrm>
          <a:prstGeom prst="rect">
            <a:avLst/>
          </a:prstGeom>
        </p:spPr>
      </p:pic>
      <p:pic>
        <p:nvPicPr>
          <p:cNvPr id="11" name="Logo">
            <a:extLst>
              <a:ext uri="{FF2B5EF4-FFF2-40B4-BE49-F238E27FC236}">
                <a16:creationId xmlns:a16="http://schemas.microsoft.com/office/drawing/2014/main" id="{741612F6-3DD0-47DD-888B-FF306E85B1FC}"/>
              </a:ext>
            </a:extLst>
          </p:cNvPr>
          <p:cNvPicPr>
            <a:picLocks noChangeAspect="1"/>
          </p:cNvPicPr>
          <p:nvPr userDrawn="1"/>
        </p:nvPicPr>
        <p:blipFill rotWithShape="1">
          <a:blip r:embed="rId24"/>
          <a:srcRect l="6662" t="18152" r="5512" b="20773"/>
          <a:stretch/>
        </p:blipFill>
        <p:spPr>
          <a:xfrm>
            <a:off x="10066243" y="6427208"/>
            <a:ext cx="1516267" cy="297600"/>
          </a:xfrm>
          <a:prstGeom prst="rect">
            <a:avLst/>
          </a:prstGeom>
        </p:spPr>
      </p:pic>
    </p:spTree>
    <p:extLst>
      <p:ext uri="{BB962C8B-B14F-4D97-AF65-F5344CB8AC3E}">
        <p14:creationId xmlns:p14="http://schemas.microsoft.com/office/powerpoint/2010/main" val="3116641920"/>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 id="2147483835" r:id="rId21"/>
  </p:sldLayoutIdLst>
  <p:hf hdr="0" ftr="0" dt="0"/>
  <p:txStyles>
    <p:titleStyle>
      <a:lvl1pPr algn="l" defTabSz="609585" rtl="0" eaLnBrk="1" latinLnBrk="0" hangingPunct="1">
        <a:spcBef>
          <a:spcPct val="0"/>
        </a:spcBef>
        <a:buNone/>
        <a:defRPr sz="4000" b="1" kern="1200">
          <a:solidFill>
            <a:schemeClr val="accent1"/>
          </a:solidFill>
          <a:latin typeface="+mj-lt"/>
          <a:ea typeface="+mj-ea"/>
          <a:cs typeface="+mj-cs"/>
        </a:defRPr>
      </a:lvl1pPr>
    </p:titleStyle>
    <p:bodyStyle>
      <a:lvl1pPr marL="479988" indent="-479988" algn="l" defTabSz="609585" rtl="0" eaLnBrk="1" latinLnBrk="0" hangingPunct="1">
        <a:spcBef>
          <a:spcPts val="0"/>
        </a:spcBef>
        <a:spcAft>
          <a:spcPts val="800"/>
        </a:spcAft>
        <a:buClr>
          <a:schemeClr val="accent1"/>
        </a:buClr>
        <a:buFont typeface="Arial"/>
        <a:buChar char="•"/>
        <a:defRPr sz="3200" kern="1200">
          <a:solidFill>
            <a:schemeClr val="tx1"/>
          </a:solidFill>
          <a:latin typeface="+mn-lt"/>
          <a:ea typeface="+mn-ea"/>
          <a:cs typeface="+mn-cs"/>
        </a:defRPr>
      </a:lvl1pPr>
      <a:lvl2pPr marL="959976" indent="-479988" algn="l" defTabSz="609585" rtl="0" eaLnBrk="1" latinLnBrk="0" hangingPunct="1">
        <a:spcBef>
          <a:spcPts val="0"/>
        </a:spcBef>
        <a:spcAft>
          <a:spcPts val="800"/>
        </a:spcAft>
        <a:buClr>
          <a:schemeClr val="accent1"/>
        </a:buClr>
        <a:buFont typeface="Arial"/>
        <a:buChar char="–"/>
        <a:defRPr sz="2400" kern="1200">
          <a:solidFill>
            <a:schemeClr val="tx1"/>
          </a:solidFill>
          <a:latin typeface="+mn-lt"/>
          <a:ea typeface="+mn-ea"/>
          <a:cs typeface="+mn-cs"/>
        </a:defRPr>
      </a:lvl2pPr>
      <a:lvl3pPr marL="1439964" indent="-479988" algn="l" defTabSz="609585" rtl="0" eaLnBrk="1" latinLnBrk="0" hangingPunct="1">
        <a:spcBef>
          <a:spcPts val="0"/>
        </a:spcBef>
        <a:spcAft>
          <a:spcPts val="800"/>
        </a:spcAft>
        <a:buFont typeface="Symbol" panose="05050102010706020507" pitchFamily="18" charset="2"/>
        <a:buChar char=""/>
        <a:defRPr sz="2400" kern="1200">
          <a:solidFill>
            <a:schemeClr val="tx1"/>
          </a:solidFill>
          <a:latin typeface="+mn-lt"/>
          <a:ea typeface="+mn-ea"/>
          <a:cs typeface="+mn-cs"/>
        </a:defRPr>
      </a:lvl3pPr>
      <a:lvl4pPr marL="1919952" indent="-479988" algn="l" defTabSz="609585" rtl="0" eaLnBrk="1" latinLnBrk="0" hangingPunct="1">
        <a:spcBef>
          <a:spcPts val="0"/>
        </a:spcBef>
        <a:spcAft>
          <a:spcPts val="800"/>
        </a:spcAft>
        <a:buFont typeface="+mj-lt"/>
        <a:buAutoNum type="alphaLcPeriod"/>
        <a:defRPr sz="2400" kern="1200">
          <a:solidFill>
            <a:schemeClr val="tx1"/>
          </a:solidFill>
          <a:latin typeface="+mn-lt"/>
          <a:ea typeface="+mn-ea"/>
          <a:cs typeface="+mn-cs"/>
        </a:defRPr>
      </a:lvl4pPr>
      <a:lvl5pPr marL="0" indent="0" algn="l" defTabSz="609585" rtl="0" eaLnBrk="1" latinLnBrk="0" hangingPunct="1">
        <a:spcBef>
          <a:spcPts val="0"/>
        </a:spcBef>
        <a:spcAft>
          <a:spcPts val="800"/>
        </a:spcAft>
        <a:buFont typeface="Arial"/>
        <a:buNone/>
        <a:defRPr sz="3200" b="1" kern="1200">
          <a:solidFill>
            <a:schemeClr val="accent1"/>
          </a:solidFill>
          <a:latin typeface="+mn-lt"/>
          <a:ea typeface="+mn-ea"/>
          <a:cs typeface="+mn-cs"/>
        </a:defRPr>
      </a:lvl5pPr>
      <a:lvl6pPr marL="0" indent="0" algn="l" defTabSz="609585" rtl="0" eaLnBrk="1" latinLnBrk="0" hangingPunct="1">
        <a:spcBef>
          <a:spcPts val="0"/>
        </a:spcBef>
        <a:spcAft>
          <a:spcPts val="800"/>
        </a:spcAft>
        <a:buClr>
          <a:schemeClr val="accent1"/>
        </a:buClr>
        <a:buFont typeface="Arial" panose="020B0604020202020204" pitchFamily="34" charset="0"/>
        <a:buNone/>
        <a:defRPr sz="3200" kern="1200">
          <a:solidFill>
            <a:schemeClr val="tx1"/>
          </a:solidFill>
          <a:latin typeface="+mn-lt"/>
          <a:ea typeface="+mn-ea"/>
          <a:cs typeface="+mn-cs"/>
        </a:defRPr>
      </a:lvl6pPr>
      <a:lvl7pPr marL="479988" indent="-479988" algn="l" defTabSz="609585" rtl="0" eaLnBrk="1" latinLnBrk="0" hangingPunct="1">
        <a:spcBef>
          <a:spcPts val="0"/>
        </a:spcBef>
        <a:spcAft>
          <a:spcPts val="800"/>
        </a:spcAft>
        <a:buClr>
          <a:schemeClr val="accent1"/>
        </a:buClr>
        <a:buFont typeface="Arial" panose="020B0604020202020204" pitchFamily="34" charset="0"/>
        <a:buChar char="•"/>
        <a:defRPr sz="3200" kern="1200">
          <a:solidFill>
            <a:schemeClr val="tx1"/>
          </a:solidFill>
          <a:latin typeface="+mn-lt"/>
          <a:ea typeface="+mn-ea"/>
          <a:cs typeface="+mn-cs"/>
        </a:defRPr>
      </a:lvl7pPr>
      <a:lvl8pPr marL="479988" indent="-479988" algn="l" defTabSz="609585" rtl="0" eaLnBrk="1" latinLnBrk="0" hangingPunct="1">
        <a:spcBef>
          <a:spcPts val="0"/>
        </a:spcBef>
        <a:spcAft>
          <a:spcPts val="800"/>
        </a:spcAft>
        <a:buClr>
          <a:schemeClr val="accent1"/>
        </a:buClr>
        <a:buFont typeface="Arial" panose="020B0604020202020204" pitchFamily="34" charset="0"/>
        <a:buChar char="•"/>
        <a:defRPr sz="3200" kern="1200">
          <a:solidFill>
            <a:schemeClr val="tx1"/>
          </a:solidFill>
          <a:latin typeface="+mn-lt"/>
          <a:ea typeface="+mn-ea"/>
          <a:cs typeface="+mn-cs"/>
        </a:defRPr>
      </a:lvl8pPr>
      <a:lvl9pPr marL="479988" indent="-479988" algn="l" defTabSz="609585" rtl="0" eaLnBrk="1" latinLnBrk="0" hangingPunct="1">
        <a:spcBef>
          <a:spcPts val="0"/>
        </a:spcBef>
        <a:spcAft>
          <a:spcPts val="800"/>
        </a:spcAft>
        <a:buClr>
          <a:schemeClr val="accent1"/>
        </a:buClr>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2">
          <p15:clr>
            <a:srgbClr val="F26B43"/>
          </p15:clr>
        </p15:guide>
        <p15:guide id="2" pos="295">
          <p15:clr>
            <a:srgbClr val="F26B43"/>
          </p15:clr>
        </p15:guide>
        <p15:guide id="3" orient="horz" pos="645">
          <p15:clr>
            <a:srgbClr val="F26B43"/>
          </p15:clr>
        </p15:guide>
        <p15:guide id="4" pos="593">
          <p15:clr>
            <a:srgbClr val="F26B43"/>
          </p15:clr>
        </p15:guide>
        <p15:guide id="5" pos="737">
          <p15:clr>
            <a:srgbClr val="F26B43"/>
          </p15:clr>
        </p15:guide>
        <p15:guide id="6" pos="1034">
          <p15:clr>
            <a:srgbClr val="F26B43"/>
          </p15:clr>
        </p15:guide>
        <p15:guide id="7" pos="1179">
          <p15:clr>
            <a:srgbClr val="F26B43"/>
          </p15:clr>
        </p15:guide>
        <p15:guide id="8" pos="1479">
          <p15:clr>
            <a:srgbClr val="F26B43"/>
          </p15:clr>
        </p15:guide>
        <p15:guide id="9" pos="1625">
          <p15:clr>
            <a:srgbClr val="F26B43"/>
          </p15:clr>
        </p15:guide>
        <p15:guide id="10" pos="1922">
          <p15:clr>
            <a:srgbClr val="F26B43"/>
          </p15:clr>
        </p15:guide>
        <p15:guide id="11" pos="2066">
          <p15:clr>
            <a:srgbClr val="F26B43"/>
          </p15:clr>
        </p15:guide>
        <p15:guide id="12" pos="2364">
          <p15:clr>
            <a:srgbClr val="F26B43"/>
          </p15:clr>
        </p15:guide>
        <p15:guide id="13" pos="2511">
          <p15:clr>
            <a:srgbClr val="F26B43"/>
          </p15:clr>
        </p15:guide>
        <p15:guide id="14" pos="2808">
          <p15:clr>
            <a:srgbClr val="F26B43"/>
          </p15:clr>
        </p15:guide>
        <p15:guide id="15" pos="2954">
          <p15:clr>
            <a:srgbClr val="F26B43"/>
          </p15:clr>
        </p15:guide>
        <p15:guide id="16" pos="3251">
          <p15:clr>
            <a:srgbClr val="F26B43"/>
          </p15:clr>
        </p15:guide>
        <p15:guide id="17" pos="3398">
          <p15:clr>
            <a:srgbClr val="F26B43"/>
          </p15:clr>
        </p15:guide>
        <p15:guide id="18" pos="3695">
          <p15:clr>
            <a:srgbClr val="F26B43"/>
          </p15:clr>
        </p15:guide>
        <p15:guide id="19" pos="3839">
          <p15:clr>
            <a:srgbClr val="F26B43"/>
          </p15:clr>
        </p15:guide>
        <p15:guide id="20" pos="4136">
          <p15:clr>
            <a:srgbClr val="F26B43"/>
          </p15:clr>
        </p15:guide>
        <p15:guide id="21" pos="4283">
          <p15:clr>
            <a:srgbClr val="F26B43"/>
          </p15:clr>
        </p15:guide>
        <p15:guide id="22" pos="4580">
          <p15:clr>
            <a:srgbClr val="F26B43"/>
          </p15:clr>
        </p15:guide>
        <p15:guide id="23" pos="4727">
          <p15:clr>
            <a:srgbClr val="F26B43"/>
          </p15:clr>
        </p15:guide>
        <p15:guide id="24" pos="5022">
          <p15:clr>
            <a:srgbClr val="F26B43"/>
          </p15:clr>
        </p15:guide>
        <p15:guide id="25" pos="5465">
          <p15:clr>
            <a:srgbClr val="F26B43"/>
          </p15:clr>
        </p15:guide>
        <p15:guide id="26" pos="5169">
          <p15:clr>
            <a:srgbClr val="F26B43"/>
          </p15:clr>
        </p15:guide>
        <p15:guide id="27" orient="horz" pos="758">
          <p15:clr>
            <a:srgbClr val="F26B43"/>
          </p15:clr>
        </p15:guide>
        <p15:guide id="28" orient="horz" pos="1098">
          <p15:clr>
            <a:srgbClr val="F26B43"/>
          </p15:clr>
        </p15:guide>
        <p15:guide id="29" orient="horz" pos="1212">
          <p15:clr>
            <a:srgbClr val="F26B43"/>
          </p15:clr>
        </p15:guide>
        <p15:guide id="30" orient="horz" pos="1575">
          <p15:clr>
            <a:srgbClr val="F26B43"/>
          </p15:clr>
        </p15:guide>
        <p15:guide id="31" orient="horz" pos="1688">
          <p15:clr>
            <a:srgbClr val="F26B43"/>
          </p15:clr>
        </p15:guide>
        <p15:guide id="32" orient="horz" pos="2028">
          <p15:clr>
            <a:srgbClr val="F26B43"/>
          </p15:clr>
        </p15:guide>
        <p15:guide id="33" orient="horz" pos="2142">
          <p15:clr>
            <a:srgbClr val="F26B43"/>
          </p15:clr>
        </p15:guide>
        <p15:guide id="34" orient="horz" pos="2505">
          <p15:clr>
            <a:srgbClr val="F26B43"/>
          </p15:clr>
        </p15:guide>
        <p15:guide id="35" orient="horz" pos="2618">
          <p15:clr>
            <a:srgbClr val="F26B43"/>
          </p15:clr>
        </p15:guide>
        <p15:guide id="36" orient="horz" pos="2958">
          <p15:clr>
            <a:srgbClr val="F26B43"/>
          </p15:clr>
        </p15:guide>
        <p15:guide id="37" orient="horz" pos="91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Title"/>
          <p:cNvSpPr>
            <a:spLocks noGrp="1"/>
          </p:cNvSpPr>
          <p:nvPr>
            <p:ph type="title"/>
          </p:nvPr>
        </p:nvSpPr>
        <p:spPr>
          <a:xfrm>
            <a:off x="508004" y="508001"/>
            <a:ext cx="11175997" cy="941388"/>
          </a:xfrm>
          <a:prstGeom prst="rect">
            <a:avLst/>
          </a:prstGeom>
        </p:spPr>
        <p:txBody>
          <a:bodyPr vert="horz" wrap="square" lIns="0" tIns="0" rIns="0" bIns="0" rtlCol="0" anchor="t" anchorCtr="0">
            <a:noAutofit/>
          </a:bodyPr>
          <a:lstStyle/>
          <a:p>
            <a:r>
              <a:rPr lang="en-US" noProof="0"/>
              <a:t>Click to edit Master title style</a:t>
            </a:r>
            <a:endParaRPr lang="en-GB" noProof="0"/>
          </a:p>
        </p:txBody>
      </p:sp>
      <p:sp>
        <p:nvSpPr>
          <p:cNvPr id="13" name="Text"/>
          <p:cNvSpPr>
            <a:spLocks noGrp="1"/>
          </p:cNvSpPr>
          <p:nvPr>
            <p:ph type="body" idx="1"/>
          </p:nvPr>
        </p:nvSpPr>
        <p:spPr>
          <a:xfrm>
            <a:off x="508000" y="1724025"/>
            <a:ext cx="11176000" cy="4260851"/>
          </a:xfrm>
          <a:prstGeom prst="rect">
            <a:avLst/>
          </a:prstGeom>
        </p:spPr>
        <p:txBody>
          <a:bodyPr vert="horz" wrap="square" lIns="0" tIns="0" rIns="0" bIns="0" rtlCol="0" anchor="t" anchorCtr="0">
            <a:noAutofit/>
          </a:bodyPr>
          <a:lstStyle/>
          <a:p>
            <a:pPr lvl="0"/>
            <a:r>
              <a:rPr lang="en-GB" noProof="0"/>
              <a:t>First Level</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 level</a:t>
            </a:r>
          </a:p>
          <a:p>
            <a:pPr lvl="8"/>
            <a:r>
              <a:rPr lang="en-GB" noProof="0"/>
              <a:t>Ninth level</a:t>
            </a:r>
          </a:p>
        </p:txBody>
      </p:sp>
      <p:sp>
        <p:nvSpPr>
          <p:cNvPr id="10" name="Footer">
            <a:extLst>
              <a:ext uri="{FF2B5EF4-FFF2-40B4-BE49-F238E27FC236}">
                <a16:creationId xmlns:a16="http://schemas.microsoft.com/office/drawing/2014/main" id="{1E50CB42-5CED-12CE-BBD8-DE3C01D7FCE9}"/>
              </a:ext>
            </a:extLst>
          </p:cNvPr>
          <p:cNvSpPr>
            <a:spLocks noGrp="1"/>
          </p:cNvSpPr>
          <p:nvPr>
            <p:ph type="ftr" sz="quarter" idx="3"/>
          </p:nvPr>
        </p:nvSpPr>
        <p:spPr>
          <a:xfrm>
            <a:off x="7210428" y="6460293"/>
            <a:ext cx="4032249" cy="143720"/>
          </a:xfrm>
          <a:prstGeom prst="rect">
            <a:avLst/>
          </a:prstGeom>
        </p:spPr>
        <p:txBody>
          <a:bodyPr vert="horz" wrap="none" lIns="0" tIns="0" rIns="0" bIns="0" rtlCol="0" anchor="b" anchorCtr="0">
            <a:noAutofit/>
          </a:bodyPr>
          <a:lstStyle>
            <a:lvl1pPr algn="r">
              <a:defRPr sz="800">
                <a:solidFill>
                  <a:sysClr val="windowText" lastClr="000000"/>
                </a:solidFill>
              </a:defRPr>
            </a:lvl1pPr>
          </a:lstStyle>
          <a:p>
            <a:endParaRPr lang="en-GB" dirty="0"/>
          </a:p>
        </p:txBody>
      </p:sp>
      <p:sp>
        <p:nvSpPr>
          <p:cNvPr id="11" name="SlideNumber">
            <a:extLst>
              <a:ext uri="{FF2B5EF4-FFF2-40B4-BE49-F238E27FC236}">
                <a16:creationId xmlns:a16="http://schemas.microsoft.com/office/drawing/2014/main" id="{DE830459-01BF-CCC2-70D0-B738CA90540D}"/>
              </a:ext>
            </a:extLst>
          </p:cNvPr>
          <p:cNvSpPr>
            <a:spLocks noGrp="1"/>
          </p:cNvSpPr>
          <p:nvPr>
            <p:ph type="sldNum" sz="quarter" idx="4"/>
          </p:nvPr>
        </p:nvSpPr>
        <p:spPr>
          <a:xfrm>
            <a:off x="11412538" y="6460293"/>
            <a:ext cx="271463" cy="143720"/>
          </a:xfrm>
          <a:prstGeom prst="rect">
            <a:avLst/>
          </a:prstGeom>
        </p:spPr>
        <p:txBody>
          <a:bodyPr vert="horz" wrap="none" lIns="0" tIns="0" rIns="0" bIns="0" rtlCol="0" anchor="b" anchorCtr="0">
            <a:noAutofit/>
          </a:bodyPr>
          <a:lstStyle>
            <a:lvl1pPr algn="r">
              <a:defRPr sz="800" b="1">
                <a:solidFill>
                  <a:sysClr val="windowText" lastClr="000000"/>
                </a:solidFill>
              </a:defRPr>
            </a:lvl1pPr>
          </a:lstStyle>
          <a:p>
            <a:fld id="{1AB31D9B-80B6-41F8-B283-556E26E6158E}" type="slidenum">
              <a:rPr lang="en-GB" noProof="0"/>
              <a:pPr/>
              <a:t>‹Nº›</a:t>
            </a:fld>
            <a:endParaRPr lang="en-GB" noProof="0" dirty="0"/>
          </a:p>
        </p:txBody>
      </p:sp>
      <p:sp>
        <p:nvSpPr>
          <p:cNvPr id="15" name="TextBox 14">
            <a:extLst>
              <a:ext uri="{FF2B5EF4-FFF2-40B4-BE49-F238E27FC236}">
                <a16:creationId xmlns:a16="http://schemas.microsoft.com/office/drawing/2014/main" id="{DBDF59DD-DD4E-EF3C-0ADE-DA9873875EC9}"/>
              </a:ext>
            </a:extLst>
          </p:cNvPr>
          <p:cNvSpPr txBox="1"/>
          <p:nvPr userDrawn="1"/>
        </p:nvSpPr>
        <p:spPr>
          <a:xfrm>
            <a:off x="11366049" y="6480903"/>
            <a:ext cx="46488" cy="123111"/>
          </a:xfrm>
          <a:prstGeom prst="rect">
            <a:avLst/>
          </a:prstGeom>
        </p:spPr>
        <p:txBody>
          <a:bodyPr vert="horz" wrap="none" lIns="0" tIns="0" rIns="0" bIns="0" rtlCol="0" anchor="b" anchorCtr="0">
            <a:spAutoFit/>
          </a:bodyPr>
          <a:lstStyle>
            <a:defPPr>
              <a:defRPr lang="en-GB"/>
            </a:defPPr>
            <a:lvl1pPr algn="r">
              <a:defRPr sz="600">
                <a:solidFill>
                  <a:sysClr val="windowText" lastClr="000000"/>
                </a:solidFill>
              </a:defRPr>
            </a:lvl1pPr>
          </a:lstStyle>
          <a:p>
            <a:pPr lvl="0" algn="r"/>
            <a:r>
              <a:rPr lang="en-GB" sz="800" noProof="0" dirty="0"/>
              <a:t>|</a:t>
            </a:r>
          </a:p>
        </p:txBody>
      </p:sp>
      <p:sp>
        <p:nvSpPr>
          <p:cNvPr id="4" name="Year">
            <a:extLst>
              <a:ext uri="{FF2B5EF4-FFF2-40B4-BE49-F238E27FC236}">
                <a16:creationId xmlns:a16="http://schemas.microsoft.com/office/drawing/2014/main" id="{5ED09061-23AC-96D3-27F2-E000C3BF19E8}"/>
              </a:ext>
            </a:extLst>
          </p:cNvPr>
          <p:cNvSpPr txBox="1"/>
          <p:nvPr userDrawn="1"/>
        </p:nvSpPr>
        <p:spPr>
          <a:xfrm>
            <a:off x="508005" y="6460291"/>
            <a:ext cx="268423" cy="143723"/>
          </a:xfrm>
          <a:prstGeom prst="rect">
            <a:avLst/>
          </a:prstGeom>
        </p:spPr>
        <p:txBody>
          <a:bodyPr vert="horz" wrap="none" lIns="0" tIns="0" rIns="0" bIns="0" rtlCol="0" anchor="b" anchorCtr="0">
            <a:noAutofit/>
          </a:bodyPr>
          <a:lstStyle>
            <a:defPPr>
              <a:defRPr lang="en-GB"/>
            </a:defPPr>
            <a:lvl1pPr marL="88900" lvl="0" indent="-88900">
              <a:buFont typeface="+mn-lt"/>
              <a:buChar char="©"/>
              <a:defRPr sz="600">
                <a:solidFill>
                  <a:sysClr val="windowText" lastClr="000000"/>
                </a:solidFill>
              </a:defRPr>
            </a:lvl1pPr>
          </a:lstStyle>
          <a:p>
            <a:pPr marL="88898" lvl="0" indent="-88898">
              <a:buFont typeface="+mn-lt"/>
              <a:buChar char="©"/>
            </a:pPr>
            <a:r>
              <a:rPr lang="en-GB" sz="600" noProof="0" dirty="0">
                <a:solidFill>
                  <a:schemeClr val="tx1"/>
                </a:solidFill>
                <a:latin typeface="+mn-lt"/>
                <a:cs typeface="Arial" panose="020B0604020202020204" pitchFamily="34" charset="0"/>
              </a:rPr>
              <a:t>2024</a:t>
            </a:r>
          </a:p>
        </p:txBody>
      </p:sp>
      <p:sp>
        <p:nvSpPr>
          <p:cNvPr id="5" name="CompanyName">
            <a:extLst>
              <a:ext uri="{FF2B5EF4-FFF2-40B4-BE49-F238E27FC236}">
                <a16:creationId xmlns:a16="http://schemas.microsoft.com/office/drawing/2014/main" id="{B39E4473-FBDC-05E6-75CE-1D3BB00BCB40}"/>
              </a:ext>
            </a:extLst>
          </p:cNvPr>
          <p:cNvSpPr txBox="1"/>
          <p:nvPr userDrawn="1"/>
        </p:nvSpPr>
        <p:spPr>
          <a:xfrm>
            <a:off x="819153" y="6460291"/>
            <a:ext cx="5154611" cy="143723"/>
          </a:xfrm>
          <a:prstGeom prst="rect">
            <a:avLst/>
          </a:prstGeom>
        </p:spPr>
        <p:txBody>
          <a:bodyPr vert="horz" wrap="none" lIns="0" tIns="0" rIns="0" bIns="0" rtlCol="0" anchor="b" anchorCtr="0">
            <a:noAutofit/>
          </a:bodyPr>
          <a:lstStyle>
            <a:defPPr>
              <a:defRPr lang="en-GB"/>
            </a:defPPr>
            <a:lvl1pPr algn="r">
              <a:defRPr sz="600">
                <a:solidFill>
                  <a:sysClr val="windowText" lastClr="000000"/>
                </a:solidFill>
              </a:defRPr>
            </a:lvl1pPr>
          </a:lstStyle>
          <a:p>
            <a:pPr marL="0" lvl="0" indent="0" algn="l">
              <a:buFont typeface="Arial" panose="020B0604020202020204" pitchFamily="34" charset="0"/>
              <a:buNone/>
            </a:pPr>
            <a:r>
              <a:rPr lang="en-GB" sz="600" noProof="0" dirty="0">
                <a:solidFill>
                  <a:schemeClr val="tx1"/>
                </a:solidFill>
                <a:latin typeface="+mn-lt"/>
                <a:cs typeface="Arial" panose="020B0604020202020204" pitchFamily="34" charset="0"/>
              </a:rPr>
              <a:t>Grant Thornton</a:t>
            </a:r>
          </a:p>
        </p:txBody>
      </p:sp>
    </p:spTree>
    <p:extLst>
      <p:ext uri="{BB962C8B-B14F-4D97-AF65-F5344CB8AC3E}">
        <p14:creationId xmlns:p14="http://schemas.microsoft.com/office/powerpoint/2010/main" val="2229953527"/>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 id="2147483853" r:id="rId17"/>
    <p:sldLayoutId id="2147483854" r:id="rId18"/>
    <p:sldLayoutId id="2147483855" r:id="rId19"/>
    <p:sldLayoutId id="2147483856" r:id="rId20"/>
    <p:sldLayoutId id="2147483857" r:id="rId21"/>
    <p:sldLayoutId id="2147483858" r:id="rId22"/>
    <p:sldLayoutId id="2147483859" r:id="rId23"/>
    <p:sldLayoutId id="2147483860" r:id="rId24"/>
    <p:sldLayoutId id="2147483861" r:id="rId25"/>
    <p:sldLayoutId id="2147483862" r:id="rId26"/>
    <p:sldLayoutId id="2147483863" r:id="rId27"/>
    <p:sldLayoutId id="2147483864" r:id="rId28"/>
    <p:sldLayoutId id="2147483865" r:id="rId29"/>
    <p:sldLayoutId id="2147483866" r:id="rId30"/>
    <p:sldLayoutId id="2147483867" r:id="rId31"/>
    <p:sldLayoutId id="2147483868" r:id="rId32"/>
    <p:sldLayoutId id="2147483869" r:id="rId33"/>
    <p:sldLayoutId id="2147483870" r:id="rId34"/>
    <p:sldLayoutId id="2147483871" r:id="rId35"/>
    <p:sldLayoutId id="2147483872" r:id="rId36"/>
    <p:sldLayoutId id="2147483873" r:id="rId37"/>
    <p:sldLayoutId id="2147483874" r:id="rId38"/>
    <p:sldLayoutId id="2147483875" r:id="rId39"/>
    <p:sldLayoutId id="2147483876" r:id="rId40"/>
    <p:sldLayoutId id="2147483877" r:id="rId41"/>
    <p:sldLayoutId id="2147483878" r:id="rId42"/>
    <p:sldLayoutId id="2147483879" r:id="rId43"/>
    <p:sldLayoutId id="2147483880" r:id="rId44"/>
    <p:sldLayoutId id="2147483881" r:id="rId45"/>
    <p:sldLayoutId id="2147483882" r:id="rId46"/>
    <p:sldLayoutId id="2147483883" r:id="rId47"/>
    <p:sldLayoutId id="2147483884" r:id="rId48"/>
    <p:sldLayoutId id="2147483885" r:id="rId49"/>
    <p:sldLayoutId id="2147483886" r:id="rId50"/>
    <p:sldLayoutId id="2147483887" r:id="rId51"/>
    <p:sldLayoutId id="2147483888" r:id="rId52"/>
    <p:sldLayoutId id="2147483889" r:id="rId53"/>
    <p:sldLayoutId id="2147483890" r:id="rId54"/>
    <p:sldLayoutId id="2147483891" r:id="rId55"/>
    <p:sldLayoutId id="2147483892" r:id="rId56"/>
    <p:sldLayoutId id="2147483893" r:id="rId57"/>
    <p:sldLayoutId id="2147483894" r:id="rId58"/>
    <p:sldLayoutId id="2147483895" r:id="rId59"/>
    <p:sldLayoutId id="2147483896" r:id="rId60"/>
    <p:sldLayoutId id="2147483897" r:id="rId61"/>
    <p:sldLayoutId id="2147483898" r:id="rId62"/>
    <p:sldLayoutId id="2147483899" r:id="rId63"/>
    <p:sldLayoutId id="2147483900" r:id="rId64"/>
    <p:sldLayoutId id="2147483901" r:id="rId65"/>
    <p:sldLayoutId id="2147483902" r:id="rId66"/>
    <p:sldLayoutId id="2147483903" r:id="rId67"/>
    <p:sldLayoutId id="2147483904" r:id="rId68"/>
    <p:sldLayoutId id="2147483905" r:id="rId69"/>
    <p:sldLayoutId id="2147483906" r:id="rId70"/>
    <p:sldLayoutId id="2147483907" r:id="rId71"/>
    <p:sldLayoutId id="2147483908" r:id="rId72"/>
    <p:sldLayoutId id="2147483909" r:id="rId73"/>
    <p:sldLayoutId id="2147483910" r:id="rId74"/>
    <p:sldLayoutId id="2147483911" r:id="rId75"/>
    <p:sldLayoutId id="2147483912" r:id="rId76"/>
  </p:sldLayoutIdLst>
  <p:hf hdr="0" dt="0"/>
  <p:txStyles>
    <p:titleStyle>
      <a:lvl1pPr algn="l" defTabSz="736638" rtl="0" eaLnBrk="1" latinLnBrk="0" hangingPunct="1">
        <a:lnSpc>
          <a:spcPct val="85000"/>
        </a:lnSpc>
        <a:spcBef>
          <a:spcPct val="0"/>
        </a:spcBef>
        <a:buNone/>
        <a:defRPr sz="3000" b="1" kern="1200">
          <a:solidFill>
            <a:schemeClr val="accent1"/>
          </a:solidFill>
          <a:latin typeface="+mn-lt"/>
          <a:ea typeface="+mj-ea"/>
          <a:cs typeface="+mj-cs"/>
        </a:defRPr>
      </a:lvl1pPr>
    </p:titleStyle>
    <p:bodyStyle>
      <a:lvl1pPr marL="0" indent="0" algn="l" defTabSz="736638"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1pPr>
      <a:lvl2pPr marL="0" indent="0" algn="l" defTabSz="736638" rtl="0" eaLnBrk="1" latinLnBrk="0" hangingPunct="1">
        <a:lnSpc>
          <a:spcPct val="100000"/>
        </a:lnSpc>
        <a:spcBef>
          <a:spcPts val="0"/>
        </a:spcBef>
        <a:spcAft>
          <a:spcPts val="600"/>
        </a:spcAft>
        <a:buFont typeface="Arial" panose="020B0604020202020204" pitchFamily="34" charset="0"/>
        <a:buNone/>
        <a:tabLst/>
        <a:defRPr sz="1400" b="1" kern="1200">
          <a:solidFill>
            <a:schemeClr val="accent1"/>
          </a:solidFill>
          <a:latin typeface="+mn-lt"/>
          <a:ea typeface="+mn-ea"/>
          <a:cs typeface="+mn-cs"/>
        </a:defRPr>
      </a:lvl2pPr>
      <a:lvl3pPr marL="0" indent="0" algn="l" defTabSz="901677"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3pPr>
      <a:lvl4pPr marL="0" indent="0" algn="l" defTabSz="736638" rtl="0" eaLnBrk="1" latinLnBrk="0" hangingPunct="1">
        <a:lnSpc>
          <a:spcPct val="100000"/>
        </a:lnSpc>
        <a:spcBef>
          <a:spcPts val="0"/>
        </a:spcBef>
        <a:spcAft>
          <a:spcPts val="600"/>
        </a:spcAft>
        <a:buFont typeface="Arial" panose="020B0604020202020204" pitchFamily="34" charset="0"/>
        <a:buNone/>
        <a:defRPr lang="en-GB" sz="1400" b="0" kern="1200" dirty="0">
          <a:solidFill>
            <a:schemeClr val="tx1"/>
          </a:solidFill>
          <a:latin typeface="+mn-lt"/>
          <a:ea typeface="+mn-ea"/>
          <a:cs typeface="+mn-cs"/>
        </a:defRPr>
      </a:lvl4pPr>
      <a:lvl5pPr marL="182558" indent="-182558" algn="l" defTabSz="736638"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5pPr>
      <a:lvl6pPr marL="358766" indent="-176209" algn="l" defTabSz="736638" rtl="0" eaLnBrk="1" latinLnBrk="0" hangingPunct="1">
        <a:lnSpc>
          <a:spcPct val="100000"/>
        </a:lnSpc>
        <a:spcBef>
          <a:spcPts val="0"/>
        </a:spcBef>
        <a:spcAft>
          <a:spcPts val="600"/>
        </a:spcAft>
        <a:buFont typeface="Arial" panose="020B0604020202020204" pitchFamily="34" charset="0"/>
        <a:buChar char="–"/>
        <a:tabLst/>
        <a:defRPr sz="1200" b="0" kern="1200">
          <a:solidFill>
            <a:schemeClr val="tx1"/>
          </a:solidFill>
          <a:latin typeface="+mn-lt"/>
          <a:ea typeface="+mn-ea"/>
          <a:cs typeface="+mn-cs"/>
        </a:defRPr>
      </a:lvl6pPr>
      <a:lvl7pPr marL="541325" indent="-182558" algn="l" defTabSz="736638" rtl="0" eaLnBrk="1" latinLnBrk="0" hangingPunct="1">
        <a:lnSpc>
          <a:spcPct val="100000"/>
        </a:lnSpc>
        <a:spcBef>
          <a:spcPts val="0"/>
        </a:spcBef>
        <a:spcAft>
          <a:spcPts val="600"/>
        </a:spcAft>
        <a:buFont typeface="Arial" panose="020B0604020202020204" pitchFamily="34" charset="0"/>
        <a:buChar char="–"/>
        <a:defRPr lang="en-GB" sz="1200" b="0" kern="1200" dirty="0">
          <a:solidFill>
            <a:schemeClr val="tx1"/>
          </a:solidFill>
          <a:latin typeface="+mn-lt"/>
          <a:ea typeface="+mn-ea"/>
          <a:cs typeface="+mn-cs"/>
        </a:defRPr>
      </a:lvl7pPr>
      <a:lvl8pPr marL="266693" indent="-266693" algn="l" defTabSz="736638" rtl="0" eaLnBrk="1" latinLnBrk="0" hangingPunct="1">
        <a:lnSpc>
          <a:spcPct val="100000"/>
        </a:lnSpc>
        <a:spcBef>
          <a:spcPts val="0"/>
        </a:spcBef>
        <a:spcAft>
          <a:spcPts val="600"/>
        </a:spcAft>
        <a:buFont typeface="+mj-lt"/>
        <a:buAutoNum type="arabicPeriod"/>
        <a:defRPr lang="en-GB" sz="1400" b="0" kern="1200" dirty="0">
          <a:solidFill>
            <a:schemeClr val="tx1"/>
          </a:solidFill>
          <a:latin typeface="+mn-lt"/>
          <a:ea typeface="+mn-ea"/>
          <a:cs typeface="+mn-cs"/>
        </a:defRPr>
      </a:lvl8pPr>
      <a:lvl9pPr marL="541325" indent="-266693" algn="l" defTabSz="736638" rtl="0" eaLnBrk="1" latinLnBrk="0" hangingPunct="1">
        <a:lnSpc>
          <a:spcPct val="100000"/>
        </a:lnSpc>
        <a:spcBef>
          <a:spcPts val="0"/>
        </a:spcBef>
        <a:spcAft>
          <a:spcPts val="600"/>
        </a:spcAft>
        <a:buFont typeface="+mj-lt"/>
        <a:buAutoNum type="alphaLcPeriod"/>
        <a:defRPr lang="en-GB" sz="1400" b="0" kern="1200" dirty="0">
          <a:solidFill>
            <a:schemeClr val="tx1"/>
          </a:solidFill>
          <a:latin typeface="+mn-lt"/>
          <a:ea typeface="+mn-ea"/>
          <a:cs typeface="+mn-cs"/>
        </a:defRPr>
      </a:lvl9pPr>
    </p:bodyStyle>
    <p:otherStyle>
      <a:defPPr>
        <a:defRPr lang="en-GB"/>
      </a:defPPr>
      <a:lvl1pPr marL="0" indent="0" algn="l" defTabSz="736638" rtl="0" eaLnBrk="1" latinLnBrk="0" hangingPunct="1">
        <a:lnSpc>
          <a:spcPct val="100000"/>
        </a:lnSpc>
        <a:spcBef>
          <a:spcPts val="0"/>
        </a:spcBef>
        <a:spcAft>
          <a:spcPts val="600"/>
        </a:spcAft>
        <a:buFont typeface="Arial" panose="020B0604020202020204" pitchFamily="34" charset="0"/>
        <a:buNone/>
        <a:defRPr lang="en-GB" sz="1100" b="0" kern="1200" dirty="0">
          <a:solidFill>
            <a:schemeClr val="tx1"/>
          </a:solidFill>
          <a:latin typeface="+mn-lt"/>
          <a:ea typeface="+mn-ea"/>
          <a:cs typeface="+mn-cs"/>
        </a:defRPr>
      </a:lvl1pPr>
      <a:lvl2pPr marL="182558" indent="-182558" algn="l" defTabSz="736638"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2pPr>
      <a:lvl3pPr marL="358766" indent="-176209" algn="l" defTabSz="736638" rtl="0" eaLnBrk="1" latinLnBrk="0" hangingPunct="1">
        <a:lnSpc>
          <a:spcPct val="100000"/>
        </a:lnSpc>
        <a:spcBef>
          <a:spcPts val="0"/>
        </a:spcBef>
        <a:spcAft>
          <a:spcPts val="600"/>
        </a:spcAft>
        <a:buFont typeface="Arial" panose="020B0604020202020204" pitchFamily="34" charset="0"/>
        <a:buChar char="–"/>
        <a:tabLst/>
        <a:defRPr sz="1100" b="0" kern="1200">
          <a:solidFill>
            <a:schemeClr val="tx1"/>
          </a:solidFill>
          <a:latin typeface="+mn-lt"/>
          <a:ea typeface="+mn-ea"/>
          <a:cs typeface="+mn-cs"/>
        </a:defRPr>
      </a:lvl3pPr>
      <a:lvl4pPr marL="541325" indent="-182558" algn="l" defTabSz="736638" rtl="0" eaLnBrk="1" latinLnBrk="0" hangingPunct="1">
        <a:lnSpc>
          <a:spcPct val="100000"/>
        </a:lnSpc>
        <a:spcBef>
          <a:spcPts val="0"/>
        </a:spcBef>
        <a:spcAft>
          <a:spcPts val="600"/>
        </a:spcAft>
        <a:buFont typeface="Arial" panose="020B0604020202020204" pitchFamily="34" charset="0"/>
        <a:buChar char="–"/>
        <a:defRPr lang="en-GB" sz="1100" b="0" kern="1200" dirty="0">
          <a:solidFill>
            <a:schemeClr val="tx1"/>
          </a:solidFill>
          <a:latin typeface="+mn-lt"/>
          <a:ea typeface="+mn-ea"/>
          <a:cs typeface="+mn-cs"/>
        </a:defRPr>
      </a:lvl4pPr>
      <a:lvl5pPr marL="0" indent="0" algn="l" defTabSz="736638" rtl="0" eaLnBrk="1" latinLnBrk="0" hangingPunct="1">
        <a:lnSpc>
          <a:spcPct val="100000"/>
        </a:lnSpc>
        <a:spcBef>
          <a:spcPts val="0"/>
        </a:spcBef>
        <a:spcAft>
          <a:spcPts val="600"/>
        </a:spcAft>
        <a:buFont typeface="Arial" panose="020B0604020202020204" pitchFamily="34" charset="0"/>
        <a:buNone/>
        <a:defRPr sz="1200" b="1" kern="1200">
          <a:solidFill>
            <a:schemeClr val="tx1"/>
          </a:solidFill>
          <a:latin typeface="+mn-lt"/>
          <a:ea typeface="+mn-ea"/>
          <a:cs typeface="+mn-cs"/>
        </a:defRPr>
      </a:lvl5pPr>
      <a:lvl6pPr marL="0" indent="0" algn="l" defTabSz="736638" rtl="0" eaLnBrk="1" latinLnBrk="0" hangingPunct="1">
        <a:lnSpc>
          <a:spcPct val="100000"/>
        </a:lnSpc>
        <a:spcBef>
          <a:spcPts val="0"/>
        </a:spcBef>
        <a:spcAft>
          <a:spcPts val="600"/>
        </a:spcAft>
        <a:buFont typeface="Arial" panose="020B0604020202020204" pitchFamily="34" charset="0"/>
        <a:buNone/>
        <a:tabLst/>
        <a:defRPr sz="1100" b="1" kern="1200">
          <a:solidFill>
            <a:schemeClr val="accent1"/>
          </a:solidFill>
          <a:latin typeface="+mn-lt"/>
          <a:ea typeface="+mn-ea"/>
          <a:cs typeface="+mn-cs"/>
        </a:defRPr>
      </a:lvl6pPr>
      <a:lvl7pPr marL="0" indent="0" algn="l" defTabSz="901677" rtl="0" eaLnBrk="1" latinLnBrk="0" hangingPunct="1">
        <a:lnSpc>
          <a:spcPct val="100000"/>
        </a:lnSpc>
        <a:spcBef>
          <a:spcPts val="0"/>
        </a:spcBef>
        <a:spcAft>
          <a:spcPts val="600"/>
        </a:spcAft>
        <a:buFont typeface="Arial" panose="020B0604020202020204" pitchFamily="34" charset="0"/>
        <a:buNone/>
        <a:defRPr sz="1100" b="1" kern="1200">
          <a:solidFill>
            <a:schemeClr val="tx1"/>
          </a:solidFill>
          <a:latin typeface="+mn-lt"/>
          <a:ea typeface="+mn-ea"/>
          <a:cs typeface="+mn-cs"/>
        </a:defRPr>
      </a:lvl7pPr>
      <a:lvl8pPr marL="266693" indent="-266693" algn="l" defTabSz="736638" rtl="0" eaLnBrk="1" latinLnBrk="0" hangingPunct="1">
        <a:lnSpc>
          <a:spcPct val="100000"/>
        </a:lnSpc>
        <a:spcBef>
          <a:spcPts val="0"/>
        </a:spcBef>
        <a:spcAft>
          <a:spcPts val="600"/>
        </a:spcAft>
        <a:buFont typeface="+mj-lt"/>
        <a:buAutoNum type="arabicPeriod"/>
        <a:defRPr lang="en-GB" sz="1100" b="0" kern="1200" dirty="0">
          <a:solidFill>
            <a:schemeClr val="tx1"/>
          </a:solidFill>
          <a:latin typeface="+mn-lt"/>
          <a:ea typeface="+mn-ea"/>
          <a:cs typeface="+mn-cs"/>
        </a:defRPr>
      </a:lvl8pPr>
      <a:lvl9pPr marL="541325" indent="-266693" algn="l" defTabSz="736638" rtl="0" eaLnBrk="1" latinLnBrk="0" hangingPunct="1">
        <a:lnSpc>
          <a:spcPct val="100000"/>
        </a:lnSpc>
        <a:spcBef>
          <a:spcPts val="0"/>
        </a:spcBef>
        <a:spcAft>
          <a:spcPts val="600"/>
        </a:spcAft>
        <a:buFont typeface="+mj-lt"/>
        <a:buAutoNum type="alphaLcPeriod"/>
        <a:defRPr lang="en-GB" sz="1100" b="0" kern="1200" dirty="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0">
          <p15:clr>
            <a:srgbClr val="F26B43"/>
          </p15:clr>
        </p15:guide>
        <p15:guide id="2" pos="320">
          <p15:clr>
            <a:srgbClr val="F26B43"/>
          </p15:clr>
        </p15:guide>
        <p15:guide id="3" orient="horz" pos="4000">
          <p15:clr>
            <a:srgbClr val="F26B43"/>
          </p15:clr>
        </p15:guide>
        <p15:guide id="4" pos="7360">
          <p15:clr>
            <a:srgbClr val="F26B43"/>
          </p15:clr>
        </p15:guide>
        <p15:guide id="5" pos="3763">
          <p15:clr>
            <a:srgbClr val="F26B43"/>
          </p15:clr>
        </p15:guide>
        <p15:guide id="6" pos="3916">
          <p15:clr>
            <a:srgbClr val="F26B43"/>
          </p15:clr>
        </p15:guide>
        <p15:guide id="30" orient="horz" pos="2466">
          <p15:clr>
            <a:srgbClr val="F26B43"/>
          </p15:clr>
        </p15:guide>
        <p15:guide id="32" orient="horz" pos="2620">
          <p15:clr>
            <a:srgbClr val="F26B43"/>
          </p15:clr>
        </p15:guide>
        <p15:guide id="37" orient="horz" pos="1086">
          <p15:clr>
            <a:srgbClr val="F26B43"/>
          </p15:clr>
        </p15:guide>
        <p15:guide id="39" orient="horz" pos="913">
          <p15:clr>
            <a:srgbClr val="F26B43"/>
          </p15:clr>
        </p15:guide>
        <p15:guide id="44" orient="horz" pos="377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Copyright"/>
          <p:cNvSpPr txBox="1"/>
          <p:nvPr userDrawn="1"/>
        </p:nvSpPr>
        <p:spPr>
          <a:xfrm>
            <a:off x="911667" y="6540837"/>
            <a:ext cx="3888932" cy="215444"/>
          </a:xfrm>
          <a:prstGeom prst="rect">
            <a:avLst/>
          </a:prstGeom>
          <a:noFill/>
        </p:spPr>
        <p:txBody>
          <a:bodyPr wrap="square" lIns="0" rIns="0" rtlCol="0">
            <a:spAutoFit/>
          </a:bodyPr>
          <a:lstStyle/>
          <a:p>
            <a:r>
              <a:rPr lang="en-US" sz="800" b="0" dirty="0">
                <a:solidFill>
                  <a:schemeClr val="tx1"/>
                </a:solidFill>
              </a:rPr>
              <a:t>©2023 Grant Thornton International Ltd. All rights reserved.</a:t>
            </a:r>
            <a:endParaRPr lang="en-GB" sz="800" b="0" dirty="0">
              <a:solidFill>
                <a:schemeClr val="tx1"/>
              </a:solidFill>
            </a:endParaRPr>
          </a:p>
        </p:txBody>
      </p:sp>
      <p:sp>
        <p:nvSpPr>
          <p:cNvPr id="16" name="Slide Number Placeholder 5"/>
          <p:cNvSpPr>
            <a:spLocks noGrp="1"/>
          </p:cNvSpPr>
          <p:nvPr>
            <p:ph type="sldNum" sz="quarter" idx="4"/>
          </p:nvPr>
        </p:nvSpPr>
        <p:spPr>
          <a:xfrm>
            <a:off x="651227" y="6519350"/>
            <a:ext cx="222341" cy="276305"/>
          </a:xfrm>
          <a:prstGeom prst="rect">
            <a:avLst/>
          </a:prstGeom>
        </p:spPr>
        <p:txBody>
          <a:bodyPr lIns="0" rIns="0"/>
          <a:lstStyle>
            <a:lvl1pPr algn="l">
              <a:defRPr sz="933" b="1">
                <a:solidFill>
                  <a:schemeClr val="tx1"/>
                </a:solidFill>
              </a:defRPr>
            </a:lvl1pPr>
          </a:lstStyle>
          <a:p>
            <a:fld id="{2B8EE54B-3F47-064B-A553-EA9C9EAD2777}" type="slidenum">
              <a:rPr lang="en-US" smtClean="0"/>
              <a:pPr/>
              <a:t>‹Nº›</a:t>
            </a:fld>
            <a:endParaRPr lang="en-US" dirty="0"/>
          </a:p>
        </p:txBody>
      </p:sp>
      <p:cxnSp>
        <p:nvCxnSpPr>
          <p:cNvPr id="10" name="Straight Connector 9"/>
          <p:cNvCxnSpPr/>
          <p:nvPr userDrawn="1"/>
        </p:nvCxnSpPr>
        <p:spPr>
          <a:xfrm>
            <a:off x="651227" y="6517112"/>
            <a:ext cx="3447679" cy="2237"/>
          </a:xfrm>
          <a:prstGeom prst="line">
            <a:avLst/>
          </a:prstGeom>
          <a:ln w="19050">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3" name="GTLogo">
            <a:extLst>
              <a:ext uri="{FF2B5EF4-FFF2-40B4-BE49-F238E27FC236}">
                <a16:creationId xmlns:a16="http://schemas.microsoft.com/office/drawing/2014/main" id="{0F4580B0-8339-4086-B0ED-A027D675F38E}"/>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r="44905" b="10509"/>
          <a:stretch/>
        </p:blipFill>
        <p:spPr>
          <a:xfrm>
            <a:off x="10091811" y="6469307"/>
            <a:ext cx="1561388" cy="274068"/>
          </a:xfrm>
          <a:prstGeom prst="rect">
            <a:avLst/>
          </a:prstGeom>
        </p:spPr>
      </p:pic>
    </p:spTree>
    <p:extLst>
      <p:ext uri="{BB962C8B-B14F-4D97-AF65-F5344CB8AC3E}">
        <p14:creationId xmlns:p14="http://schemas.microsoft.com/office/powerpoint/2010/main" val="1543695528"/>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 id="2147483930" r:id="rId17"/>
    <p:sldLayoutId id="2147483931" r:id="rId18"/>
    <p:sldLayoutId id="2147483932" r:id="rId19"/>
    <p:sldLayoutId id="2147483934" r:id="rId20"/>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95">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Copyright"/>
          <p:cNvSpPr txBox="1"/>
          <p:nvPr userDrawn="1"/>
        </p:nvSpPr>
        <p:spPr>
          <a:xfrm>
            <a:off x="911667" y="6540837"/>
            <a:ext cx="3888932" cy="215444"/>
          </a:xfrm>
          <a:prstGeom prst="rect">
            <a:avLst/>
          </a:prstGeom>
          <a:noFill/>
        </p:spPr>
        <p:txBody>
          <a:bodyPr wrap="square" lIns="0" rIns="0" rtlCol="0">
            <a:spAutoFit/>
          </a:bodyPr>
          <a:lstStyle/>
          <a:p>
            <a:r>
              <a:rPr lang="en-US" sz="800" b="0" dirty="0">
                <a:solidFill>
                  <a:schemeClr val="tx1"/>
                </a:solidFill>
              </a:rPr>
              <a:t>©2025 Grant Thornton International Ltd. All rights reserved.</a:t>
            </a:r>
            <a:endParaRPr lang="en-GB" sz="800" b="0" dirty="0">
              <a:solidFill>
                <a:schemeClr val="tx1"/>
              </a:solidFill>
            </a:endParaRPr>
          </a:p>
        </p:txBody>
      </p:sp>
      <p:sp>
        <p:nvSpPr>
          <p:cNvPr id="16" name="Slide Number Placeholder 5"/>
          <p:cNvSpPr>
            <a:spLocks noGrp="1"/>
          </p:cNvSpPr>
          <p:nvPr>
            <p:ph type="sldNum" sz="quarter" idx="4"/>
          </p:nvPr>
        </p:nvSpPr>
        <p:spPr>
          <a:xfrm>
            <a:off x="651227" y="6519350"/>
            <a:ext cx="222341" cy="276305"/>
          </a:xfrm>
          <a:prstGeom prst="rect">
            <a:avLst/>
          </a:prstGeom>
        </p:spPr>
        <p:txBody>
          <a:bodyPr lIns="0" rIns="0"/>
          <a:lstStyle>
            <a:lvl1pPr algn="l">
              <a:defRPr sz="933" b="1">
                <a:solidFill>
                  <a:schemeClr val="tx1"/>
                </a:solidFill>
              </a:defRPr>
            </a:lvl1pPr>
          </a:lstStyle>
          <a:p>
            <a:fld id="{2B8EE54B-3F47-064B-A553-EA9C9EAD2777}" type="slidenum">
              <a:rPr lang="en-US" smtClean="0"/>
              <a:pPr/>
              <a:t>‹Nº›</a:t>
            </a:fld>
            <a:endParaRPr lang="en-US" dirty="0"/>
          </a:p>
        </p:txBody>
      </p:sp>
      <p:cxnSp>
        <p:nvCxnSpPr>
          <p:cNvPr id="10" name="Straight Connector 9"/>
          <p:cNvCxnSpPr/>
          <p:nvPr userDrawn="1"/>
        </p:nvCxnSpPr>
        <p:spPr>
          <a:xfrm>
            <a:off x="651227" y="6517112"/>
            <a:ext cx="3447679" cy="2237"/>
          </a:xfrm>
          <a:prstGeom prst="line">
            <a:avLst/>
          </a:prstGeom>
          <a:ln w="19050">
            <a:solidFill>
              <a:srgbClr val="4F2D7F"/>
            </a:solidFill>
          </a:ln>
          <a:effectLst/>
        </p:spPr>
        <p:style>
          <a:lnRef idx="2">
            <a:schemeClr val="accent1"/>
          </a:lnRef>
          <a:fillRef idx="0">
            <a:schemeClr val="accent1"/>
          </a:fillRef>
          <a:effectRef idx="1">
            <a:schemeClr val="accent1"/>
          </a:effectRef>
          <a:fontRef idx="minor">
            <a:schemeClr val="tx1"/>
          </a:fontRef>
        </p:style>
      </p:cxnSp>
      <p:pic>
        <p:nvPicPr>
          <p:cNvPr id="6" name="Logo">
            <a:extLst>
              <a:ext uri="{FF2B5EF4-FFF2-40B4-BE49-F238E27FC236}">
                <a16:creationId xmlns:a16="http://schemas.microsoft.com/office/drawing/2014/main" id="{36D0D596-4B85-A613-2B58-6DB1DC229B42}"/>
              </a:ext>
            </a:extLst>
          </p:cNvPr>
          <p:cNvPicPr>
            <a:picLocks noChangeAspect="1"/>
          </p:cNvPicPr>
          <p:nvPr userDrawn="1"/>
        </p:nvPicPr>
        <p:blipFill rotWithShape="1">
          <a:blip r:embed="rId20"/>
          <a:srcRect l="6662" t="18152" r="5512" b="20773"/>
          <a:stretch/>
        </p:blipFill>
        <p:spPr>
          <a:xfrm>
            <a:off x="10066243" y="6427208"/>
            <a:ext cx="1516267" cy="297600"/>
          </a:xfrm>
          <a:prstGeom prst="rect">
            <a:avLst/>
          </a:prstGeom>
        </p:spPr>
      </p:pic>
    </p:spTree>
    <p:extLst>
      <p:ext uri="{BB962C8B-B14F-4D97-AF65-F5344CB8AC3E}">
        <p14:creationId xmlns:p14="http://schemas.microsoft.com/office/powerpoint/2010/main" val="4186632302"/>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 id="2147483953" r:id="rId18"/>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95">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Copyright"/>
          <p:cNvSpPr txBox="1"/>
          <p:nvPr userDrawn="1"/>
        </p:nvSpPr>
        <p:spPr>
          <a:xfrm>
            <a:off x="911667" y="6540837"/>
            <a:ext cx="3888932" cy="215444"/>
          </a:xfrm>
          <a:prstGeom prst="rect">
            <a:avLst/>
          </a:prstGeom>
          <a:noFill/>
        </p:spPr>
        <p:txBody>
          <a:bodyPr wrap="square" lIns="0" rIns="0" rtlCol="0">
            <a:spAutoFit/>
          </a:bodyPr>
          <a:lstStyle/>
          <a:p>
            <a:r>
              <a:rPr lang="en-GB" sz="800" b="0" dirty="0">
                <a:solidFill>
                  <a:schemeClr val="tx1"/>
                </a:solidFill>
              </a:rPr>
              <a:t>© 2018 Grant Thornton International Ltd. All rights reserved.</a:t>
            </a:r>
          </a:p>
        </p:txBody>
      </p:sp>
      <p:sp>
        <p:nvSpPr>
          <p:cNvPr id="16" name="Slide Number Placeholder 5"/>
          <p:cNvSpPr>
            <a:spLocks noGrp="1"/>
          </p:cNvSpPr>
          <p:nvPr>
            <p:ph type="sldNum" sz="quarter" idx="4"/>
          </p:nvPr>
        </p:nvSpPr>
        <p:spPr>
          <a:xfrm>
            <a:off x="651227" y="6519350"/>
            <a:ext cx="222341" cy="276305"/>
          </a:xfrm>
          <a:prstGeom prst="rect">
            <a:avLst/>
          </a:prstGeom>
        </p:spPr>
        <p:txBody>
          <a:bodyPr lIns="0" rIns="0"/>
          <a:lstStyle>
            <a:lvl1pPr algn="l">
              <a:defRPr sz="933" b="1">
                <a:solidFill>
                  <a:schemeClr val="tx1"/>
                </a:solidFill>
              </a:defRPr>
            </a:lvl1pPr>
          </a:lstStyle>
          <a:p>
            <a:fld id="{2B8EE54B-3F47-064B-A553-EA9C9EAD2777}" type="slidenum">
              <a:rPr lang="en-US" smtClean="0"/>
              <a:pPr/>
              <a:t>‹Nº›</a:t>
            </a:fld>
            <a:endParaRPr lang="en-US" dirty="0"/>
          </a:p>
        </p:txBody>
      </p:sp>
      <p:pic>
        <p:nvPicPr>
          <p:cNvPr id="2" name="GTLogo"/>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8752765" y="6452341"/>
            <a:ext cx="2834007" cy="306252"/>
          </a:xfrm>
          <a:prstGeom prst="rect">
            <a:avLst/>
          </a:prstGeom>
        </p:spPr>
      </p:pic>
      <p:cxnSp>
        <p:nvCxnSpPr>
          <p:cNvPr id="10" name="Straight Connector 9"/>
          <p:cNvCxnSpPr/>
          <p:nvPr userDrawn="1"/>
        </p:nvCxnSpPr>
        <p:spPr>
          <a:xfrm>
            <a:off x="651227" y="6517112"/>
            <a:ext cx="3447679" cy="2237"/>
          </a:xfrm>
          <a:prstGeom prst="line">
            <a:avLst/>
          </a:prstGeom>
          <a:ln w="19050">
            <a:solidFill>
              <a:srgbClr val="4F2D7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3649269"/>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 id="2147483971" r:id="rId17"/>
    <p:sldLayoutId id="2147483972" r:id="rId18"/>
    <p:sldLayoutId id="2147483973" r:id="rId19"/>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89.xml"/><Relationship Id="rId4" Type="http://schemas.openxmlformats.org/officeDocument/2006/relationships/image" Target="../media/image5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1.xml"/><Relationship Id="rId4" Type="http://schemas.openxmlformats.org/officeDocument/2006/relationships/image" Target="../media/image55.jpeg"/></Relationships>
</file>

<file path=ppt/slides/_rels/slide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4.xml"/></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59.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7.xml"/><Relationship Id="rId1" Type="http://schemas.openxmlformats.org/officeDocument/2006/relationships/themeOverride" Target="../theme/themeOverride5.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76.xml"/><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7.xml"/><Relationship Id="rId1" Type="http://schemas.openxmlformats.org/officeDocument/2006/relationships/themeOverride" Target="../theme/themeOverride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7.xml"/><Relationship Id="rId1" Type="http://schemas.openxmlformats.org/officeDocument/2006/relationships/themeOverride" Target="../theme/themeOverride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7.xml"/><Relationship Id="rId1" Type="http://schemas.openxmlformats.org/officeDocument/2006/relationships/themeOverride" Target="../theme/themeOverride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7.xml"/><Relationship Id="rId1" Type="http://schemas.openxmlformats.org/officeDocument/2006/relationships/themeOverride" Target="../theme/themeOverride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7.xml"/><Relationship Id="rId1" Type="http://schemas.openxmlformats.org/officeDocument/2006/relationships/themeOverride" Target="../theme/themeOverride1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7.xml"/><Relationship Id="rId1" Type="http://schemas.openxmlformats.org/officeDocument/2006/relationships/themeOverride" Target="../theme/themeOverride1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1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7.xml"/><Relationship Id="rId1" Type="http://schemas.openxmlformats.org/officeDocument/2006/relationships/themeOverride" Target="../theme/themeOverride1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7.xml"/><Relationship Id="rId1" Type="http://schemas.openxmlformats.org/officeDocument/2006/relationships/themeOverride" Target="../theme/themeOverride1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1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1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7.xml"/><Relationship Id="rId1" Type="http://schemas.openxmlformats.org/officeDocument/2006/relationships/themeOverride" Target="../theme/themeOverride1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7.xml"/><Relationship Id="rId1" Type="http://schemas.openxmlformats.org/officeDocument/2006/relationships/themeOverride" Target="../theme/themeOverride1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7.xml"/><Relationship Id="rId1" Type="http://schemas.openxmlformats.org/officeDocument/2006/relationships/themeOverride" Target="../theme/themeOverride1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7.xml"/><Relationship Id="rId1" Type="http://schemas.openxmlformats.org/officeDocument/2006/relationships/themeOverride" Target="../theme/themeOverride2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7.xml"/><Relationship Id="rId1" Type="http://schemas.openxmlformats.org/officeDocument/2006/relationships/themeOverride" Target="../theme/themeOverride2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7.xml"/><Relationship Id="rId1" Type="http://schemas.openxmlformats.org/officeDocument/2006/relationships/themeOverride" Target="../theme/themeOverride2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hemeOverride" Target="../theme/themeOverride2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7.xml"/><Relationship Id="rId1" Type="http://schemas.openxmlformats.org/officeDocument/2006/relationships/themeOverride" Target="../theme/themeOverride2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7.xml"/><Relationship Id="rId1" Type="http://schemas.openxmlformats.org/officeDocument/2006/relationships/themeOverride" Target="../theme/themeOverride2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7.xml"/><Relationship Id="rId1" Type="http://schemas.openxmlformats.org/officeDocument/2006/relationships/themeOverride" Target="../theme/themeOverride2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7.xml"/><Relationship Id="rId1" Type="http://schemas.openxmlformats.org/officeDocument/2006/relationships/themeOverride" Target="../theme/themeOverride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7.xml"/><Relationship Id="rId1" Type="http://schemas.openxmlformats.org/officeDocument/2006/relationships/themeOverride" Target="../theme/themeOverride2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7.xml"/><Relationship Id="rId1" Type="http://schemas.openxmlformats.org/officeDocument/2006/relationships/themeOverride" Target="../theme/themeOverride29.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7.xml"/><Relationship Id="rId1" Type="http://schemas.openxmlformats.org/officeDocument/2006/relationships/themeOverride" Target="../theme/themeOverride3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7.xml"/><Relationship Id="rId1" Type="http://schemas.openxmlformats.org/officeDocument/2006/relationships/themeOverride" Target="../theme/themeOverride3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7.xml"/><Relationship Id="rId1" Type="http://schemas.openxmlformats.org/officeDocument/2006/relationships/themeOverride" Target="../theme/themeOverride3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7.xml"/><Relationship Id="rId1" Type="http://schemas.openxmlformats.org/officeDocument/2006/relationships/themeOverride" Target="../theme/themeOverride3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7.xml"/><Relationship Id="rId1" Type="http://schemas.openxmlformats.org/officeDocument/2006/relationships/themeOverride" Target="../theme/themeOverride3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7.xml"/><Relationship Id="rId1" Type="http://schemas.openxmlformats.org/officeDocument/2006/relationships/themeOverride" Target="../theme/themeOverride35.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7.xml"/><Relationship Id="rId1" Type="http://schemas.openxmlformats.org/officeDocument/2006/relationships/themeOverride" Target="../theme/themeOverride3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7.xml"/><Relationship Id="rId1" Type="http://schemas.openxmlformats.org/officeDocument/2006/relationships/themeOverride" Target="../theme/themeOverride3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7.xml"/><Relationship Id="rId1" Type="http://schemas.openxmlformats.org/officeDocument/2006/relationships/themeOverride" Target="../theme/themeOverride38.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7.xml"/><Relationship Id="rId1" Type="http://schemas.openxmlformats.org/officeDocument/2006/relationships/themeOverride" Target="../theme/themeOverride39.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7.xml"/><Relationship Id="rId1" Type="http://schemas.openxmlformats.org/officeDocument/2006/relationships/themeOverride" Target="../theme/themeOverride4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8.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90.xml"/></Relationships>
</file>

<file path=ppt/slides/_rels/slide5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descr="Imagen que contiene edificio, interior, café, relleno&#10;&#10;Descripción generada automáticamente">
            <a:extLst>
              <a:ext uri="{FF2B5EF4-FFF2-40B4-BE49-F238E27FC236}">
                <a16:creationId xmlns:a16="http://schemas.microsoft.com/office/drawing/2014/main" id="{893E48A7-6561-0AEF-323E-371E2A632BEC}"/>
              </a:ext>
            </a:extLst>
          </p:cNvPr>
          <p:cNvPicPr>
            <a:picLocks noChangeAspect="1"/>
          </p:cNvPicPr>
          <p:nvPr/>
        </p:nvPicPr>
        <p:blipFill rotWithShape="1">
          <a:blip r:embed="rId2">
            <a:extLst>
              <a:ext uri="{28A0092B-C50C-407E-A947-70E740481C1C}">
                <a14:useLocalDpi xmlns:a14="http://schemas.microsoft.com/office/drawing/2010/main" val="0"/>
              </a:ext>
            </a:extLst>
          </a:blip>
          <a:srcRect l="986" t="15947" r="22849" b="15947"/>
          <a:stretch/>
        </p:blipFill>
        <p:spPr>
          <a:xfrm>
            <a:off x="0" y="-1"/>
            <a:ext cx="12192000" cy="6858001"/>
          </a:xfrm>
          <a:prstGeom prst="rect">
            <a:avLst/>
          </a:prstGeom>
        </p:spPr>
      </p:pic>
      <p:pic>
        <p:nvPicPr>
          <p:cNvPr id="1030" name="Picture 6" descr="Circle&#10;&#10;Description automatically generated with low confidence">
            <a:extLst>
              <a:ext uri="{FF2B5EF4-FFF2-40B4-BE49-F238E27FC236}">
                <a16:creationId xmlns:a16="http://schemas.microsoft.com/office/drawing/2014/main" id="{627DDCBA-B4DF-3E53-44B8-5FC6947696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857"/>
          <a:stretch/>
        </p:blipFill>
        <p:spPr bwMode="auto">
          <a:xfrm>
            <a:off x="-4" y="0"/>
            <a:ext cx="648201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9" descr="Texto&#10;&#10;Descripción generada automáticamente">
            <a:extLst>
              <a:ext uri="{FF2B5EF4-FFF2-40B4-BE49-F238E27FC236}">
                <a16:creationId xmlns:a16="http://schemas.microsoft.com/office/drawing/2014/main" id="{1D8066A8-C3BD-063F-298F-07AE1769302B}"/>
              </a:ext>
            </a:extLst>
          </p:cNvPr>
          <p:cNvPicPr>
            <a:picLocks noChangeAspect="1"/>
          </p:cNvPicPr>
          <p:nvPr/>
        </p:nvPicPr>
        <p:blipFill>
          <a:blip r:embed="rId4"/>
          <a:stretch>
            <a:fillRect/>
          </a:stretch>
        </p:blipFill>
        <p:spPr>
          <a:xfrm>
            <a:off x="345252" y="704420"/>
            <a:ext cx="3809653" cy="730752"/>
          </a:xfrm>
          <a:prstGeom prst="rect">
            <a:avLst/>
          </a:prstGeom>
        </p:spPr>
      </p:pic>
      <p:sp>
        <p:nvSpPr>
          <p:cNvPr id="2" name="CuadroTexto 1">
            <a:extLst>
              <a:ext uri="{FF2B5EF4-FFF2-40B4-BE49-F238E27FC236}">
                <a16:creationId xmlns:a16="http://schemas.microsoft.com/office/drawing/2014/main" id="{A842339F-F072-D3C6-4EB5-A214CED9BEC1}"/>
              </a:ext>
            </a:extLst>
          </p:cNvPr>
          <p:cNvSpPr txBox="1"/>
          <p:nvPr/>
        </p:nvSpPr>
        <p:spPr>
          <a:xfrm>
            <a:off x="531643" y="2499981"/>
            <a:ext cx="6292068"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endParaRPr lang="es-MX" sz="3600" b="1" dirty="0">
              <a:solidFill>
                <a:prstClr val="white"/>
              </a:solidFill>
              <a:latin typeface="GT Walsheim Pro Bold" panose="02000503040000020003" pitchFamily="50" charset="0"/>
              <a:cs typeface="Arial" panose="020B0604020202020204" pitchFamily="34" charset="0"/>
            </a:endParaRPr>
          </a:p>
          <a:p>
            <a:pPr defTabSz="914377">
              <a:defRPr/>
            </a:pPr>
            <a:r>
              <a:rPr lang="es-MX" sz="3600" b="1" dirty="0">
                <a:solidFill>
                  <a:prstClr val="white"/>
                </a:solidFill>
                <a:latin typeface="GT Walsheim Pro Bold" panose="02000503040000020003" pitchFamily="50" charset="0"/>
                <a:cs typeface="Arial" panose="020B0604020202020204" pitchFamily="34" charset="0"/>
              </a:rPr>
              <a:t>Tercera Edición de la Norma de Contabilidad NIIF para las PYMES 2025</a:t>
            </a:r>
            <a:endParaRPr lang="es-CO" sz="3600" b="1" dirty="0">
              <a:solidFill>
                <a:prstClr val="white"/>
              </a:solidFill>
              <a:latin typeface="GT Walsheim Pro Bold" panose="02000503040000020003" pitchFamily="50" charset="0"/>
              <a:cs typeface="Arial" panose="020B0604020202020204" pitchFamily="34" charset="0"/>
            </a:endParaRPr>
          </a:p>
          <a:p>
            <a:pPr defTabSz="914377">
              <a:defRPr/>
            </a:pPr>
            <a:endParaRPr lang="es-CO" sz="3600" b="1" dirty="0">
              <a:solidFill>
                <a:prstClr val="white"/>
              </a:solidFill>
              <a:latin typeface="GT Walsheim Pro Bold" panose="02000503040000020003" pitchFamily="50" charset="0"/>
              <a:cs typeface="Arial" panose="020B0604020202020204" pitchFamily="34" charset="0"/>
            </a:endParaRPr>
          </a:p>
          <a:p>
            <a:pPr defTabSz="914377">
              <a:defRPr/>
            </a:pPr>
            <a:endParaRPr lang="es-CO" sz="3600" b="1" dirty="0">
              <a:solidFill>
                <a:prstClr val="white"/>
              </a:solidFill>
              <a:latin typeface="GT Walsheim Pro Bold" panose="02000503040000020003" pitchFamily="50" charset="0"/>
              <a:cs typeface="Arial" panose="020B0604020202020204" pitchFamily="34" charset="0"/>
            </a:endParaRPr>
          </a:p>
          <a:p>
            <a:pPr defTabSz="914377">
              <a:defRPr/>
            </a:pPr>
            <a:r>
              <a:rPr lang="es-CO" sz="1600" b="1" dirty="0">
                <a:solidFill>
                  <a:prstClr val="white"/>
                </a:solidFill>
                <a:latin typeface="GT Walsheim Pro Medium" panose="02000603040000020003" pitchFamily="50" charset="0"/>
                <a:cs typeface="Arial" panose="020B0604020202020204" pitchFamily="34" charset="0"/>
              </a:rPr>
              <a:t>19 Marzo 2025</a:t>
            </a:r>
          </a:p>
          <a:p>
            <a:pPr defTabSz="914377">
              <a:defRPr/>
            </a:pPr>
            <a:endParaRPr lang="es-CO" sz="2800" b="1" dirty="0">
              <a:solidFill>
                <a:prstClr val="white"/>
              </a:solidFill>
              <a:latin typeface="GT Walsheim Pro Medium" panose="02000603040000020003" pitchFamily="50" charset="0"/>
              <a:cs typeface="Arial" panose="020B0604020202020204" pitchFamily="34" charset="0"/>
            </a:endParaRPr>
          </a:p>
        </p:txBody>
      </p:sp>
    </p:spTree>
    <p:extLst>
      <p:ext uri="{BB962C8B-B14F-4D97-AF65-F5344CB8AC3E}">
        <p14:creationId xmlns:p14="http://schemas.microsoft.com/office/powerpoint/2010/main" val="2321250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bius">
            <a:extLst>
              <a:ext uri="{FF2B5EF4-FFF2-40B4-BE49-F238E27FC236}">
                <a16:creationId xmlns:a16="http://schemas.microsoft.com/office/drawing/2014/main" id="{E545B47D-104D-5B66-665F-3B60A88B0B30}"/>
              </a:ext>
            </a:extLst>
          </p:cNvPr>
          <p:cNvPicPr>
            <a:picLocks noChangeAspect="1"/>
          </p:cNvPicPr>
          <p:nvPr/>
        </p:nvPicPr>
        <p:blipFill rotWithShape="1">
          <a:blip r:embed="rId3">
            <a:extLst>
              <a:ext uri="{28A0092B-C50C-407E-A947-70E740481C1C}">
                <a14:useLocalDpi xmlns:a14="http://schemas.microsoft.com/office/drawing/2010/main" val="0"/>
              </a:ext>
            </a:extLst>
          </a:blip>
          <a:srcRect l="10124" b="11896"/>
          <a:stretch/>
        </p:blipFill>
        <p:spPr>
          <a:xfrm>
            <a:off x="0" y="0"/>
            <a:ext cx="6985000" cy="6857992"/>
          </a:xfrm>
          <a:prstGeom prst="rect">
            <a:avLst/>
          </a:prstGeom>
        </p:spPr>
      </p:pic>
      <p:sp>
        <p:nvSpPr>
          <p:cNvPr id="6" name="Text Placeholder 2"/>
          <p:cNvSpPr>
            <a:spLocks noGrp="1"/>
          </p:cNvSpPr>
          <p:nvPr>
            <p:ph type="body" sz="quarter" idx="10"/>
          </p:nvPr>
        </p:nvSpPr>
        <p:spPr>
          <a:xfrm>
            <a:off x="546044" y="1964267"/>
            <a:ext cx="6109939" cy="3543576"/>
          </a:xfrm>
        </p:spPr>
        <p:txBody>
          <a:bodyPr/>
          <a:lstStyle/>
          <a:p>
            <a:pPr>
              <a:lnSpc>
                <a:spcPct val="100000"/>
              </a:lnSpc>
            </a:pPr>
            <a:r>
              <a:rPr lang="es-CO" sz="4267">
                <a:solidFill>
                  <a:schemeClr val="bg1"/>
                </a:solidFill>
              </a:rPr>
              <a:t>Conoce nuestros </a:t>
            </a:r>
            <a:r>
              <a:rPr lang="es-CO" sz="4267">
                <a:solidFill>
                  <a:srgbClr val="F9C12A"/>
                </a:solidFill>
              </a:rPr>
              <a:t>boletines informativos </a:t>
            </a:r>
            <a:r>
              <a:rPr lang="es-CO" sz="4267">
                <a:solidFill>
                  <a:schemeClr val="bg1"/>
                </a:solidFill>
              </a:rPr>
              <a:t>y nuestro</a:t>
            </a:r>
          </a:p>
          <a:p>
            <a:pPr>
              <a:lnSpc>
                <a:spcPct val="100000"/>
              </a:lnSpc>
            </a:pPr>
            <a:r>
              <a:rPr lang="es-CO" sz="4267">
                <a:solidFill>
                  <a:srgbClr val="F9C12A"/>
                </a:solidFill>
              </a:rPr>
              <a:t>Canal de podcast</a:t>
            </a:r>
            <a:endParaRPr lang="es-ES" sz="4267">
              <a:solidFill>
                <a:srgbClr val="F9C12A"/>
              </a:solidFill>
            </a:endParaRPr>
          </a:p>
          <a:p>
            <a:pPr>
              <a:lnSpc>
                <a:spcPts val="8000"/>
              </a:lnSpc>
            </a:pPr>
            <a:br>
              <a:rPr lang="en-GB" sz="4267">
                <a:solidFill>
                  <a:schemeClr val="bg1"/>
                </a:solidFill>
              </a:rPr>
            </a:br>
            <a:endParaRPr lang="en-GB" sz="2133">
              <a:solidFill>
                <a:schemeClr val="bg1"/>
              </a:solidFill>
            </a:endParaRPr>
          </a:p>
        </p:txBody>
      </p:sp>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7100" y="1769196"/>
            <a:ext cx="4179537" cy="4179537"/>
          </a:xfrm>
          <a:prstGeom prst="rect">
            <a:avLst/>
          </a:prstGeom>
        </p:spPr>
      </p:pic>
      <p:sp>
        <p:nvSpPr>
          <p:cNvPr id="5" name="Text Placeholder 2">
            <a:extLst>
              <a:ext uri="{FF2B5EF4-FFF2-40B4-BE49-F238E27FC236}">
                <a16:creationId xmlns:a16="http://schemas.microsoft.com/office/drawing/2014/main" id="{BB867EAE-D151-4184-B8BA-0A363CEC95E1}"/>
              </a:ext>
            </a:extLst>
          </p:cNvPr>
          <p:cNvSpPr txBox="1">
            <a:spLocks/>
          </p:cNvSpPr>
          <p:nvPr/>
        </p:nvSpPr>
        <p:spPr>
          <a:xfrm>
            <a:off x="7601097" y="1253067"/>
            <a:ext cx="3657600" cy="3064599"/>
          </a:xfrm>
          <a:prstGeom prst="rect">
            <a:avLst/>
          </a:prstGeom>
        </p:spPr>
        <p:txBody>
          <a:bodyPr vert="horz" lIns="0" tIns="0" rIns="0" bIns="0"/>
          <a:lstStyle>
            <a:lvl1pPr marL="0" indent="0" algn="l" defTabSz="457200" rtl="0" eaLnBrk="1" latinLnBrk="0" hangingPunct="1">
              <a:lnSpc>
                <a:spcPts val="4000"/>
              </a:lnSpc>
              <a:spcBef>
                <a:spcPts val="0"/>
              </a:spcBef>
              <a:buFont typeface="Arial"/>
              <a:buNone/>
              <a:defRPr sz="3000" b="1" kern="1200">
                <a:solidFill>
                  <a:srgbClr val="4F2D7F"/>
                </a:solidFill>
                <a:latin typeface="+mn-lt"/>
                <a:ea typeface="+mn-ea"/>
                <a:cs typeface="+mn-cs"/>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609570">
              <a:lnSpc>
                <a:spcPct val="100000"/>
              </a:lnSpc>
              <a:defRPr/>
            </a:pPr>
            <a:r>
              <a:rPr lang="es-CO" sz="4267">
                <a:latin typeface="Arial"/>
              </a:rPr>
              <a:t>Escanéame</a:t>
            </a:r>
            <a:endParaRPr lang="es-ES" sz="4267">
              <a:latin typeface="Arial"/>
            </a:endParaRPr>
          </a:p>
          <a:p>
            <a:pPr algn="ctr" defTabSz="609570">
              <a:lnSpc>
                <a:spcPct val="100000"/>
              </a:lnSpc>
              <a:defRPr/>
            </a:pPr>
            <a:endParaRPr lang="es-ES" sz="4267">
              <a:latin typeface="Arial"/>
            </a:endParaRPr>
          </a:p>
          <a:p>
            <a:pPr algn="ctr" defTabSz="609570">
              <a:lnSpc>
                <a:spcPts val="8000"/>
              </a:lnSpc>
              <a:defRPr/>
            </a:pPr>
            <a:br>
              <a:rPr lang="en-GB" sz="4267">
                <a:latin typeface="Arial"/>
              </a:rPr>
            </a:br>
            <a:endParaRPr lang="en-GB" sz="2133">
              <a:latin typeface="Arial"/>
            </a:endParaRPr>
          </a:p>
        </p:txBody>
      </p:sp>
    </p:spTree>
    <p:extLst>
      <p:ext uri="{BB962C8B-B14F-4D97-AF65-F5344CB8AC3E}">
        <p14:creationId xmlns:p14="http://schemas.microsoft.com/office/powerpoint/2010/main" val="1841448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3696C95-502C-48A5-9537-3C6629E83E92}"/>
              </a:ext>
            </a:extLst>
          </p:cNvPr>
          <p:cNvSpPr>
            <a:spLocks noGrp="1"/>
          </p:cNvSpPr>
          <p:nvPr>
            <p:ph type="sldNum" sz="quarter" idx="10"/>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fld id="{8917037F-13F4-43B6-99FF-D710FE0C4777}" type="slidenum">
              <a:rPr kumimoji="0" lang="en-GB" sz="933" b="1" i="0" u="none" strike="noStrike" kern="1200" cap="none" spc="0" normalizeH="0" baseline="0" noProof="0">
                <a:ln>
                  <a:noFill/>
                </a:ln>
                <a:solidFill>
                  <a:prstClr val="black"/>
                </a:solidFill>
                <a:effectLst/>
                <a:uLnTx/>
                <a:uFillTx/>
                <a:latin typeface="Arial"/>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3</a:t>
            </a:fld>
            <a:endParaRPr kumimoji="0" lang="en-GB" sz="933"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2" name="Grupo 1">
            <a:extLst>
              <a:ext uri="{FF2B5EF4-FFF2-40B4-BE49-F238E27FC236}">
                <a16:creationId xmlns:a16="http://schemas.microsoft.com/office/drawing/2014/main" id="{8D5B63FD-01E8-C8DF-994F-F9090CD894A1}"/>
              </a:ext>
            </a:extLst>
          </p:cNvPr>
          <p:cNvGrpSpPr/>
          <p:nvPr/>
        </p:nvGrpSpPr>
        <p:grpSpPr>
          <a:xfrm>
            <a:off x="4724399" y="1976149"/>
            <a:ext cx="2743200" cy="2838808"/>
            <a:chOff x="4572562" y="1923632"/>
            <a:chExt cx="2743200" cy="2838808"/>
          </a:xfrm>
        </p:grpSpPr>
        <p:pic>
          <p:nvPicPr>
            <p:cNvPr id="22" name="Imagen 21" descr="Forma, Círculo&#10;&#10;Descripción generada automáticamente">
              <a:extLst>
                <a:ext uri="{FF2B5EF4-FFF2-40B4-BE49-F238E27FC236}">
                  <a16:creationId xmlns:a16="http://schemas.microsoft.com/office/drawing/2014/main" id="{765F28F5-0CD1-D561-4BB8-D61F1B935214}"/>
                </a:ext>
              </a:extLst>
            </p:cNvPr>
            <p:cNvPicPr>
              <a:picLocks noChangeAspect="1"/>
            </p:cNvPicPr>
            <p:nvPr/>
          </p:nvPicPr>
          <p:blipFill>
            <a:blip r:embed="rId2"/>
            <a:stretch>
              <a:fillRect/>
            </a:stretch>
          </p:blipFill>
          <p:spPr>
            <a:xfrm>
              <a:off x="4572562" y="1923632"/>
              <a:ext cx="2743200" cy="2838808"/>
            </a:xfrm>
            <a:prstGeom prst="rect">
              <a:avLst/>
            </a:prstGeom>
          </p:spPr>
        </p:pic>
        <p:pic>
          <p:nvPicPr>
            <p:cNvPr id="31" name="Imagen 30" descr="Un hombre vestido de traje&#10;&#10;Descripción generada automáticamente">
              <a:extLst>
                <a:ext uri="{FF2B5EF4-FFF2-40B4-BE49-F238E27FC236}">
                  <a16:creationId xmlns:a16="http://schemas.microsoft.com/office/drawing/2014/main" id="{789DCCF7-2070-F13D-6A6C-CC37AB34C998}"/>
                </a:ext>
              </a:extLst>
            </p:cNvPr>
            <p:cNvPicPr>
              <a:picLocks noChangeAspect="1"/>
            </p:cNvPicPr>
            <p:nvPr/>
          </p:nvPicPr>
          <p:blipFill rotWithShape="1">
            <a:blip r:embed="rId3"/>
            <a:srcRect l="17157" r="9184" b="29133"/>
            <a:stretch/>
          </p:blipFill>
          <p:spPr>
            <a:xfrm>
              <a:off x="4671431" y="1976150"/>
              <a:ext cx="2547547" cy="2723068"/>
            </a:xfrm>
            <a:prstGeom prst="flowChartConnector">
              <a:avLst/>
            </a:prstGeom>
          </p:spPr>
        </p:pic>
      </p:grpSp>
      <p:sp>
        <p:nvSpPr>
          <p:cNvPr id="32" name="CuadroTexto 31">
            <a:extLst>
              <a:ext uri="{FF2B5EF4-FFF2-40B4-BE49-F238E27FC236}">
                <a16:creationId xmlns:a16="http://schemas.microsoft.com/office/drawing/2014/main" id="{C6D8035E-6121-0D16-9096-DAC9CD067D84}"/>
              </a:ext>
            </a:extLst>
          </p:cNvPr>
          <p:cNvSpPr txBox="1"/>
          <p:nvPr/>
        </p:nvSpPr>
        <p:spPr>
          <a:xfrm>
            <a:off x="3998907" y="4881851"/>
            <a:ext cx="419418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4F2D7F"/>
                </a:solidFill>
                <a:effectLst/>
                <a:uLnTx/>
                <a:uFillTx/>
                <a:latin typeface="Arial"/>
                <a:ea typeface="+mn-ea"/>
                <a:cs typeface="+mn-cs"/>
              </a:rPr>
              <a:t>Boris René Cárdenas Torres</a:t>
            </a:r>
            <a:endParaRPr kumimoji="0" lang="es-ES" sz="2000" b="0" i="0" u="none" strike="noStrike" kern="1200" cap="none" spc="0" normalizeH="0" baseline="0" noProof="0" dirty="0">
              <a:ln>
                <a:noFill/>
              </a:ln>
              <a:solidFill>
                <a:prstClr val="black"/>
              </a:solidFill>
              <a:effectLst/>
              <a:uLnTx/>
              <a:uFillTx/>
              <a:latin typeface="Arial"/>
              <a:ea typeface="+mn-ea"/>
              <a:cs typeface="+mn-cs"/>
            </a:endParaRPr>
          </a:p>
        </p:txBody>
      </p:sp>
      <p:sp>
        <p:nvSpPr>
          <p:cNvPr id="33" name="CuadroTexto 32">
            <a:extLst>
              <a:ext uri="{FF2B5EF4-FFF2-40B4-BE49-F238E27FC236}">
                <a16:creationId xmlns:a16="http://schemas.microsoft.com/office/drawing/2014/main" id="{C16B1A03-A947-DCEB-FED2-8D6915F1A3A2}"/>
              </a:ext>
            </a:extLst>
          </p:cNvPr>
          <p:cNvSpPr txBox="1"/>
          <p:nvPr/>
        </p:nvSpPr>
        <p:spPr>
          <a:xfrm>
            <a:off x="3534524" y="5226105"/>
            <a:ext cx="56780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A7B5"/>
                </a:solidFill>
                <a:effectLst/>
                <a:uLnTx/>
                <a:uFillTx/>
                <a:latin typeface="Arial"/>
                <a:ea typeface="+mn-ea"/>
                <a:cs typeface="+mn-cs"/>
              </a:rPr>
              <a:t>Gerente Región Pacífico y Sur Occidente</a:t>
            </a:r>
            <a:endParaRPr kumimoji="0" lang="es-ES" sz="20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itle 1">
            <a:extLst>
              <a:ext uri="{FF2B5EF4-FFF2-40B4-BE49-F238E27FC236}">
                <a16:creationId xmlns:a16="http://schemas.microsoft.com/office/drawing/2014/main" id="{00EAA2D0-BBDD-BC6F-6D7E-DC509933E478}"/>
              </a:ext>
            </a:extLst>
          </p:cNvPr>
          <p:cNvSpPr>
            <a:spLocks noGrp="1"/>
          </p:cNvSpPr>
          <p:nvPr>
            <p:ph type="title"/>
          </p:nvPr>
        </p:nvSpPr>
        <p:spPr>
          <a:xfrm>
            <a:off x="474472" y="479428"/>
            <a:ext cx="10938256" cy="1125005"/>
          </a:xfrm>
        </p:spPr>
        <p:txBody>
          <a:bodyPr/>
          <a:lstStyle/>
          <a:p>
            <a:pPr algn="l" fontAlgn="base">
              <a:spcBef>
                <a:spcPts val="0"/>
              </a:spcBef>
              <a:spcAft>
                <a:spcPct val="0"/>
              </a:spcAft>
            </a:pPr>
            <a:r>
              <a:rPr lang="en-GB" sz="4267" dirty="0">
                <a:ea typeface="+mn-ea"/>
                <a:cs typeface="+mn-cs"/>
              </a:rPr>
              <a:t>Nuestro </a:t>
            </a:r>
            <a:r>
              <a:rPr lang="es-CO" sz="4267" noProof="0" dirty="0">
                <a:ea typeface="+mn-ea"/>
                <a:cs typeface="+mn-cs"/>
              </a:rPr>
              <a:t>especialista</a:t>
            </a:r>
            <a:endParaRPr lang="en-GB" sz="4267" b="1" dirty="0">
              <a:solidFill>
                <a:srgbClr val="4F2D7F"/>
              </a:solidFill>
              <a:latin typeface="+mn-lt"/>
              <a:ea typeface="+mn-ea"/>
              <a:cs typeface="+mn-cs"/>
            </a:endParaRPr>
          </a:p>
        </p:txBody>
      </p:sp>
    </p:spTree>
    <p:extLst>
      <p:ext uri="{BB962C8B-B14F-4D97-AF65-F5344CB8AC3E}">
        <p14:creationId xmlns:p14="http://schemas.microsoft.com/office/powerpoint/2010/main" val="2212381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6F0B6-2E49-44DD-8182-74C930EFC61D}"/>
              </a:ext>
            </a:extLst>
          </p:cNvPr>
          <p:cNvSpPr>
            <a:spLocks noGrp="1"/>
          </p:cNvSpPr>
          <p:nvPr>
            <p:ph type="title"/>
          </p:nvPr>
        </p:nvSpPr>
        <p:spPr>
          <a:xfrm>
            <a:off x="474472" y="479428"/>
            <a:ext cx="10938256" cy="1125005"/>
          </a:xfrm>
        </p:spPr>
        <p:txBody>
          <a:bodyPr/>
          <a:lstStyle/>
          <a:p>
            <a:pPr algn="l" fontAlgn="base">
              <a:spcBef>
                <a:spcPts val="0"/>
              </a:spcBef>
              <a:spcAft>
                <a:spcPct val="0"/>
              </a:spcAft>
            </a:pPr>
            <a:r>
              <a:rPr lang="en-GB" sz="4267" b="1" dirty="0">
                <a:solidFill>
                  <a:srgbClr val="4F2D7F"/>
                </a:solidFill>
                <a:latin typeface="+mn-lt"/>
                <a:ea typeface="+mn-ea"/>
                <a:cs typeface="+mn-cs"/>
              </a:rPr>
              <a:t>Agenda</a:t>
            </a:r>
          </a:p>
        </p:txBody>
      </p:sp>
      <p:sp>
        <p:nvSpPr>
          <p:cNvPr id="3" name="Text Placeholder 2">
            <a:extLst>
              <a:ext uri="{FF2B5EF4-FFF2-40B4-BE49-F238E27FC236}">
                <a16:creationId xmlns:a16="http://schemas.microsoft.com/office/drawing/2014/main" id="{F4C64125-1F8D-4FC1-973D-1F9FC762F411}"/>
              </a:ext>
            </a:extLst>
          </p:cNvPr>
          <p:cNvSpPr>
            <a:spLocks noGrp="1"/>
          </p:cNvSpPr>
          <p:nvPr>
            <p:ph type="body" sz="quarter" idx="10"/>
          </p:nvPr>
        </p:nvSpPr>
        <p:spPr>
          <a:xfrm>
            <a:off x="625826" y="1549758"/>
            <a:ext cx="10120397" cy="3564409"/>
          </a:xfrm>
        </p:spPr>
        <p:txBody>
          <a:bodyPr/>
          <a:lstStyle/>
          <a:p>
            <a:pPr>
              <a:buClr>
                <a:srgbClr val="00A7B5"/>
              </a:buClr>
            </a:pPr>
            <a:r>
              <a:rPr lang="es-MX" sz="1867" dirty="0">
                <a:latin typeface="+mj-lt"/>
              </a:rPr>
              <a:t>Cronología de la segunda revisión integral de la Norma de Contabilidad NIIF para las PYMES</a:t>
            </a:r>
          </a:p>
          <a:p>
            <a:pPr>
              <a:buClr>
                <a:srgbClr val="00A7B5"/>
              </a:buClr>
            </a:pPr>
            <a:endParaRPr lang="es-MX" sz="1867" dirty="0">
              <a:latin typeface="+mj-lt"/>
            </a:endParaRPr>
          </a:p>
          <a:p>
            <a:pPr>
              <a:buClr>
                <a:srgbClr val="00A7B5"/>
              </a:buClr>
            </a:pPr>
            <a:r>
              <a:rPr lang="es-MX" sz="1867" dirty="0">
                <a:latin typeface="+mj-lt"/>
              </a:rPr>
              <a:t>Fecha de vigencia y transacción</a:t>
            </a:r>
          </a:p>
          <a:p>
            <a:pPr>
              <a:buClr>
                <a:srgbClr val="00A7B5"/>
              </a:buClr>
            </a:pPr>
            <a:endParaRPr lang="es-MX" sz="1867" dirty="0">
              <a:latin typeface="+mj-lt"/>
            </a:endParaRPr>
          </a:p>
          <a:p>
            <a:pPr>
              <a:buClr>
                <a:srgbClr val="00A7B5"/>
              </a:buClr>
            </a:pPr>
            <a:r>
              <a:rPr lang="es-MX" sz="1867" dirty="0">
                <a:latin typeface="+mj-lt"/>
              </a:rPr>
              <a:t>Análisis e impactos de los principales cambios de la Tercera Edición de la Norma de Contabilidad NIIF para las PYMES 2025</a:t>
            </a:r>
          </a:p>
          <a:p>
            <a:pPr>
              <a:buClr>
                <a:srgbClr val="00A7B5"/>
              </a:buClr>
            </a:pPr>
            <a:endParaRPr lang="es-MX" sz="1867" dirty="0">
              <a:latin typeface="+mj-lt"/>
            </a:endParaRPr>
          </a:p>
          <a:p>
            <a:pPr>
              <a:buClr>
                <a:srgbClr val="00A7B5"/>
              </a:buClr>
            </a:pPr>
            <a:r>
              <a:rPr lang="es-MX" sz="1867" dirty="0">
                <a:latin typeface="+mj-lt"/>
              </a:rPr>
              <a:t>Desafíos e impactos en la implementación de los principales cambios de la Tercera Edición de la Norma de Contabilidad NIIF para las PYMES 2025 </a:t>
            </a:r>
          </a:p>
          <a:p>
            <a:pPr>
              <a:buClr>
                <a:srgbClr val="00A7B5"/>
              </a:buClr>
            </a:pPr>
            <a:endParaRPr lang="es-MX" sz="1867" dirty="0">
              <a:latin typeface="+mj-lt"/>
            </a:endParaRPr>
          </a:p>
        </p:txBody>
      </p:sp>
      <p:sp>
        <p:nvSpPr>
          <p:cNvPr id="4" name="Slide Number Placeholder 3">
            <a:extLst>
              <a:ext uri="{FF2B5EF4-FFF2-40B4-BE49-F238E27FC236}">
                <a16:creationId xmlns:a16="http://schemas.microsoft.com/office/drawing/2014/main" id="{D0561565-B4DB-4B85-9FB7-026741FE504F}"/>
              </a:ext>
            </a:extLst>
          </p:cNvPr>
          <p:cNvSpPr>
            <a:spLocks noGrp="1"/>
          </p:cNvSpPr>
          <p:nvPr>
            <p:ph type="sldNum" sz="quarter" idx="12"/>
          </p:nvPr>
        </p:nvSpPr>
        <p:spPr>
          <a:xfrm>
            <a:off x="535109" y="6519352"/>
            <a:ext cx="336000" cy="240000"/>
          </a:xfrm>
        </p:spPr>
        <p:txBody>
          <a:bodyPr/>
          <a:lstStyle/>
          <a:p>
            <a:pPr algn="ctr" defTabSz="609585">
              <a:defRPr/>
            </a:pPr>
            <a:fld id="{8917037F-13F4-43B6-99FF-D710FE0C4777}" type="slidenum">
              <a:rPr lang="en-GB">
                <a:solidFill>
                  <a:prstClr val="black"/>
                </a:solidFill>
                <a:latin typeface="Arial"/>
              </a:rPr>
              <a:pPr algn="ctr" defTabSz="609585">
                <a:defRPr/>
              </a:pPr>
              <a:t>4</a:t>
            </a:fld>
            <a:endParaRPr lang="en-GB" dirty="0">
              <a:solidFill>
                <a:prstClr val="black"/>
              </a:solidFill>
              <a:latin typeface="Arial"/>
            </a:endParaRPr>
          </a:p>
        </p:txBody>
      </p:sp>
    </p:spTree>
    <p:extLst>
      <p:ext uri="{BB962C8B-B14F-4D97-AF65-F5344CB8AC3E}">
        <p14:creationId xmlns:p14="http://schemas.microsoft.com/office/powerpoint/2010/main" val="404810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03810A-0302-5B53-DDAF-F11570E970B5}"/>
              </a:ext>
            </a:extLst>
          </p:cNvPr>
          <p:cNvSpPr>
            <a:spLocks noGrp="1"/>
          </p:cNvSpPr>
          <p:nvPr>
            <p:ph type="title"/>
          </p:nvPr>
        </p:nvSpPr>
        <p:spPr>
          <a:xfrm>
            <a:off x="1458913" y="2924175"/>
            <a:ext cx="9783762" cy="1128514"/>
          </a:xfrm>
        </p:spPr>
        <p:txBody>
          <a:bodyPr/>
          <a:lstStyle/>
          <a:p>
            <a:r>
              <a:rPr lang="es-MX" dirty="0"/>
              <a:t>Cronología de la segunda revisión integral de la Norma de Contabilidad NIIF para las PYMES</a:t>
            </a:r>
            <a:endParaRPr lang="en-GB" dirty="0"/>
          </a:p>
        </p:txBody>
      </p:sp>
      <p:sp>
        <p:nvSpPr>
          <p:cNvPr id="3" name="Footer Placeholder 2">
            <a:extLst>
              <a:ext uri="{FF2B5EF4-FFF2-40B4-BE49-F238E27FC236}">
                <a16:creationId xmlns:a16="http://schemas.microsoft.com/office/drawing/2014/main" id="{D41A9535-7277-3716-894D-6EB1DE2F5B24}"/>
              </a:ext>
            </a:extLst>
          </p:cNvPr>
          <p:cNvSpPr>
            <a:spLocks noGrp="1"/>
          </p:cNvSpPr>
          <p:nvPr>
            <p:ph type="ftr" sz="quarter" idx="3"/>
          </p:nvPr>
        </p:nvSpPr>
        <p:spPr>
          <a:xfrm>
            <a:off x="7210426" y="6460293"/>
            <a:ext cx="4032249"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800" b="0" i="0" u="none" strike="noStrike" kern="1200" cap="none" spc="0" normalizeH="0" baseline="0" noProof="0">
              <a:ln>
                <a:noFill/>
              </a:ln>
              <a:solidFill>
                <a:prstClr val="white"/>
              </a:solidFill>
              <a:effectLst/>
              <a:uLnTx/>
              <a:uFillTx/>
              <a:latin typeface="GT Walsheim LC Light"/>
              <a:ea typeface="+mn-ea"/>
              <a:cs typeface="+mn-cs"/>
            </a:endParaRPr>
          </a:p>
        </p:txBody>
      </p:sp>
      <p:sp>
        <p:nvSpPr>
          <p:cNvPr id="2" name="Slide Number Placeholder 1">
            <a:extLst>
              <a:ext uri="{FF2B5EF4-FFF2-40B4-BE49-F238E27FC236}">
                <a16:creationId xmlns:a16="http://schemas.microsoft.com/office/drawing/2014/main" id="{3010F50E-7368-F808-5ADD-045DAAB8B209}"/>
              </a:ext>
            </a:extLst>
          </p:cNvPr>
          <p:cNvSpPr>
            <a:spLocks noGrp="1"/>
          </p:cNvSpPr>
          <p:nvPr>
            <p:ph type="sldNum" sz="quarter" idx="4"/>
          </p:nvPr>
        </p:nvSpPr>
        <p:spPr>
          <a:xfrm>
            <a:off x="11328400" y="6460293"/>
            <a:ext cx="355600"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1AB31D9B-80B6-41F8-B283-556E26E6158E}" type="slidenum">
              <a:rPr kumimoji="0" lang="en-GB" sz="800" b="1" i="0" u="none" strike="noStrike" kern="1200" cap="none" spc="0" normalizeH="0" baseline="0" noProof="0" smtClean="0">
                <a:ln>
                  <a:noFill/>
                </a:ln>
                <a:solidFill>
                  <a:prstClr val="white"/>
                </a:solidFill>
                <a:effectLst/>
                <a:uLnTx/>
                <a:uFillTx/>
                <a:latin typeface="GT Walsheim LC Light"/>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5</a:t>
            </a:fld>
            <a:endParaRPr kumimoji="0" lang="en-GB" sz="800" b="1" i="0" u="none" strike="noStrike" kern="1200" cap="none" spc="0" normalizeH="0" baseline="0" noProof="0">
              <a:ln>
                <a:noFill/>
              </a:ln>
              <a:solidFill>
                <a:prstClr val="white"/>
              </a:solidFill>
              <a:effectLst/>
              <a:uLnTx/>
              <a:uFillTx/>
              <a:latin typeface="GT Walsheim LC Light"/>
              <a:ea typeface="+mn-ea"/>
              <a:cs typeface="+mn-cs"/>
            </a:endParaRPr>
          </a:p>
        </p:txBody>
      </p:sp>
    </p:spTree>
    <p:extLst>
      <p:ext uri="{BB962C8B-B14F-4D97-AF65-F5344CB8AC3E}">
        <p14:creationId xmlns:p14="http://schemas.microsoft.com/office/powerpoint/2010/main" val="47726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493D5A75-A4D6-4B29-88E7-CB62B73A5265}"/>
              </a:ext>
            </a:extLst>
          </p:cNvPr>
          <p:cNvSpPr>
            <a:spLocks noGrp="1"/>
          </p:cNvSpPr>
          <p:nvPr>
            <p:ph type="title"/>
          </p:nvPr>
        </p:nvSpPr>
        <p:spPr/>
        <p:txBody>
          <a:bodyPr>
            <a:normAutofit/>
          </a:bodyPr>
          <a:lstStyle/>
          <a:p>
            <a:r>
              <a:rPr lang="es-MX" sz="3600" dirty="0"/>
              <a:t>Cronología de la segunda revisión integral</a:t>
            </a:r>
            <a:endParaRPr lang="en-GB" sz="3600" dirty="0"/>
          </a:p>
        </p:txBody>
      </p:sp>
      <p:sp>
        <p:nvSpPr>
          <p:cNvPr id="3" name="Slide Number Placeholder 2">
            <a:extLst>
              <a:ext uri="{FF2B5EF4-FFF2-40B4-BE49-F238E27FC236}">
                <a16:creationId xmlns:a16="http://schemas.microsoft.com/office/drawing/2014/main" id="{FF5FDBF6-A143-49CF-B360-919DF47E4703}"/>
              </a:ext>
            </a:extLst>
          </p:cNvPr>
          <p:cNvSpPr>
            <a:spLocks noGrp="1"/>
          </p:cNvSpPr>
          <p:nvPr>
            <p:ph type="sldNum" sz="quarter" idx="10"/>
          </p:nvPr>
        </p:nvSpPr>
        <p:spPr/>
        <p:txBody>
          <a:bodyPr/>
          <a:lstStyle/>
          <a:p>
            <a:pPr defTabSz="609585"/>
            <a:fld id="{8917037F-13F4-43B6-99FF-D710FE0C4777}" type="slidenum">
              <a:rPr lang="en-GB">
                <a:solidFill>
                  <a:prstClr val="black"/>
                </a:solidFill>
                <a:latin typeface="Arial"/>
              </a:rPr>
              <a:pPr defTabSz="609585"/>
              <a:t>6</a:t>
            </a:fld>
            <a:endParaRPr lang="en-GB" dirty="0">
              <a:solidFill>
                <a:prstClr val="black"/>
              </a:solidFill>
              <a:latin typeface="Arial"/>
            </a:endParaRPr>
          </a:p>
        </p:txBody>
      </p:sp>
      <p:grpSp>
        <p:nvGrpSpPr>
          <p:cNvPr id="117" name="Group 116">
            <a:extLst>
              <a:ext uri="{FF2B5EF4-FFF2-40B4-BE49-F238E27FC236}">
                <a16:creationId xmlns:a16="http://schemas.microsoft.com/office/drawing/2014/main" id="{4EDAFB2B-6DAE-4A04-A7E0-4DED87E55EA0}"/>
              </a:ext>
            </a:extLst>
          </p:cNvPr>
          <p:cNvGrpSpPr/>
          <p:nvPr/>
        </p:nvGrpSpPr>
        <p:grpSpPr>
          <a:xfrm>
            <a:off x="2449020" y="3649080"/>
            <a:ext cx="1269210" cy="1016977"/>
            <a:chOff x="590034" y="2804823"/>
            <a:chExt cx="951906" cy="762733"/>
          </a:xfrm>
        </p:grpSpPr>
        <p:sp>
          <p:nvSpPr>
            <p:cNvPr id="118" name="Rectangle 117">
              <a:extLst>
                <a:ext uri="{FF2B5EF4-FFF2-40B4-BE49-F238E27FC236}">
                  <a16:creationId xmlns:a16="http://schemas.microsoft.com/office/drawing/2014/main" id="{9F722EA6-829D-4791-85E7-A9F8E02C0B89}"/>
                </a:ext>
              </a:extLst>
            </p:cNvPr>
            <p:cNvSpPr/>
            <p:nvPr/>
          </p:nvSpPr>
          <p:spPr>
            <a:xfrm>
              <a:off x="668746" y="2967391"/>
              <a:ext cx="873194" cy="600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defTabSz="609585"/>
              <a:r>
                <a:rPr lang="es-CO" sz="1200" noProof="0" dirty="0">
                  <a:solidFill>
                    <a:prstClr val="black"/>
                  </a:solidFill>
                  <a:latin typeface="Arial" panose="020B0604020202020204" pitchFamily="34" charset="0"/>
                  <a:cs typeface="Arial" panose="020B0604020202020204" pitchFamily="34" charset="0"/>
                </a:rPr>
                <a:t>Inicio del proyecto de investigación</a:t>
              </a:r>
            </a:p>
          </p:txBody>
        </p:sp>
        <p:cxnSp>
          <p:nvCxnSpPr>
            <p:cNvPr id="119" name="Straight Connector 118">
              <a:extLst>
                <a:ext uri="{FF2B5EF4-FFF2-40B4-BE49-F238E27FC236}">
                  <a16:creationId xmlns:a16="http://schemas.microsoft.com/office/drawing/2014/main" id="{DD824B11-8547-45FD-8393-AC5F4B918E72}"/>
                </a:ext>
              </a:extLst>
            </p:cNvPr>
            <p:cNvCxnSpPr>
              <a:endCxn id="120" idx="0"/>
            </p:cNvCxnSpPr>
            <p:nvPr/>
          </p:nvCxnSpPr>
          <p:spPr>
            <a:xfrm>
              <a:off x="643659" y="2804823"/>
              <a:ext cx="4991" cy="616697"/>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20" name="Oval 119">
              <a:extLst>
                <a:ext uri="{FF2B5EF4-FFF2-40B4-BE49-F238E27FC236}">
                  <a16:creationId xmlns:a16="http://schemas.microsoft.com/office/drawing/2014/main" id="{11778B96-19C9-41D3-B346-BE140F9BE963}"/>
                </a:ext>
              </a:extLst>
            </p:cNvPr>
            <p:cNvSpPr/>
            <p:nvPr/>
          </p:nvSpPr>
          <p:spPr>
            <a:xfrm>
              <a:off x="590034" y="3421520"/>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grpSp>
      <p:grpSp>
        <p:nvGrpSpPr>
          <p:cNvPr id="121" name="Group 120">
            <a:extLst>
              <a:ext uri="{FF2B5EF4-FFF2-40B4-BE49-F238E27FC236}">
                <a16:creationId xmlns:a16="http://schemas.microsoft.com/office/drawing/2014/main" id="{49A9965E-0DB2-4071-B388-0A125809240D}"/>
              </a:ext>
            </a:extLst>
          </p:cNvPr>
          <p:cNvGrpSpPr/>
          <p:nvPr/>
        </p:nvGrpSpPr>
        <p:grpSpPr>
          <a:xfrm>
            <a:off x="4266143" y="3649081"/>
            <a:ext cx="1269721" cy="1016974"/>
            <a:chOff x="1996457" y="2804823"/>
            <a:chExt cx="952290" cy="762730"/>
          </a:xfrm>
        </p:grpSpPr>
        <p:sp>
          <p:nvSpPr>
            <p:cNvPr id="122" name="Rectangle 121">
              <a:extLst>
                <a:ext uri="{FF2B5EF4-FFF2-40B4-BE49-F238E27FC236}">
                  <a16:creationId xmlns:a16="http://schemas.microsoft.com/office/drawing/2014/main" id="{25FDBD96-5297-4699-B9B0-8128C10D5593}"/>
                </a:ext>
              </a:extLst>
            </p:cNvPr>
            <p:cNvSpPr/>
            <p:nvPr/>
          </p:nvSpPr>
          <p:spPr>
            <a:xfrm>
              <a:off x="2040876" y="2967389"/>
              <a:ext cx="907871"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defTabSz="609585"/>
              <a:r>
                <a:rPr lang="es-MX" sz="1200" noProof="0" dirty="0">
                  <a:solidFill>
                    <a:prstClr val="black"/>
                  </a:solidFill>
                  <a:latin typeface="Arial" panose="020B0604020202020204" pitchFamily="34" charset="0"/>
                  <a:cs typeface="Arial" panose="020B0604020202020204" pitchFamily="34" charset="0"/>
                </a:rPr>
                <a:t>Inicio del proyecto de norma</a:t>
              </a:r>
              <a:endParaRPr lang="es-CO" sz="1200" noProof="0" dirty="0">
                <a:solidFill>
                  <a:prstClr val="black"/>
                </a:solidFill>
                <a:latin typeface="Arial" panose="020B0604020202020204" pitchFamily="34" charset="0"/>
                <a:cs typeface="Arial" panose="020B0604020202020204" pitchFamily="34" charset="0"/>
              </a:endParaRPr>
            </a:p>
          </p:txBody>
        </p:sp>
        <p:cxnSp>
          <p:nvCxnSpPr>
            <p:cNvPr id="123" name="Straight Connector 122">
              <a:extLst>
                <a:ext uri="{FF2B5EF4-FFF2-40B4-BE49-F238E27FC236}">
                  <a16:creationId xmlns:a16="http://schemas.microsoft.com/office/drawing/2014/main" id="{090A4CBF-7BDD-49B0-A5E3-0BF930439EBF}"/>
                </a:ext>
              </a:extLst>
            </p:cNvPr>
            <p:cNvCxnSpPr>
              <a:endCxn id="124" idx="0"/>
            </p:cNvCxnSpPr>
            <p:nvPr/>
          </p:nvCxnSpPr>
          <p:spPr>
            <a:xfrm flipH="1">
              <a:off x="2055073" y="2804823"/>
              <a:ext cx="1359" cy="616697"/>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5FFDD085-E4D5-4A1B-83FB-B38655975C31}"/>
                </a:ext>
              </a:extLst>
            </p:cNvPr>
            <p:cNvSpPr/>
            <p:nvPr/>
          </p:nvSpPr>
          <p:spPr>
            <a:xfrm>
              <a:off x="1996457" y="3421520"/>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grpSp>
      <p:grpSp>
        <p:nvGrpSpPr>
          <p:cNvPr id="125" name="Group 124">
            <a:extLst>
              <a:ext uri="{FF2B5EF4-FFF2-40B4-BE49-F238E27FC236}">
                <a16:creationId xmlns:a16="http://schemas.microsoft.com/office/drawing/2014/main" id="{530C1459-94FE-4B3E-B99F-0A4DDF4DD838}"/>
              </a:ext>
            </a:extLst>
          </p:cNvPr>
          <p:cNvGrpSpPr/>
          <p:nvPr/>
        </p:nvGrpSpPr>
        <p:grpSpPr>
          <a:xfrm>
            <a:off x="6104933" y="3649080"/>
            <a:ext cx="1316046" cy="978571"/>
            <a:chOff x="3427148" y="2804823"/>
            <a:chExt cx="987032" cy="733928"/>
          </a:xfrm>
        </p:grpSpPr>
        <p:sp>
          <p:nvSpPr>
            <p:cNvPr id="126" name="Rectangle 125">
              <a:extLst>
                <a:ext uri="{FF2B5EF4-FFF2-40B4-BE49-F238E27FC236}">
                  <a16:creationId xmlns:a16="http://schemas.microsoft.com/office/drawing/2014/main" id="{E939F21E-4851-4F05-97FC-B3D3FE0E77E9}"/>
                </a:ext>
              </a:extLst>
            </p:cNvPr>
            <p:cNvSpPr/>
            <p:nvPr/>
          </p:nvSpPr>
          <p:spPr>
            <a:xfrm>
              <a:off x="3471841" y="2967389"/>
              <a:ext cx="942339" cy="461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defTabSz="609585"/>
              <a:r>
                <a:rPr lang="es-CO" sz="1200" noProof="0" dirty="0">
                  <a:solidFill>
                    <a:prstClr val="black"/>
                  </a:solidFill>
                  <a:latin typeface="Arial" panose="020B0604020202020204" pitchFamily="34" charset="0"/>
                  <a:cs typeface="Arial" panose="020B0604020202020204" pitchFamily="34" charset="0"/>
                </a:rPr>
                <a:t>Inicio de la deliberaciones</a:t>
              </a:r>
            </a:p>
          </p:txBody>
        </p:sp>
        <p:cxnSp>
          <p:nvCxnSpPr>
            <p:cNvPr id="127" name="Straight Connector 126">
              <a:extLst>
                <a:ext uri="{FF2B5EF4-FFF2-40B4-BE49-F238E27FC236}">
                  <a16:creationId xmlns:a16="http://schemas.microsoft.com/office/drawing/2014/main" id="{85744B48-BD4C-47A6-8B12-69D5ABACDA64}"/>
                </a:ext>
              </a:extLst>
            </p:cNvPr>
            <p:cNvCxnSpPr>
              <a:endCxn id="128" idx="0"/>
            </p:cNvCxnSpPr>
            <p:nvPr/>
          </p:nvCxnSpPr>
          <p:spPr>
            <a:xfrm flipH="1">
              <a:off x="3485764" y="2804823"/>
              <a:ext cx="1359" cy="616697"/>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28" name="Oval 127">
              <a:extLst>
                <a:ext uri="{FF2B5EF4-FFF2-40B4-BE49-F238E27FC236}">
                  <a16:creationId xmlns:a16="http://schemas.microsoft.com/office/drawing/2014/main" id="{B09B9D83-18FC-430D-B3A8-07A26039A52D}"/>
                </a:ext>
              </a:extLst>
            </p:cNvPr>
            <p:cNvSpPr/>
            <p:nvPr/>
          </p:nvSpPr>
          <p:spPr>
            <a:xfrm>
              <a:off x="3427148" y="3421520"/>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grpSp>
      <p:grpSp>
        <p:nvGrpSpPr>
          <p:cNvPr id="129" name="Group 128">
            <a:extLst>
              <a:ext uri="{FF2B5EF4-FFF2-40B4-BE49-F238E27FC236}">
                <a16:creationId xmlns:a16="http://schemas.microsoft.com/office/drawing/2014/main" id="{DA92E624-381A-497B-9C34-25282712874F}"/>
              </a:ext>
            </a:extLst>
          </p:cNvPr>
          <p:cNvGrpSpPr/>
          <p:nvPr/>
        </p:nvGrpSpPr>
        <p:grpSpPr>
          <a:xfrm>
            <a:off x="7933014" y="3649080"/>
            <a:ext cx="1489650" cy="978571"/>
            <a:chOff x="4864853" y="2804823"/>
            <a:chExt cx="1117238" cy="733928"/>
          </a:xfrm>
        </p:grpSpPr>
        <p:sp>
          <p:nvSpPr>
            <p:cNvPr id="130" name="Rectangle 129">
              <a:extLst>
                <a:ext uri="{FF2B5EF4-FFF2-40B4-BE49-F238E27FC236}">
                  <a16:creationId xmlns:a16="http://schemas.microsoft.com/office/drawing/2014/main" id="{BEF25928-2D97-4877-B99A-525BB38D466A}"/>
                </a:ext>
              </a:extLst>
            </p:cNvPr>
            <p:cNvSpPr/>
            <p:nvPr/>
          </p:nvSpPr>
          <p:spPr>
            <a:xfrm>
              <a:off x="4907890" y="2967389"/>
              <a:ext cx="1074201"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defTabSz="609585"/>
              <a:r>
                <a:rPr lang="es-CO" sz="1200" noProof="0" dirty="0" err="1">
                  <a:solidFill>
                    <a:prstClr val="black"/>
                  </a:solidFill>
                  <a:latin typeface="Arial" panose="020B0604020202020204" pitchFamily="34" charset="0"/>
                  <a:cs typeface="Arial" panose="020B0604020202020204" pitchFamily="34" charset="0"/>
                </a:rPr>
                <a:t>Redeliberaciones</a:t>
              </a:r>
              <a:r>
                <a:rPr lang="es-CO" sz="1200" noProof="0" dirty="0">
                  <a:solidFill>
                    <a:prstClr val="black"/>
                  </a:solidFill>
                  <a:latin typeface="Arial" panose="020B0604020202020204" pitchFamily="34" charset="0"/>
                  <a:cs typeface="Arial" panose="020B0604020202020204" pitchFamily="34" charset="0"/>
                </a:rPr>
                <a:t> completadas</a:t>
              </a:r>
            </a:p>
          </p:txBody>
        </p:sp>
        <p:cxnSp>
          <p:nvCxnSpPr>
            <p:cNvPr id="131" name="Straight Connector 130">
              <a:extLst>
                <a:ext uri="{FF2B5EF4-FFF2-40B4-BE49-F238E27FC236}">
                  <a16:creationId xmlns:a16="http://schemas.microsoft.com/office/drawing/2014/main" id="{6693146E-FE43-43A7-B133-108CCEE79790}"/>
                </a:ext>
              </a:extLst>
            </p:cNvPr>
            <p:cNvCxnSpPr>
              <a:endCxn id="132" idx="0"/>
            </p:cNvCxnSpPr>
            <p:nvPr/>
          </p:nvCxnSpPr>
          <p:spPr>
            <a:xfrm flipH="1">
              <a:off x="4923469" y="2804823"/>
              <a:ext cx="1359" cy="616697"/>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32" name="Oval 131">
              <a:extLst>
                <a:ext uri="{FF2B5EF4-FFF2-40B4-BE49-F238E27FC236}">
                  <a16:creationId xmlns:a16="http://schemas.microsoft.com/office/drawing/2014/main" id="{13F39F65-5E6D-4B24-95E1-1513D0F2F9B5}"/>
                </a:ext>
              </a:extLst>
            </p:cNvPr>
            <p:cNvSpPr/>
            <p:nvPr/>
          </p:nvSpPr>
          <p:spPr>
            <a:xfrm>
              <a:off x="4864853" y="3421520"/>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grpSp>
      <p:grpSp>
        <p:nvGrpSpPr>
          <p:cNvPr id="141" name="Group 140">
            <a:extLst>
              <a:ext uri="{FF2B5EF4-FFF2-40B4-BE49-F238E27FC236}">
                <a16:creationId xmlns:a16="http://schemas.microsoft.com/office/drawing/2014/main" id="{3A1DFCD9-F0FA-4B6F-8670-3AB784AC2923}"/>
              </a:ext>
            </a:extLst>
          </p:cNvPr>
          <p:cNvGrpSpPr/>
          <p:nvPr/>
        </p:nvGrpSpPr>
        <p:grpSpPr>
          <a:xfrm>
            <a:off x="2250620" y="1949873"/>
            <a:ext cx="6757743" cy="1229426"/>
            <a:chOff x="554589" y="1462403"/>
            <a:chExt cx="5068307" cy="922069"/>
          </a:xfrm>
        </p:grpSpPr>
        <p:cxnSp>
          <p:nvCxnSpPr>
            <p:cNvPr id="142" name="Straight Connector 141">
              <a:extLst>
                <a:ext uri="{FF2B5EF4-FFF2-40B4-BE49-F238E27FC236}">
                  <a16:creationId xmlns:a16="http://schemas.microsoft.com/office/drawing/2014/main" id="{ED6B8788-1FA2-4CC5-A0B5-922CF7D051E3}"/>
                </a:ext>
              </a:extLst>
            </p:cNvPr>
            <p:cNvCxnSpPr>
              <a:endCxn id="143" idx="0"/>
            </p:cNvCxnSpPr>
            <p:nvPr/>
          </p:nvCxnSpPr>
          <p:spPr>
            <a:xfrm flipV="1">
              <a:off x="1477165" y="1692204"/>
              <a:ext cx="0" cy="692268"/>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B3D11492-1F47-4A04-8867-E4EAC6758431}"/>
                </a:ext>
              </a:extLst>
            </p:cNvPr>
            <p:cNvSpPr/>
            <p:nvPr/>
          </p:nvSpPr>
          <p:spPr>
            <a:xfrm flipV="1">
              <a:off x="1418549" y="1574973"/>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144" name="Rectangle 143">
              <a:extLst>
                <a:ext uri="{FF2B5EF4-FFF2-40B4-BE49-F238E27FC236}">
                  <a16:creationId xmlns:a16="http://schemas.microsoft.com/office/drawing/2014/main" id="{3B601CDE-2BC2-48BC-A00D-939DE7F3ECE4}"/>
                </a:ext>
              </a:extLst>
            </p:cNvPr>
            <p:cNvSpPr/>
            <p:nvPr/>
          </p:nvSpPr>
          <p:spPr>
            <a:xfrm>
              <a:off x="554589" y="1462403"/>
              <a:ext cx="873194"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algn="r" defTabSz="609585"/>
              <a:r>
                <a:rPr lang="es-CO" sz="1200" noProof="0" dirty="0">
                  <a:solidFill>
                    <a:prstClr val="black"/>
                  </a:solidFill>
                  <a:latin typeface="Arial" panose="020B0604020202020204" pitchFamily="34" charset="0"/>
                  <a:cs typeface="Arial" panose="020B0604020202020204" pitchFamily="34" charset="0"/>
                </a:rPr>
                <a:t>Solicitud de información publicada</a:t>
              </a:r>
            </a:p>
          </p:txBody>
        </p:sp>
        <p:cxnSp>
          <p:nvCxnSpPr>
            <p:cNvPr id="145" name="Straight Connector 144">
              <a:extLst>
                <a:ext uri="{FF2B5EF4-FFF2-40B4-BE49-F238E27FC236}">
                  <a16:creationId xmlns:a16="http://schemas.microsoft.com/office/drawing/2014/main" id="{6EB2644A-F14B-42B9-9BC1-5586539B65CF}"/>
                </a:ext>
              </a:extLst>
            </p:cNvPr>
            <p:cNvCxnSpPr>
              <a:endCxn id="146" idx="0"/>
            </p:cNvCxnSpPr>
            <p:nvPr/>
          </p:nvCxnSpPr>
          <p:spPr>
            <a:xfrm flipV="1">
              <a:off x="2839537" y="1692204"/>
              <a:ext cx="0" cy="692268"/>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46" name="Oval 145">
              <a:extLst>
                <a:ext uri="{FF2B5EF4-FFF2-40B4-BE49-F238E27FC236}">
                  <a16:creationId xmlns:a16="http://schemas.microsoft.com/office/drawing/2014/main" id="{F687E5AD-A191-40BD-82DC-4D8FEF3DBBE2}"/>
                </a:ext>
              </a:extLst>
            </p:cNvPr>
            <p:cNvSpPr/>
            <p:nvPr/>
          </p:nvSpPr>
          <p:spPr>
            <a:xfrm flipV="1">
              <a:off x="2780921" y="1574973"/>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147" name="Rectangle 146">
              <a:extLst>
                <a:ext uri="{FF2B5EF4-FFF2-40B4-BE49-F238E27FC236}">
                  <a16:creationId xmlns:a16="http://schemas.microsoft.com/office/drawing/2014/main" id="{3A517CAF-6045-4C7C-9AA1-A40F704BED5C}"/>
                </a:ext>
              </a:extLst>
            </p:cNvPr>
            <p:cNvSpPr/>
            <p:nvPr/>
          </p:nvSpPr>
          <p:spPr>
            <a:xfrm>
              <a:off x="1916961" y="1462403"/>
              <a:ext cx="873194"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algn="r" defTabSz="609585"/>
              <a:r>
                <a:rPr lang="es-CO" sz="1200" noProof="0" dirty="0">
                  <a:solidFill>
                    <a:prstClr val="black"/>
                  </a:solidFill>
                  <a:latin typeface="Arial" panose="020B0604020202020204" pitchFamily="34" charset="0"/>
                  <a:cs typeface="Arial" panose="020B0604020202020204" pitchFamily="34" charset="0"/>
                </a:rPr>
                <a:t>Borrador de exposición publicado</a:t>
              </a:r>
            </a:p>
          </p:txBody>
        </p:sp>
        <p:cxnSp>
          <p:nvCxnSpPr>
            <p:cNvPr id="148" name="Straight Connector 147">
              <a:extLst>
                <a:ext uri="{FF2B5EF4-FFF2-40B4-BE49-F238E27FC236}">
                  <a16:creationId xmlns:a16="http://schemas.microsoft.com/office/drawing/2014/main" id="{F095F090-23A6-464A-B343-62F701291217}"/>
                </a:ext>
              </a:extLst>
            </p:cNvPr>
            <p:cNvCxnSpPr>
              <a:endCxn id="149" idx="0"/>
            </p:cNvCxnSpPr>
            <p:nvPr/>
          </p:nvCxnSpPr>
          <p:spPr>
            <a:xfrm flipH="1" flipV="1">
              <a:off x="4201909" y="1692204"/>
              <a:ext cx="1360" cy="650818"/>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49" name="Oval 148">
              <a:extLst>
                <a:ext uri="{FF2B5EF4-FFF2-40B4-BE49-F238E27FC236}">
                  <a16:creationId xmlns:a16="http://schemas.microsoft.com/office/drawing/2014/main" id="{3BFA3883-BBBD-4EA2-9E0C-8A26C7DC426A}"/>
                </a:ext>
              </a:extLst>
            </p:cNvPr>
            <p:cNvSpPr/>
            <p:nvPr/>
          </p:nvSpPr>
          <p:spPr>
            <a:xfrm flipV="1">
              <a:off x="4143293" y="1574973"/>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150" name="Rectangle 149">
              <a:extLst>
                <a:ext uri="{FF2B5EF4-FFF2-40B4-BE49-F238E27FC236}">
                  <a16:creationId xmlns:a16="http://schemas.microsoft.com/office/drawing/2014/main" id="{3FF0AF2C-7173-4971-8168-D320D8A3E72B}"/>
                </a:ext>
              </a:extLst>
            </p:cNvPr>
            <p:cNvSpPr/>
            <p:nvPr/>
          </p:nvSpPr>
          <p:spPr>
            <a:xfrm>
              <a:off x="3184552" y="1462403"/>
              <a:ext cx="967975" cy="738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algn="r" defTabSz="609585"/>
              <a:r>
                <a:rPr lang="es-MX" sz="1200" noProof="0" dirty="0">
                  <a:solidFill>
                    <a:prstClr val="black"/>
                  </a:solidFill>
                  <a:latin typeface="Arial" panose="020B0604020202020204" pitchFamily="34" charset="0"/>
                  <a:cs typeface="Arial" panose="020B0604020202020204" pitchFamily="34" charset="0"/>
                </a:rPr>
                <a:t>Publicación de la adenda al borrador de exposición</a:t>
              </a:r>
              <a:endParaRPr lang="es-CO" sz="1200" noProof="0" dirty="0">
                <a:solidFill>
                  <a:prstClr val="black"/>
                </a:solidFill>
                <a:latin typeface="Arial" panose="020B0604020202020204" pitchFamily="34" charset="0"/>
                <a:cs typeface="Arial" panose="020B0604020202020204" pitchFamily="34" charset="0"/>
              </a:endParaRPr>
            </a:p>
          </p:txBody>
        </p:sp>
        <p:cxnSp>
          <p:nvCxnSpPr>
            <p:cNvPr id="151" name="Straight Connector 150">
              <a:extLst>
                <a:ext uri="{FF2B5EF4-FFF2-40B4-BE49-F238E27FC236}">
                  <a16:creationId xmlns:a16="http://schemas.microsoft.com/office/drawing/2014/main" id="{A5C9E829-EA64-46D0-8D6D-47D399FA8553}"/>
                </a:ext>
              </a:extLst>
            </p:cNvPr>
            <p:cNvCxnSpPr>
              <a:endCxn id="152" idx="0"/>
            </p:cNvCxnSpPr>
            <p:nvPr/>
          </p:nvCxnSpPr>
          <p:spPr>
            <a:xfrm flipV="1">
              <a:off x="5564281" y="1692204"/>
              <a:ext cx="0" cy="692268"/>
            </a:xfrm>
            <a:prstGeom prst="line">
              <a:avLst/>
            </a:prstGeom>
            <a:ln w="1905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52" name="Oval 151">
              <a:extLst>
                <a:ext uri="{FF2B5EF4-FFF2-40B4-BE49-F238E27FC236}">
                  <a16:creationId xmlns:a16="http://schemas.microsoft.com/office/drawing/2014/main" id="{2D4C39AB-43D6-4767-A7DA-9C8B65B99DF8}"/>
                </a:ext>
              </a:extLst>
            </p:cNvPr>
            <p:cNvSpPr/>
            <p:nvPr/>
          </p:nvSpPr>
          <p:spPr>
            <a:xfrm flipV="1">
              <a:off x="5505665" y="1574973"/>
              <a:ext cx="117231" cy="117231"/>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153" name="Rectangle 152">
              <a:extLst>
                <a:ext uri="{FF2B5EF4-FFF2-40B4-BE49-F238E27FC236}">
                  <a16:creationId xmlns:a16="http://schemas.microsoft.com/office/drawing/2014/main" id="{D4F46506-59E3-4B50-B4EE-BC4EEE3F3910}"/>
                </a:ext>
              </a:extLst>
            </p:cNvPr>
            <p:cNvSpPr/>
            <p:nvPr/>
          </p:nvSpPr>
          <p:spPr>
            <a:xfrm>
              <a:off x="4410778" y="1462403"/>
              <a:ext cx="1133000" cy="877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121920" rIns="121920" bIns="121920" rtlCol="0" anchor="t">
              <a:spAutoFit/>
            </a:bodyPr>
            <a:lstStyle/>
            <a:p>
              <a:pPr algn="r" defTabSz="609585"/>
              <a:r>
                <a:rPr lang="es-MX" sz="1200" noProof="0" dirty="0">
                  <a:solidFill>
                    <a:prstClr val="black"/>
                  </a:solidFill>
                  <a:latin typeface="Arial" panose="020B0604020202020204" pitchFamily="34" charset="0"/>
                  <a:cs typeface="Arial" panose="020B0604020202020204" pitchFamily="34" charset="0"/>
                </a:rPr>
                <a:t>Se publica la tercera edición de la Norma de Contabilidad NIIF para las PYMES</a:t>
              </a:r>
              <a:endParaRPr lang="es-CO" sz="1200" noProof="0" dirty="0">
                <a:solidFill>
                  <a:prstClr val="black"/>
                </a:solidFill>
                <a:latin typeface="Arial" panose="020B0604020202020204" pitchFamily="34" charset="0"/>
                <a:cs typeface="Arial" panose="020B0604020202020204" pitchFamily="34" charset="0"/>
              </a:endParaRPr>
            </a:p>
          </p:txBody>
        </p:sp>
      </p:grpSp>
      <p:grpSp>
        <p:nvGrpSpPr>
          <p:cNvPr id="160" name="Group 159">
            <a:extLst>
              <a:ext uri="{FF2B5EF4-FFF2-40B4-BE49-F238E27FC236}">
                <a16:creationId xmlns:a16="http://schemas.microsoft.com/office/drawing/2014/main" id="{09E88E1B-6552-4C8D-A039-E84618D40C54}"/>
              </a:ext>
            </a:extLst>
          </p:cNvPr>
          <p:cNvGrpSpPr/>
          <p:nvPr/>
        </p:nvGrpSpPr>
        <p:grpSpPr>
          <a:xfrm>
            <a:off x="2128235" y="3179296"/>
            <a:ext cx="7301469" cy="412565"/>
            <a:chOff x="462800" y="2384472"/>
            <a:chExt cx="5476102" cy="309424"/>
          </a:xfrm>
          <a:solidFill>
            <a:srgbClr val="4F2D7F"/>
          </a:solidFill>
        </p:grpSpPr>
        <p:sp>
          <p:nvSpPr>
            <p:cNvPr id="161" name="Notched Right Arrow 1">
              <a:extLst>
                <a:ext uri="{FF2B5EF4-FFF2-40B4-BE49-F238E27FC236}">
                  <a16:creationId xmlns:a16="http://schemas.microsoft.com/office/drawing/2014/main" id="{34BC3400-459A-4864-922A-FD078C084D4C}"/>
                </a:ext>
              </a:extLst>
            </p:cNvPr>
            <p:cNvSpPr/>
            <p:nvPr/>
          </p:nvSpPr>
          <p:spPr>
            <a:xfrm>
              <a:off x="462800"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Feb</a:t>
              </a:r>
            </a:p>
            <a:p>
              <a:pPr algn="ctr" defTabSz="609585"/>
              <a:r>
                <a:rPr lang="en-US" sz="1000" dirty="0">
                  <a:solidFill>
                    <a:prstClr val="white"/>
                  </a:solidFill>
                  <a:latin typeface="Arial" panose="020B0604020202020204" pitchFamily="34" charset="0"/>
                  <a:cs typeface="Arial" panose="020B0604020202020204" pitchFamily="34" charset="0"/>
                </a:rPr>
                <a:t>2019</a:t>
              </a:r>
            </a:p>
          </p:txBody>
        </p:sp>
        <p:sp>
          <p:nvSpPr>
            <p:cNvPr id="162" name="Notched Right Arrow 33">
              <a:extLst>
                <a:ext uri="{FF2B5EF4-FFF2-40B4-BE49-F238E27FC236}">
                  <a16:creationId xmlns:a16="http://schemas.microsoft.com/office/drawing/2014/main" id="{88E8E07B-305D-4BA8-91F2-92A763C979B4}"/>
                </a:ext>
              </a:extLst>
            </p:cNvPr>
            <p:cNvSpPr/>
            <p:nvPr/>
          </p:nvSpPr>
          <p:spPr>
            <a:xfrm>
              <a:off x="1143238"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Ene</a:t>
              </a:r>
            </a:p>
            <a:p>
              <a:pPr algn="ctr" defTabSz="609585"/>
              <a:r>
                <a:rPr lang="en-US" sz="1000" dirty="0">
                  <a:solidFill>
                    <a:prstClr val="white"/>
                  </a:solidFill>
                  <a:latin typeface="Arial" panose="020B0604020202020204" pitchFamily="34" charset="0"/>
                  <a:cs typeface="Arial" panose="020B0604020202020204" pitchFamily="34" charset="0"/>
                </a:rPr>
                <a:t>2020</a:t>
              </a:r>
            </a:p>
          </p:txBody>
        </p:sp>
        <p:sp>
          <p:nvSpPr>
            <p:cNvPr id="163" name="Notched Right Arrow 35">
              <a:extLst>
                <a:ext uri="{FF2B5EF4-FFF2-40B4-BE49-F238E27FC236}">
                  <a16:creationId xmlns:a16="http://schemas.microsoft.com/office/drawing/2014/main" id="{A92A3543-7528-4CEC-A75F-9FCA190EC5BB}"/>
                </a:ext>
              </a:extLst>
            </p:cNvPr>
            <p:cNvSpPr/>
            <p:nvPr/>
          </p:nvSpPr>
          <p:spPr>
            <a:xfrm>
              <a:off x="1823676"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Mar</a:t>
              </a:r>
            </a:p>
            <a:p>
              <a:pPr algn="ctr" defTabSz="609585"/>
              <a:r>
                <a:rPr lang="en-US" sz="1000" dirty="0">
                  <a:solidFill>
                    <a:prstClr val="white"/>
                  </a:solidFill>
                  <a:latin typeface="Arial" panose="020B0604020202020204" pitchFamily="34" charset="0"/>
                  <a:cs typeface="Arial" panose="020B0604020202020204" pitchFamily="34" charset="0"/>
                </a:rPr>
                <a:t>2021</a:t>
              </a:r>
            </a:p>
          </p:txBody>
        </p:sp>
        <p:sp>
          <p:nvSpPr>
            <p:cNvPr id="164" name="Notched Right Arrow 37">
              <a:extLst>
                <a:ext uri="{FF2B5EF4-FFF2-40B4-BE49-F238E27FC236}">
                  <a16:creationId xmlns:a16="http://schemas.microsoft.com/office/drawing/2014/main" id="{9B1A98EE-F364-4AE9-9C56-0C717C881E99}"/>
                </a:ext>
              </a:extLst>
            </p:cNvPr>
            <p:cNvSpPr/>
            <p:nvPr/>
          </p:nvSpPr>
          <p:spPr>
            <a:xfrm>
              <a:off x="2504114"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Sep</a:t>
              </a:r>
            </a:p>
            <a:p>
              <a:pPr algn="ctr" defTabSz="609585"/>
              <a:r>
                <a:rPr lang="en-US" sz="1000" dirty="0">
                  <a:solidFill>
                    <a:prstClr val="white"/>
                  </a:solidFill>
                  <a:latin typeface="Arial" panose="020B0604020202020204" pitchFamily="34" charset="0"/>
                  <a:cs typeface="Arial" panose="020B0604020202020204" pitchFamily="34" charset="0"/>
                </a:rPr>
                <a:t>2022</a:t>
              </a:r>
            </a:p>
          </p:txBody>
        </p:sp>
        <p:sp>
          <p:nvSpPr>
            <p:cNvPr id="165" name="Notched Right Arrow 40">
              <a:extLst>
                <a:ext uri="{FF2B5EF4-FFF2-40B4-BE49-F238E27FC236}">
                  <a16:creationId xmlns:a16="http://schemas.microsoft.com/office/drawing/2014/main" id="{90E7792B-23EC-402B-9229-99C93098B682}"/>
                </a:ext>
              </a:extLst>
            </p:cNvPr>
            <p:cNvSpPr/>
            <p:nvPr/>
          </p:nvSpPr>
          <p:spPr>
            <a:xfrm>
              <a:off x="3184552"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Jun</a:t>
              </a:r>
            </a:p>
            <a:p>
              <a:pPr algn="ctr" defTabSz="609585"/>
              <a:r>
                <a:rPr lang="en-US" sz="1000" dirty="0">
                  <a:solidFill>
                    <a:prstClr val="white"/>
                  </a:solidFill>
                  <a:latin typeface="Arial" panose="020B0604020202020204" pitchFamily="34" charset="0"/>
                  <a:cs typeface="Arial" panose="020B0604020202020204" pitchFamily="34" charset="0"/>
                </a:rPr>
                <a:t>2023</a:t>
              </a:r>
            </a:p>
          </p:txBody>
        </p:sp>
        <p:sp>
          <p:nvSpPr>
            <p:cNvPr id="166" name="Notched Right Arrow 41">
              <a:extLst>
                <a:ext uri="{FF2B5EF4-FFF2-40B4-BE49-F238E27FC236}">
                  <a16:creationId xmlns:a16="http://schemas.microsoft.com/office/drawing/2014/main" id="{95C12A18-406F-4370-BA3E-30B2DF05E223}"/>
                </a:ext>
              </a:extLst>
            </p:cNvPr>
            <p:cNvSpPr/>
            <p:nvPr/>
          </p:nvSpPr>
          <p:spPr>
            <a:xfrm>
              <a:off x="3864990"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Mar</a:t>
              </a:r>
            </a:p>
            <a:p>
              <a:pPr algn="ctr" defTabSz="609585"/>
              <a:r>
                <a:rPr lang="en-US" sz="1000" dirty="0">
                  <a:solidFill>
                    <a:prstClr val="white"/>
                  </a:solidFill>
                  <a:latin typeface="Arial" panose="020B0604020202020204" pitchFamily="34" charset="0"/>
                  <a:cs typeface="Arial" panose="020B0604020202020204" pitchFamily="34" charset="0"/>
                </a:rPr>
                <a:t>2024</a:t>
              </a:r>
            </a:p>
          </p:txBody>
        </p:sp>
        <p:sp>
          <p:nvSpPr>
            <p:cNvPr id="167" name="Notched Right Arrow 42">
              <a:extLst>
                <a:ext uri="{FF2B5EF4-FFF2-40B4-BE49-F238E27FC236}">
                  <a16:creationId xmlns:a16="http://schemas.microsoft.com/office/drawing/2014/main" id="{451F00DC-E4BC-44CA-9DF2-34CABB004588}"/>
                </a:ext>
              </a:extLst>
            </p:cNvPr>
            <p:cNvSpPr/>
            <p:nvPr/>
          </p:nvSpPr>
          <p:spPr>
            <a:xfrm>
              <a:off x="4545428"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Sep</a:t>
              </a:r>
            </a:p>
            <a:p>
              <a:pPr algn="ctr" defTabSz="609585"/>
              <a:r>
                <a:rPr lang="en-US" sz="1000" dirty="0">
                  <a:solidFill>
                    <a:prstClr val="white"/>
                  </a:solidFill>
                  <a:latin typeface="Arial" panose="020B0604020202020204" pitchFamily="34" charset="0"/>
                  <a:cs typeface="Arial" panose="020B0604020202020204" pitchFamily="34" charset="0"/>
                </a:rPr>
                <a:t>2024</a:t>
              </a:r>
            </a:p>
          </p:txBody>
        </p:sp>
        <p:sp>
          <p:nvSpPr>
            <p:cNvPr id="168" name="Notched Right Arrow 43">
              <a:extLst>
                <a:ext uri="{FF2B5EF4-FFF2-40B4-BE49-F238E27FC236}">
                  <a16:creationId xmlns:a16="http://schemas.microsoft.com/office/drawing/2014/main" id="{3F36360D-C2CA-4E3E-87D9-40660D1298E7}"/>
                </a:ext>
              </a:extLst>
            </p:cNvPr>
            <p:cNvSpPr/>
            <p:nvPr/>
          </p:nvSpPr>
          <p:spPr>
            <a:xfrm>
              <a:off x="5225866" y="2384472"/>
              <a:ext cx="713036" cy="309424"/>
            </a:xfrm>
            <a:prstGeom prst="notchedRightArrow">
              <a:avLst>
                <a:gd name="adj1" fmla="val 100000"/>
                <a:gd name="adj2" fmla="val 50000"/>
              </a:avLst>
            </a:prstGeom>
            <a:grp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20" tIns="121920" rIns="121920" bIns="121920" rtlCol="0" anchor="ctr"/>
            <a:lstStyle/>
            <a:p>
              <a:pPr algn="ctr" defTabSz="609585"/>
              <a:r>
                <a:rPr lang="en-US" sz="1200" dirty="0">
                  <a:solidFill>
                    <a:prstClr val="white"/>
                  </a:solidFill>
                  <a:latin typeface="Arial" panose="020B0604020202020204" pitchFamily="34" charset="0"/>
                  <a:cs typeface="Arial" panose="020B0604020202020204" pitchFamily="34" charset="0"/>
                </a:rPr>
                <a:t>Feb</a:t>
              </a:r>
            </a:p>
            <a:p>
              <a:pPr algn="ctr" defTabSz="609585"/>
              <a:r>
                <a:rPr lang="en-US" sz="1000" dirty="0">
                  <a:solidFill>
                    <a:prstClr val="white"/>
                  </a:solidFill>
                  <a:latin typeface="Arial" panose="020B0604020202020204" pitchFamily="34" charset="0"/>
                  <a:cs typeface="Arial" panose="020B0604020202020204" pitchFamily="34" charset="0"/>
                </a:rPr>
                <a:t>2025</a:t>
              </a:r>
            </a:p>
          </p:txBody>
        </p:sp>
      </p:grpSp>
    </p:spTree>
    <p:extLst>
      <p:ext uri="{BB962C8B-B14F-4D97-AF65-F5344CB8AC3E}">
        <p14:creationId xmlns:p14="http://schemas.microsoft.com/office/powerpoint/2010/main" val="3098730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F152F-DFCA-500B-E9DC-E3E5EC73C5FB}"/>
              </a:ext>
            </a:extLst>
          </p:cNvPr>
          <p:cNvSpPr>
            <a:spLocks noGrp="1"/>
          </p:cNvSpPr>
          <p:nvPr>
            <p:ph type="title"/>
          </p:nvPr>
        </p:nvSpPr>
        <p:spPr>
          <a:xfrm>
            <a:off x="1458913" y="2924175"/>
            <a:ext cx="9479597" cy="1128514"/>
          </a:xfrm>
        </p:spPr>
        <p:txBody>
          <a:bodyPr/>
          <a:lstStyle/>
          <a:p>
            <a:r>
              <a:rPr lang="es-MX" dirty="0"/>
              <a:t>Fecha de vigencia y transición</a:t>
            </a:r>
            <a:endParaRPr lang="en-GB" dirty="0"/>
          </a:p>
        </p:txBody>
      </p:sp>
      <p:sp>
        <p:nvSpPr>
          <p:cNvPr id="7" name="Footer Placeholder 6">
            <a:extLst>
              <a:ext uri="{FF2B5EF4-FFF2-40B4-BE49-F238E27FC236}">
                <a16:creationId xmlns:a16="http://schemas.microsoft.com/office/drawing/2014/main" id="{3F032913-1810-363C-FF71-B7E80F0DCBB7}"/>
              </a:ext>
            </a:extLst>
          </p:cNvPr>
          <p:cNvSpPr>
            <a:spLocks noGrp="1"/>
          </p:cNvSpPr>
          <p:nvPr>
            <p:ph type="ftr" sz="quarter" idx="3"/>
          </p:nvPr>
        </p:nvSpPr>
        <p:spPr>
          <a:xfrm>
            <a:off x="7210426" y="6460293"/>
            <a:ext cx="4032249"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800" b="0" i="0" u="none" strike="noStrike" kern="1200" cap="none" spc="0" normalizeH="0" baseline="0" noProof="0">
              <a:ln>
                <a:noFill/>
              </a:ln>
              <a:solidFill>
                <a:prstClr val="white"/>
              </a:solidFill>
              <a:effectLst/>
              <a:uLnTx/>
              <a:uFillTx/>
              <a:latin typeface="GT Walsheim LC Light"/>
              <a:ea typeface="+mn-ea"/>
              <a:cs typeface="+mn-cs"/>
            </a:endParaRPr>
          </a:p>
        </p:txBody>
      </p:sp>
      <p:sp>
        <p:nvSpPr>
          <p:cNvPr id="6" name="Slide Number Placeholder 5">
            <a:extLst>
              <a:ext uri="{FF2B5EF4-FFF2-40B4-BE49-F238E27FC236}">
                <a16:creationId xmlns:a16="http://schemas.microsoft.com/office/drawing/2014/main" id="{FFEEFB22-7C5A-F1AF-7F6C-A489F7D35CB1}"/>
              </a:ext>
            </a:extLst>
          </p:cNvPr>
          <p:cNvSpPr>
            <a:spLocks noGrp="1"/>
          </p:cNvSpPr>
          <p:nvPr>
            <p:ph type="sldNum" sz="quarter" idx="4"/>
          </p:nvPr>
        </p:nvSpPr>
        <p:spPr>
          <a:xfrm>
            <a:off x="11328400" y="6460293"/>
            <a:ext cx="355600"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1AB31D9B-80B6-41F8-B283-556E26E6158E}" type="slidenum">
              <a:rPr kumimoji="0" lang="en-GB" sz="800" b="1" i="0" u="none" strike="noStrike" kern="1200" cap="none" spc="0" normalizeH="0" baseline="0" noProof="0" smtClean="0">
                <a:ln>
                  <a:noFill/>
                </a:ln>
                <a:solidFill>
                  <a:prstClr val="white"/>
                </a:solidFill>
                <a:effectLst/>
                <a:uLnTx/>
                <a:uFillTx/>
                <a:latin typeface="GT Walsheim LC Light"/>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7</a:t>
            </a:fld>
            <a:endParaRPr kumimoji="0" lang="en-GB" sz="800" b="1" i="0" u="none" strike="noStrike" kern="1200" cap="none" spc="0" normalizeH="0" baseline="0" noProof="0">
              <a:ln>
                <a:noFill/>
              </a:ln>
              <a:solidFill>
                <a:prstClr val="white"/>
              </a:solidFill>
              <a:effectLst/>
              <a:uLnTx/>
              <a:uFillTx/>
              <a:latin typeface="GT Walsheim LC Light"/>
              <a:ea typeface="+mn-ea"/>
              <a:cs typeface="+mn-cs"/>
            </a:endParaRPr>
          </a:p>
        </p:txBody>
      </p:sp>
    </p:spTree>
    <p:extLst>
      <p:ext uri="{BB962C8B-B14F-4D97-AF65-F5344CB8AC3E}">
        <p14:creationId xmlns:p14="http://schemas.microsoft.com/office/powerpoint/2010/main" val="1971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0CB92-61CF-D7CB-198F-2229C7C2C0EC}"/>
            </a:ext>
          </a:extLst>
        </p:cNvPr>
        <p:cNvGrpSpPr/>
        <p:nvPr/>
      </p:nvGrpSpPr>
      <p:grpSpPr>
        <a:xfrm>
          <a:off x="0" y="0"/>
          <a:ext cx="0" cy="0"/>
          <a:chOff x="0" y="0"/>
          <a:chExt cx="0" cy="0"/>
        </a:xfrm>
      </p:grpSpPr>
      <p:sp>
        <p:nvSpPr>
          <p:cNvPr id="33" name="Title 32">
            <a:extLst>
              <a:ext uri="{FF2B5EF4-FFF2-40B4-BE49-F238E27FC236}">
                <a16:creationId xmlns:a16="http://schemas.microsoft.com/office/drawing/2014/main" id="{8155FCC0-A434-2E88-4B52-1454703DFF89}"/>
              </a:ext>
            </a:extLst>
          </p:cNvPr>
          <p:cNvSpPr>
            <a:spLocks noGrp="1"/>
          </p:cNvSpPr>
          <p:nvPr>
            <p:ph type="title"/>
          </p:nvPr>
        </p:nvSpPr>
        <p:spPr/>
        <p:txBody>
          <a:bodyPr>
            <a:normAutofit/>
          </a:bodyPr>
          <a:lstStyle/>
          <a:p>
            <a:r>
              <a:rPr lang="es-MX" sz="3600" dirty="0"/>
              <a:t>Fecha de vigencia</a:t>
            </a:r>
            <a:endParaRPr lang="en-GB" sz="3600" dirty="0"/>
          </a:p>
        </p:txBody>
      </p:sp>
      <p:sp>
        <p:nvSpPr>
          <p:cNvPr id="3" name="Slide Number Placeholder 2">
            <a:extLst>
              <a:ext uri="{FF2B5EF4-FFF2-40B4-BE49-F238E27FC236}">
                <a16:creationId xmlns:a16="http://schemas.microsoft.com/office/drawing/2014/main" id="{76BA3B6B-0912-8AC4-93EB-82F57ACD26D0}"/>
              </a:ext>
            </a:extLst>
          </p:cNvPr>
          <p:cNvSpPr>
            <a:spLocks noGrp="1"/>
          </p:cNvSpPr>
          <p:nvPr>
            <p:ph type="sldNum" sz="quarter" idx="10"/>
          </p:nvPr>
        </p:nvSpPr>
        <p:spPr/>
        <p:txBody>
          <a:bodyPr/>
          <a:lstStyle/>
          <a:p>
            <a:pPr defTabSz="609585"/>
            <a:fld id="{8917037F-13F4-43B6-99FF-D710FE0C4777}" type="slidenum">
              <a:rPr lang="en-GB">
                <a:solidFill>
                  <a:prstClr val="black"/>
                </a:solidFill>
                <a:latin typeface="Arial"/>
              </a:rPr>
              <a:pPr defTabSz="609585"/>
              <a:t>8</a:t>
            </a:fld>
            <a:endParaRPr lang="en-GB" dirty="0">
              <a:solidFill>
                <a:prstClr val="black"/>
              </a:solidFill>
              <a:latin typeface="Arial"/>
            </a:endParaRPr>
          </a:p>
        </p:txBody>
      </p:sp>
      <p:graphicFrame>
        <p:nvGraphicFramePr>
          <p:cNvPr id="2" name="Tabla 1">
            <a:extLst>
              <a:ext uri="{FF2B5EF4-FFF2-40B4-BE49-F238E27FC236}">
                <a16:creationId xmlns:a16="http://schemas.microsoft.com/office/drawing/2014/main" id="{8F1918BD-102C-E60A-B24B-6CA37D7CA73B}"/>
              </a:ext>
            </a:extLst>
          </p:cNvPr>
          <p:cNvGraphicFramePr>
            <a:graphicFrameLocks noGrp="1"/>
          </p:cNvGraphicFramePr>
          <p:nvPr>
            <p:extLst>
              <p:ext uri="{D42A27DB-BD31-4B8C-83A1-F6EECF244321}">
                <p14:modId xmlns:p14="http://schemas.microsoft.com/office/powerpoint/2010/main" val="3539759216"/>
              </p:ext>
            </p:extLst>
          </p:nvPr>
        </p:nvGraphicFramePr>
        <p:xfrm>
          <a:off x="625827" y="1774190"/>
          <a:ext cx="10040091" cy="2951480"/>
        </p:xfrm>
        <a:graphic>
          <a:graphicData uri="http://schemas.openxmlformats.org/drawingml/2006/table">
            <a:tbl>
              <a:tblPr firstRow="1" firstCol="1" bandRow="1"/>
              <a:tblGrid>
                <a:gridCol w="3118295">
                  <a:extLst>
                    <a:ext uri="{9D8B030D-6E8A-4147-A177-3AD203B41FA5}">
                      <a16:colId xmlns:a16="http://schemas.microsoft.com/office/drawing/2014/main" val="1432179236"/>
                    </a:ext>
                  </a:extLst>
                </a:gridCol>
                <a:gridCol w="1562986">
                  <a:extLst>
                    <a:ext uri="{9D8B030D-6E8A-4147-A177-3AD203B41FA5}">
                      <a16:colId xmlns:a16="http://schemas.microsoft.com/office/drawing/2014/main" val="3323586365"/>
                    </a:ext>
                  </a:extLst>
                </a:gridCol>
                <a:gridCol w="1424763">
                  <a:extLst>
                    <a:ext uri="{9D8B030D-6E8A-4147-A177-3AD203B41FA5}">
                      <a16:colId xmlns:a16="http://schemas.microsoft.com/office/drawing/2014/main" val="4012347726"/>
                    </a:ext>
                  </a:extLst>
                </a:gridCol>
                <a:gridCol w="1414130">
                  <a:extLst>
                    <a:ext uri="{9D8B030D-6E8A-4147-A177-3AD203B41FA5}">
                      <a16:colId xmlns:a16="http://schemas.microsoft.com/office/drawing/2014/main" val="2677423581"/>
                    </a:ext>
                  </a:extLst>
                </a:gridCol>
                <a:gridCol w="1212112">
                  <a:extLst>
                    <a:ext uri="{9D8B030D-6E8A-4147-A177-3AD203B41FA5}">
                      <a16:colId xmlns:a16="http://schemas.microsoft.com/office/drawing/2014/main" val="3902714405"/>
                    </a:ext>
                  </a:extLst>
                </a:gridCol>
                <a:gridCol w="1307805">
                  <a:extLst>
                    <a:ext uri="{9D8B030D-6E8A-4147-A177-3AD203B41FA5}">
                      <a16:colId xmlns:a16="http://schemas.microsoft.com/office/drawing/2014/main" val="2844992488"/>
                    </a:ext>
                  </a:extLst>
                </a:gridCol>
              </a:tblGrid>
              <a:tr h="341694">
                <a:tc rowSpan="2">
                  <a:txBody>
                    <a:bodyPr/>
                    <a:lstStyle/>
                    <a:p>
                      <a:pPr algn="ctr" rtl="0" fontAlgn="t"/>
                      <a:r>
                        <a:rPr lang="es-CO" sz="1500" b="1" i="0" u="none" strike="noStrike" dirty="0">
                          <a:solidFill>
                            <a:srgbClr val="FFFFFF"/>
                          </a:solidFill>
                          <a:effectLst/>
                          <a:latin typeface="Arial" panose="020B0604020202020204" pitchFamily="34" charset="0"/>
                        </a:rPr>
                        <a:t>Enmienda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rowSpan="2">
                  <a:txBody>
                    <a:bodyPr/>
                    <a:lstStyle/>
                    <a:p>
                      <a:pPr algn="ctr" rtl="0" fontAlgn="t"/>
                      <a:r>
                        <a:rPr lang="es-MX" sz="1500" b="1" i="0" u="none" strike="noStrike" dirty="0">
                          <a:solidFill>
                            <a:srgbClr val="FFFFFF"/>
                          </a:solidFill>
                          <a:effectLst/>
                          <a:latin typeface="Arial" panose="020B0604020202020204" pitchFamily="34" charset="0"/>
                        </a:rPr>
                        <a:t>Norma</a:t>
                      </a:r>
                      <a:endParaRPr lang="es-CO" sz="1500" b="1" i="0" u="none" strike="noStrike" dirty="0">
                        <a:solidFill>
                          <a:srgbClr val="FFFFFF"/>
                        </a:solidFill>
                        <a:effectLst/>
                        <a:latin typeface="Arial" panose="020B0604020202020204" pitchFamily="34" charset="0"/>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rowSpan="2">
                  <a:txBody>
                    <a:bodyPr/>
                    <a:lstStyle/>
                    <a:p>
                      <a:pPr algn="ctr" rtl="0" fontAlgn="t"/>
                      <a:r>
                        <a:rPr lang="es-CO" sz="1500" b="1" i="0" u="none" strike="noStrike" dirty="0">
                          <a:solidFill>
                            <a:srgbClr val="FFFFFF"/>
                          </a:solidFill>
                          <a:effectLst/>
                          <a:latin typeface="Arial" panose="020B0604020202020204" pitchFamily="34" charset="0"/>
                        </a:rPr>
                        <a:t>Fecha de emisión IASB</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gridSpan="2">
                  <a:txBody>
                    <a:bodyPr/>
                    <a:lstStyle/>
                    <a:p>
                      <a:pPr algn="ctr" rtl="0" fontAlgn="ctr"/>
                      <a:r>
                        <a:rPr lang="es-CO" sz="1500" b="1" i="0" u="none" strike="noStrike" dirty="0">
                          <a:solidFill>
                            <a:srgbClr val="FFFFFF"/>
                          </a:solidFill>
                          <a:effectLst/>
                          <a:latin typeface="Arial" panose="020B0604020202020204" pitchFamily="34" charset="0"/>
                        </a:rPr>
                        <a:t>Fecha de vigencia</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hMerge="1">
                  <a:txBody>
                    <a:bodyPr/>
                    <a:lstStyle/>
                    <a:p>
                      <a:endParaRPr lang="es-CO"/>
                    </a:p>
                  </a:txBody>
                  <a:tcPr/>
                </a:tc>
                <a:tc rowSpan="2">
                  <a:txBody>
                    <a:bodyPr/>
                    <a:lstStyle/>
                    <a:p>
                      <a:pPr algn="ctr" rtl="0" fontAlgn="ctr"/>
                      <a:r>
                        <a:rPr lang="es-CO" sz="1500" b="1" i="0" u="none" strike="noStrike" dirty="0">
                          <a:solidFill>
                            <a:srgbClr val="FFFFFF"/>
                          </a:solidFill>
                          <a:effectLst/>
                          <a:latin typeface="Arial" panose="020B0604020202020204" pitchFamily="34" charset="0"/>
                        </a:rPr>
                        <a:t>¿Aplicación anticipada?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extLst>
                  <a:ext uri="{0D108BD9-81ED-4DB2-BD59-A6C34878D82A}">
                    <a16:rowId xmlns:a16="http://schemas.microsoft.com/office/drawing/2014/main" val="406282782"/>
                  </a:ext>
                </a:extLst>
              </a:tr>
              <a:tr h="280020">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rtl="0" fontAlgn="ctr"/>
                      <a:r>
                        <a:rPr lang="es-CO" sz="1500" b="1" i="0" u="none" strike="noStrike" dirty="0">
                          <a:solidFill>
                            <a:srgbClr val="FFFFFF"/>
                          </a:solidFill>
                          <a:effectLst/>
                          <a:latin typeface="Arial" panose="020B0604020202020204" pitchFamily="34" charset="0"/>
                        </a:rPr>
                        <a:t>Internacional</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25799"/>
                    </a:solidFill>
                  </a:tcPr>
                </a:tc>
                <a:tc>
                  <a:txBody>
                    <a:bodyPr/>
                    <a:lstStyle/>
                    <a:p>
                      <a:pPr algn="ctr" rtl="0" fontAlgn="ctr"/>
                      <a:r>
                        <a:rPr lang="es-CO" sz="1500" b="1" i="0" u="none" strike="noStrike" dirty="0">
                          <a:solidFill>
                            <a:srgbClr val="FFFFFF"/>
                          </a:solidFill>
                          <a:effectLst/>
                          <a:latin typeface="Arial" panose="020B0604020202020204" pitchFamily="34" charset="0"/>
                        </a:rPr>
                        <a:t>Colombia</a:t>
                      </a:r>
                      <a:endParaRPr lang="es-CO" sz="1500" b="1" i="0" u="none" strike="noStrike" dirty="0">
                        <a:solidFill>
                          <a:srgbClr val="E92841"/>
                        </a:solidFill>
                        <a:effectLst/>
                        <a:latin typeface="Arial" panose="020B0604020202020204" pitchFamily="34" charset="0"/>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25799"/>
                    </a:solidFill>
                  </a:tcPr>
                </a:tc>
                <a:tc vMerge="1">
                  <a:txBody>
                    <a:bodyPr/>
                    <a:lstStyle/>
                    <a:p>
                      <a:endParaRPr lang="es-CO"/>
                    </a:p>
                  </a:txBody>
                  <a:tcPr/>
                </a:tc>
                <a:extLst>
                  <a:ext uri="{0D108BD9-81ED-4DB2-BD59-A6C34878D82A}">
                    <a16:rowId xmlns:a16="http://schemas.microsoft.com/office/drawing/2014/main" val="2023559794"/>
                  </a:ext>
                </a:extLst>
              </a:tr>
              <a:tr h="930226">
                <a:tc>
                  <a:txBody>
                    <a:bodyPr/>
                    <a:lstStyle/>
                    <a:p>
                      <a:pPr algn="l" rtl="0" fontAlgn="ctr"/>
                      <a:r>
                        <a:rPr lang="es-MX" sz="1500" b="0" i="0" u="none" strike="noStrike" dirty="0">
                          <a:solidFill>
                            <a:srgbClr val="000000"/>
                          </a:solidFill>
                          <a:effectLst/>
                          <a:latin typeface="Arial" panose="020B0604020202020204" pitchFamily="34" charset="0"/>
                        </a:rPr>
                        <a:t>Reforma Fiscal Internacional - Reglas del Modelo del Segundo Pilar</a:t>
                      </a:r>
                    </a:p>
                  </a:txBody>
                  <a:tcPr marL="6350" marR="6350" marT="6350" marB="0" anchor="ctr">
                    <a:lnL>
                      <a:noFill/>
                    </a:lnL>
                    <a:lnR>
                      <a:noFill/>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ctr"/>
                      <a:r>
                        <a:rPr lang="es-CO" sz="1500" b="0" i="0" u="none" strike="noStrike" dirty="0">
                          <a:solidFill>
                            <a:srgbClr val="000000"/>
                          </a:solidFill>
                          <a:effectLst/>
                          <a:latin typeface="Arial" panose="020B0604020202020204" pitchFamily="34" charset="0"/>
                        </a:rPr>
                        <a:t>NIIF para las PYMES</a:t>
                      </a:r>
                    </a:p>
                  </a:txBody>
                  <a:tcPr marL="6350" marR="6350" marT="6350" marB="0" anchor="ctr">
                    <a:lnL>
                      <a:noFill/>
                    </a:lnL>
                    <a:lnR>
                      <a:noFill/>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ctr"/>
                      <a:r>
                        <a:rPr lang="es-CO" sz="1500" b="0" i="0" u="none" strike="noStrike" dirty="0">
                          <a:solidFill>
                            <a:srgbClr val="000000"/>
                          </a:solidFill>
                          <a:effectLst/>
                          <a:latin typeface="Arial" panose="020B0604020202020204" pitchFamily="34" charset="0"/>
                        </a:rPr>
                        <a:t>Septiembre 2023</a:t>
                      </a:r>
                    </a:p>
                  </a:txBody>
                  <a:tcPr marL="6350" marR="6350" marT="6350" marB="0" anchor="ctr">
                    <a:lnL>
                      <a:noFill/>
                    </a:lnL>
                    <a:lnR>
                      <a:noFill/>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CO" sz="1500" b="0" i="0" u="none" strike="noStrike" dirty="0">
                          <a:solidFill>
                            <a:srgbClr val="000000"/>
                          </a:solidFill>
                          <a:effectLst/>
                          <a:latin typeface="Arial" panose="020B0604020202020204" pitchFamily="34" charset="0"/>
                        </a:rPr>
                        <a:t>1 Enero 2023</a:t>
                      </a:r>
                    </a:p>
                  </a:txBody>
                  <a:tcPr marL="6350" marR="6350" marT="6350" marB="0" anchor="ctr">
                    <a:lnL>
                      <a:noFill/>
                    </a:lnL>
                    <a:lnR>
                      <a:noFill/>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CO" sz="1500" b="0" i="0" u="none" strike="noStrike" dirty="0">
                          <a:solidFill>
                            <a:srgbClr val="000000"/>
                          </a:solidFill>
                          <a:effectLst/>
                          <a:latin typeface="Arial" panose="020B0604020202020204" pitchFamily="34" charset="0"/>
                        </a:rPr>
                        <a:t>Sin definir</a:t>
                      </a:r>
                      <a:r>
                        <a:rPr lang="es-CO" sz="1500" b="0" i="0" u="none" strike="noStrike" dirty="0">
                          <a:solidFill>
                            <a:srgbClr val="00A4B3"/>
                          </a:solidFill>
                          <a:effectLst/>
                          <a:latin typeface="Arial" panose="020B0604020202020204" pitchFamily="34" charset="0"/>
                        </a:rPr>
                        <a:t>*</a:t>
                      </a:r>
                    </a:p>
                  </a:txBody>
                  <a:tcPr marL="6350" marR="6350" marT="6350" marB="0" anchor="ctr">
                    <a:lnL>
                      <a:noFill/>
                    </a:lnL>
                    <a:lnR>
                      <a:noFill/>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O" sz="1500" b="1" i="0" u="none" strike="noStrike" dirty="0">
                          <a:solidFill>
                            <a:srgbClr val="00A4B3"/>
                          </a:solidFill>
                          <a:effectLst/>
                          <a:latin typeface="Wingdings" panose="05000000000000000000" pitchFamily="2" charset="2"/>
                        </a:rPr>
                        <a:t>ü</a:t>
                      </a:r>
                    </a:p>
                  </a:txBody>
                  <a:tcPr marL="6350" marR="6350" marT="6350" marB="0" anchor="ctr">
                    <a:lnL>
                      <a:noFill/>
                    </a:lnL>
                    <a:lnR>
                      <a:noFill/>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3002606"/>
                  </a:ext>
                </a:extLst>
              </a:tr>
              <a:tr h="960120">
                <a:tc>
                  <a:txBody>
                    <a:bodyPr/>
                    <a:lstStyle/>
                    <a:p>
                      <a:pPr algn="l" rtl="0" fontAlgn="ctr"/>
                      <a:r>
                        <a:rPr lang="es-MX" sz="1500" b="0" i="0" u="none" strike="noStrike" dirty="0">
                          <a:solidFill>
                            <a:srgbClr val="000000"/>
                          </a:solidFill>
                          <a:effectLst/>
                          <a:latin typeface="Arial" panose="020B0604020202020204" pitchFamily="34" charset="0"/>
                        </a:rPr>
                        <a:t>Tercera Edición de la Norma de Contabilidad NIIF para las PYMES 2025</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ctr"/>
                      <a:r>
                        <a:rPr lang="es-CO" sz="1500" b="0" i="0" u="none" strike="noStrike" dirty="0">
                          <a:solidFill>
                            <a:srgbClr val="000000"/>
                          </a:solidFill>
                          <a:effectLst/>
                          <a:latin typeface="Arial" panose="020B0604020202020204" pitchFamily="34" charset="0"/>
                        </a:rPr>
                        <a:t>NIIF para las PYMES</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ctr"/>
                      <a:r>
                        <a:rPr lang="es-CO" sz="1500" b="0" i="0" u="none" strike="noStrike" dirty="0">
                          <a:solidFill>
                            <a:srgbClr val="000000"/>
                          </a:solidFill>
                          <a:effectLst/>
                          <a:latin typeface="Arial" panose="020B0604020202020204" pitchFamily="34" charset="0"/>
                        </a:rPr>
                        <a:t>Febrero 2025</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CO" sz="1500" b="0" i="0" u="none" strike="noStrike" dirty="0">
                          <a:solidFill>
                            <a:srgbClr val="FF0000"/>
                          </a:solidFill>
                          <a:effectLst/>
                          <a:latin typeface="Arial" panose="020B0604020202020204" pitchFamily="34" charset="0"/>
                        </a:rPr>
                        <a:t>1 Enero 2027</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CO" sz="1500" b="0" i="0" u="none" strike="noStrike" dirty="0">
                          <a:solidFill>
                            <a:srgbClr val="000000"/>
                          </a:solidFill>
                          <a:effectLst/>
                          <a:latin typeface="Arial" panose="020B0604020202020204" pitchFamily="34" charset="0"/>
                        </a:rPr>
                        <a:t>Sin definir</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O" sz="1500" b="1" i="0" u="none" strike="noStrike" dirty="0">
                          <a:solidFill>
                            <a:srgbClr val="00A4B3"/>
                          </a:solidFill>
                          <a:effectLst/>
                          <a:latin typeface="Wingdings" panose="05000000000000000000" pitchFamily="2" charset="2"/>
                        </a:rPr>
                        <a:t>ü</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447464"/>
                  </a:ext>
                </a:extLst>
              </a:tr>
              <a:tr h="148856">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73240344"/>
                  </a:ext>
                </a:extLst>
              </a:tr>
              <a:tr h="216225">
                <a:tc gridSpan="5">
                  <a:txBody>
                    <a:bodyPr/>
                    <a:lstStyle/>
                    <a:p>
                      <a:pPr algn="l" fontAlgn="b"/>
                      <a:r>
                        <a:rPr lang="es-MX" sz="1400" b="0" i="0" u="none" strike="noStrike" dirty="0">
                          <a:solidFill>
                            <a:srgbClr val="000000"/>
                          </a:solidFill>
                          <a:effectLst/>
                          <a:latin typeface="Arial" panose="020B0604020202020204" pitchFamily="34" charset="0"/>
                        </a:rPr>
                        <a:t>(</a:t>
                      </a:r>
                      <a:r>
                        <a:rPr lang="es-MX" sz="1400" b="0" i="0" u="none" strike="noStrike" dirty="0">
                          <a:solidFill>
                            <a:srgbClr val="E92841"/>
                          </a:solidFill>
                          <a:effectLst/>
                          <a:latin typeface="Arial" panose="020B0604020202020204" pitchFamily="34" charset="0"/>
                        </a:rPr>
                        <a:t>*</a:t>
                      </a:r>
                      <a:r>
                        <a:rPr lang="es-MX" sz="1400" b="0" i="0" u="none" strike="noStrike" dirty="0">
                          <a:solidFill>
                            <a:srgbClr val="000000"/>
                          </a:solidFill>
                          <a:effectLst/>
                          <a:latin typeface="Arial" panose="020B0604020202020204" pitchFamily="34" charset="0"/>
                        </a:rPr>
                        <a:t>) </a:t>
                      </a:r>
                      <a:r>
                        <a:rPr lang="es-MX" sz="1400" b="0" i="0" u="none" strike="noStrike" dirty="0">
                          <a:solidFill>
                            <a:srgbClr val="00A4B3"/>
                          </a:solidFill>
                          <a:effectLst/>
                          <a:latin typeface="Arial" panose="020B0604020202020204" pitchFamily="34" charset="0"/>
                        </a:rPr>
                        <a:t>CTCP presentó Documento de Sustentación a los Ministerios (MHCP y MinCIT) el 31/12/2024 </a:t>
                      </a:r>
                    </a:p>
                  </a:txBody>
                  <a:tcPr marL="6350" marR="6350" marT="6350" marB="0" anchor="b">
                    <a:lnL>
                      <a:noFill/>
                    </a:lnL>
                    <a:lnR>
                      <a:noFill/>
                    </a:lnR>
                    <a:lnT>
                      <a:noFill/>
                    </a:lnT>
                    <a:lnB>
                      <a:noFill/>
                    </a:lnB>
                    <a:noFill/>
                  </a:tcPr>
                </a:tc>
                <a:tc hMerge="1">
                  <a:txBody>
                    <a:bodyPr/>
                    <a:lstStyle/>
                    <a:p>
                      <a:endParaRPr lang="es-CO"/>
                    </a:p>
                  </a:txBody>
                  <a:tcPr/>
                </a:tc>
                <a:tc hMerge="1">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a:noFill/>
                    </a:lnT>
                    <a:lnB>
                      <a:noFill/>
                    </a:lnB>
                    <a:noFill/>
                  </a:tcPr>
                </a:tc>
                <a:tc hMerge="1">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a:noFill/>
                    </a:lnT>
                    <a:lnB>
                      <a:noFill/>
                    </a:lnB>
                    <a:noFill/>
                  </a:tcPr>
                </a:tc>
                <a:tc hMerge="1">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endParaRPr lang="es-CO" sz="1400" b="0" i="0" u="none" strike="noStrike" dirty="0">
                        <a:solidFill>
                          <a:srgbClr val="000000"/>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621840610"/>
                  </a:ext>
                </a:extLst>
              </a:tr>
            </a:tbl>
          </a:graphicData>
        </a:graphic>
      </p:graphicFrame>
    </p:spTree>
    <p:extLst>
      <p:ext uri="{BB962C8B-B14F-4D97-AF65-F5344CB8AC3E}">
        <p14:creationId xmlns:p14="http://schemas.microsoft.com/office/powerpoint/2010/main" val="2257409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45D99CA3-7099-9A5A-D714-0B8D46916AAB}"/>
              </a:ext>
            </a:extLst>
          </p:cNvPr>
          <p:cNvSpPr>
            <a:spLocks noGrp="1"/>
          </p:cNvSpPr>
          <p:nvPr>
            <p:ph type="body" sz="quarter" idx="24"/>
          </p:nvPr>
        </p:nvSpPr>
        <p:spPr/>
        <p:txBody>
          <a:bodyPr/>
          <a:lstStyle/>
          <a:p>
            <a:endParaRPr lang="en-GB"/>
          </a:p>
        </p:txBody>
      </p:sp>
      <p:sp>
        <p:nvSpPr>
          <p:cNvPr id="9" name="Content Placeholder 8">
            <a:extLst>
              <a:ext uri="{FF2B5EF4-FFF2-40B4-BE49-F238E27FC236}">
                <a16:creationId xmlns:a16="http://schemas.microsoft.com/office/drawing/2014/main" id="{4626E326-2DCB-2FA7-87CF-B2D9E3666144}"/>
              </a:ext>
            </a:extLst>
          </p:cNvPr>
          <p:cNvSpPr>
            <a:spLocks noGrp="1"/>
          </p:cNvSpPr>
          <p:nvPr>
            <p:ph sz="quarter" idx="15"/>
          </p:nvPr>
        </p:nvSpPr>
        <p:spPr>
          <a:xfrm>
            <a:off x="508000" y="4159249"/>
            <a:ext cx="3562350" cy="1825626"/>
          </a:xfrm>
        </p:spPr>
        <p:txBody>
          <a:bodyPr/>
          <a:lstStyle/>
          <a:p>
            <a:r>
              <a:rPr lang="es-CO" noProof="0" dirty="0">
                <a:latin typeface="Arial" panose="020B0604020202020204" pitchFamily="34" charset="0"/>
                <a:cs typeface="Arial" panose="020B0604020202020204" pitchFamily="34" charset="0"/>
              </a:rPr>
              <a:t>Aplicación</a:t>
            </a:r>
          </a:p>
          <a:p>
            <a:pPr lvl="3"/>
            <a:r>
              <a:rPr lang="es-MX" noProof="0" dirty="0">
                <a:latin typeface="Arial" panose="020B0604020202020204" pitchFamily="34" charset="0"/>
                <a:cs typeface="Arial" panose="020B0604020202020204" pitchFamily="34" charset="0"/>
              </a:rPr>
              <a:t>Una entidad aplicará </a:t>
            </a:r>
            <a:r>
              <a:rPr lang="es-MX" noProof="0" dirty="0">
                <a:solidFill>
                  <a:srgbClr val="FF5149"/>
                </a:solidFill>
                <a:latin typeface="Arial" panose="020B0604020202020204" pitchFamily="34" charset="0"/>
                <a:cs typeface="Arial" panose="020B0604020202020204" pitchFamily="34" charset="0"/>
              </a:rPr>
              <a:t>retroactivamente</a:t>
            </a:r>
            <a:r>
              <a:rPr lang="es-MX" noProof="0" dirty="0">
                <a:latin typeface="Arial" panose="020B0604020202020204" pitchFamily="34" charset="0"/>
                <a:cs typeface="Arial" panose="020B0604020202020204" pitchFamily="34" charset="0"/>
              </a:rPr>
              <a:t> las secciones modificadas y revisadas de la tercera edición de la Norma de Contabilidad NIIF para las PYMES </a:t>
            </a:r>
            <a:r>
              <a:rPr lang="es-MX" noProof="0" dirty="0">
                <a:solidFill>
                  <a:srgbClr val="00A4B3"/>
                </a:solidFill>
                <a:latin typeface="Arial" panose="020B0604020202020204" pitchFamily="34" charset="0"/>
                <a:cs typeface="Arial" panose="020B0604020202020204" pitchFamily="34" charset="0"/>
              </a:rPr>
              <a:t>de acuerdo con la Sección 10 </a:t>
            </a:r>
            <a:r>
              <a:rPr lang="es-MX" noProof="0" dirty="0">
                <a:latin typeface="Arial" panose="020B0604020202020204" pitchFamily="34" charset="0"/>
                <a:cs typeface="Arial" panose="020B0604020202020204" pitchFamily="34" charset="0"/>
              </a:rPr>
              <a:t>Políticas contables, estimaciones y errores</a:t>
            </a:r>
            <a:r>
              <a:rPr lang="es-CO" noProof="0" dirty="0">
                <a:latin typeface="Arial" panose="020B0604020202020204" pitchFamily="34" charset="0"/>
                <a:cs typeface="Arial" panose="020B0604020202020204" pitchFamily="34" charset="0"/>
              </a:rPr>
              <a:t>.</a:t>
            </a:r>
          </a:p>
        </p:txBody>
      </p:sp>
      <p:pic>
        <p:nvPicPr>
          <p:cNvPr id="5" name="Picture Placeholder 4">
            <a:extLst>
              <a:ext uri="{FF2B5EF4-FFF2-40B4-BE49-F238E27FC236}">
                <a16:creationId xmlns:a16="http://schemas.microsoft.com/office/drawing/2014/main" id="{15028146-2DB5-E601-0593-4B65BB4F0AF0}"/>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5276" y="2095502"/>
            <a:ext cx="1447799" cy="1447799"/>
          </a:xfrm>
        </p:spPr>
      </p:pic>
      <p:sp>
        <p:nvSpPr>
          <p:cNvPr id="23" name="Text Placeholder 22">
            <a:extLst>
              <a:ext uri="{FF2B5EF4-FFF2-40B4-BE49-F238E27FC236}">
                <a16:creationId xmlns:a16="http://schemas.microsoft.com/office/drawing/2014/main" id="{561BB863-2289-0388-2A66-988F1C43A7E5}"/>
              </a:ext>
            </a:extLst>
          </p:cNvPr>
          <p:cNvSpPr>
            <a:spLocks noGrp="1"/>
          </p:cNvSpPr>
          <p:nvPr>
            <p:ph type="body" sz="quarter" idx="25"/>
          </p:nvPr>
        </p:nvSpPr>
        <p:spPr/>
        <p:txBody>
          <a:bodyPr/>
          <a:lstStyle/>
          <a:p>
            <a:endParaRPr lang="en-GB"/>
          </a:p>
        </p:txBody>
      </p:sp>
      <p:sp>
        <p:nvSpPr>
          <p:cNvPr id="13" name="Content Placeholder 12">
            <a:extLst>
              <a:ext uri="{FF2B5EF4-FFF2-40B4-BE49-F238E27FC236}">
                <a16:creationId xmlns:a16="http://schemas.microsoft.com/office/drawing/2014/main" id="{672B13C6-BB0A-E46F-A7FE-43E2CCB298D0}"/>
              </a:ext>
            </a:extLst>
          </p:cNvPr>
          <p:cNvSpPr>
            <a:spLocks noGrp="1"/>
          </p:cNvSpPr>
          <p:nvPr>
            <p:ph sz="quarter" idx="26"/>
          </p:nvPr>
        </p:nvSpPr>
        <p:spPr>
          <a:xfrm>
            <a:off x="4313238" y="4159249"/>
            <a:ext cx="3562350" cy="1825626"/>
          </a:xfrm>
        </p:spPr>
        <p:txBody>
          <a:bodyPr/>
          <a:lstStyle/>
          <a:p>
            <a:r>
              <a:rPr lang="es-CO" noProof="0" dirty="0">
                <a:latin typeface="Arial" panose="020B0604020202020204" pitchFamily="34" charset="0"/>
                <a:cs typeface="Arial" panose="020B0604020202020204" pitchFamily="34" charset="0"/>
              </a:rPr>
              <a:t>Excepciones a la retroactividad</a:t>
            </a:r>
          </a:p>
          <a:p>
            <a:pPr lvl="3"/>
            <a:r>
              <a:rPr lang="es-MX" noProof="0" dirty="0">
                <a:latin typeface="Arial" panose="020B0604020202020204" pitchFamily="34" charset="0"/>
                <a:cs typeface="Arial" panose="020B0604020202020204" pitchFamily="34" charset="0"/>
              </a:rPr>
              <a:t>Considerar los </a:t>
            </a:r>
            <a:r>
              <a:rPr lang="es-MX" noProof="0" dirty="0">
                <a:solidFill>
                  <a:srgbClr val="00A4B3"/>
                </a:solidFill>
                <a:latin typeface="Arial" panose="020B0604020202020204" pitchFamily="34" charset="0"/>
                <a:cs typeface="Arial" panose="020B0604020202020204" pitchFamily="34" charset="0"/>
              </a:rPr>
              <a:t>requisitos establecidos en los párrafos A3 a A49</a:t>
            </a:r>
            <a:r>
              <a:rPr lang="es-CO" dirty="0">
                <a:solidFill>
                  <a:srgbClr val="00A4B3"/>
                </a:solidFill>
                <a:latin typeface="Arial" panose="020B0604020202020204" pitchFamily="34" charset="0"/>
                <a:cs typeface="Arial" panose="020B0604020202020204" pitchFamily="34" charset="0"/>
              </a:rPr>
              <a:t> del Apéndice A</a:t>
            </a:r>
            <a:r>
              <a:rPr lang="es-CO" dirty="0">
                <a:latin typeface="Arial" panose="020B0604020202020204" pitchFamily="34" charset="0"/>
                <a:cs typeface="Arial" panose="020B0604020202020204" pitchFamily="34" charset="0"/>
              </a:rPr>
              <a:t> </a:t>
            </a:r>
            <a:r>
              <a:rPr lang="es-MX" noProof="0" dirty="0">
                <a:latin typeface="Arial" panose="020B0604020202020204" pitchFamily="34" charset="0"/>
                <a:cs typeface="Arial" panose="020B0604020202020204" pitchFamily="34" charset="0"/>
              </a:rPr>
              <a:t>de la Norma de Contabilidad NIIF para las PYMES. </a:t>
            </a:r>
            <a:endParaRPr lang="es-CO" noProof="0" dirty="0">
              <a:latin typeface="Arial" panose="020B0604020202020204" pitchFamily="34" charset="0"/>
              <a:cs typeface="Arial" panose="020B0604020202020204" pitchFamily="34" charset="0"/>
            </a:endParaRPr>
          </a:p>
        </p:txBody>
      </p:sp>
      <p:pic>
        <p:nvPicPr>
          <p:cNvPr id="7" name="Picture Placeholder 6">
            <a:extLst>
              <a:ext uri="{FF2B5EF4-FFF2-40B4-BE49-F238E27FC236}">
                <a16:creationId xmlns:a16="http://schemas.microsoft.com/office/drawing/2014/main" id="{F9987689-8CC6-1845-680E-F56E44C1A8FE}"/>
              </a:ext>
            </a:extLst>
          </p:cNvPr>
          <p:cNvPicPr>
            <a:picLocks noGrp="1" noChangeAspect="1"/>
          </p:cNvPicPr>
          <p:nvPr>
            <p:ph type="pic" sz="quarter" idx="27"/>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370514" y="2095502"/>
            <a:ext cx="1447799" cy="1447799"/>
          </a:xfrm>
        </p:spPr>
      </p:pic>
      <p:sp>
        <p:nvSpPr>
          <p:cNvPr id="24" name="Text Placeholder 23">
            <a:extLst>
              <a:ext uri="{FF2B5EF4-FFF2-40B4-BE49-F238E27FC236}">
                <a16:creationId xmlns:a16="http://schemas.microsoft.com/office/drawing/2014/main" id="{D75CA360-40BB-6BF5-FBFE-DCAE9DAFCAF0}"/>
              </a:ext>
            </a:extLst>
          </p:cNvPr>
          <p:cNvSpPr>
            <a:spLocks noGrp="1"/>
          </p:cNvSpPr>
          <p:nvPr>
            <p:ph type="body" sz="quarter" idx="28"/>
          </p:nvPr>
        </p:nvSpPr>
        <p:spPr/>
        <p:txBody>
          <a:bodyPr/>
          <a:lstStyle/>
          <a:p>
            <a:endParaRPr lang="en-GB"/>
          </a:p>
        </p:txBody>
      </p:sp>
      <p:sp>
        <p:nvSpPr>
          <p:cNvPr id="41" name="Content Placeholder 40">
            <a:extLst>
              <a:ext uri="{FF2B5EF4-FFF2-40B4-BE49-F238E27FC236}">
                <a16:creationId xmlns:a16="http://schemas.microsoft.com/office/drawing/2014/main" id="{8B569D49-1F6F-380A-E343-F1D29253BB2E}"/>
              </a:ext>
            </a:extLst>
          </p:cNvPr>
          <p:cNvSpPr>
            <a:spLocks noGrp="1"/>
          </p:cNvSpPr>
          <p:nvPr>
            <p:ph sz="quarter" idx="29"/>
          </p:nvPr>
        </p:nvSpPr>
        <p:spPr>
          <a:xfrm>
            <a:off x="8121650" y="4159249"/>
            <a:ext cx="3562350" cy="1825626"/>
          </a:xfrm>
        </p:spPr>
        <p:txBody>
          <a:bodyPr/>
          <a:lstStyle/>
          <a:p>
            <a:r>
              <a:rPr lang="es-CO" noProof="0" dirty="0">
                <a:latin typeface="Arial" panose="020B0604020202020204" pitchFamily="34" charset="0"/>
                <a:cs typeface="Arial" panose="020B0604020202020204" pitchFamily="34" charset="0"/>
              </a:rPr>
              <a:t>Revelaciones</a:t>
            </a:r>
          </a:p>
          <a:p>
            <a:pPr lvl="3"/>
            <a:r>
              <a:rPr lang="es-MX" noProof="0" dirty="0">
                <a:latin typeface="Arial" panose="020B0604020202020204" pitchFamily="34" charset="0"/>
                <a:cs typeface="Arial" panose="020B0604020202020204" pitchFamily="34" charset="0"/>
              </a:rPr>
              <a:t>La entidad no está obligada a revelar la información requerida por el párrafo 10.13(b) para el período actual.</a:t>
            </a:r>
            <a:endParaRPr lang="es-MX" dirty="0">
              <a:latin typeface="Arial" panose="020B0604020202020204" pitchFamily="34" charset="0"/>
              <a:cs typeface="Arial" panose="020B0604020202020204" pitchFamily="34" charset="0"/>
            </a:endParaRPr>
          </a:p>
          <a:p>
            <a:pPr lvl="3"/>
            <a:r>
              <a:rPr lang="es-MX" noProof="0" dirty="0">
                <a:latin typeface="Arial" panose="020B0604020202020204" pitchFamily="34" charset="0"/>
                <a:cs typeface="Arial" panose="020B0604020202020204" pitchFamily="34" charset="0"/>
              </a:rPr>
              <a:t>Si no se ha </a:t>
            </a:r>
            <a:r>
              <a:rPr lang="es-MX" noProof="0" dirty="0" err="1">
                <a:latin typeface="Arial" panose="020B0604020202020204" pitchFamily="34" charset="0"/>
                <a:cs typeface="Arial" panose="020B0604020202020204" pitchFamily="34" charset="0"/>
              </a:rPr>
              <a:t>reexpresado</a:t>
            </a:r>
            <a:r>
              <a:rPr lang="es-MX" noProof="0" dirty="0">
                <a:latin typeface="Arial" panose="020B0604020202020204" pitchFamily="34" charset="0"/>
                <a:cs typeface="Arial" panose="020B0604020202020204" pitchFamily="34" charset="0"/>
              </a:rPr>
              <a:t> la información comparativa no es obligatorio revelar el importe del ajuste para cada partida afectada para períodos anteriores de acuerdo con el párrafo 10.13(b)–(c).</a:t>
            </a:r>
            <a:endParaRPr lang="es-CO" noProof="0" dirty="0">
              <a:latin typeface="Arial" panose="020B0604020202020204" pitchFamily="34" charset="0"/>
              <a:cs typeface="Arial" panose="020B0604020202020204" pitchFamily="34" charset="0"/>
            </a:endParaRPr>
          </a:p>
        </p:txBody>
      </p:sp>
      <p:pic>
        <p:nvPicPr>
          <p:cNvPr id="10" name="Picture Placeholder 9">
            <a:extLst>
              <a:ext uri="{FF2B5EF4-FFF2-40B4-BE49-F238E27FC236}">
                <a16:creationId xmlns:a16="http://schemas.microsoft.com/office/drawing/2014/main" id="{F2275633-2CCE-530C-09A8-2A91E44CC48D}"/>
              </a:ext>
            </a:extLst>
          </p:cNvPr>
          <p:cNvPicPr>
            <a:picLocks noGrp="1" noChangeAspect="1"/>
          </p:cNvPicPr>
          <p:nvPr>
            <p:ph type="pic" sz="quarter" idx="30"/>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178926" y="2095502"/>
            <a:ext cx="1447799" cy="1447799"/>
          </a:xfrm>
        </p:spPr>
      </p:pic>
      <p:sp>
        <p:nvSpPr>
          <p:cNvPr id="3" name="Footer Placeholder 2">
            <a:extLst>
              <a:ext uri="{FF2B5EF4-FFF2-40B4-BE49-F238E27FC236}">
                <a16:creationId xmlns:a16="http://schemas.microsoft.com/office/drawing/2014/main" id="{FDE32F03-407C-0A6E-F3EF-99F88441ECDC}"/>
              </a:ext>
            </a:extLst>
          </p:cNvPr>
          <p:cNvSpPr>
            <a:spLocks noGrp="1"/>
          </p:cNvSpPr>
          <p:nvPr>
            <p:ph type="ftr" sz="quarter" idx="31"/>
          </p:nvPr>
        </p:nvSpPr>
        <p:spPr>
          <a:xfrm>
            <a:off x="7210426" y="6460293"/>
            <a:ext cx="4032249"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sysClr val="windowText" lastClr="000000"/>
              </a:solidFill>
              <a:effectLst/>
              <a:uLnTx/>
              <a:uFillTx/>
              <a:latin typeface="GT Walsheim LC Light"/>
              <a:ea typeface="+mn-ea"/>
              <a:cs typeface="+mn-cs"/>
            </a:endParaRPr>
          </a:p>
        </p:txBody>
      </p:sp>
      <p:sp>
        <p:nvSpPr>
          <p:cNvPr id="2" name="Slide Number Placeholder 1">
            <a:extLst>
              <a:ext uri="{FF2B5EF4-FFF2-40B4-BE49-F238E27FC236}">
                <a16:creationId xmlns:a16="http://schemas.microsoft.com/office/drawing/2014/main" id="{BD32E9B9-761A-EDE8-71C0-5B91E6218FB1}"/>
              </a:ext>
            </a:extLst>
          </p:cNvPr>
          <p:cNvSpPr>
            <a:spLocks noGrp="1"/>
          </p:cNvSpPr>
          <p:nvPr>
            <p:ph type="sldNum" sz="quarter" idx="32"/>
          </p:nvPr>
        </p:nvSpPr>
        <p:spPr>
          <a:xfrm>
            <a:off x="11412536" y="6460293"/>
            <a:ext cx="271463"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1AB31D9B-80B6-41F8-B283-556E26E6158E}" type="slidenum">
              <a:rPr kumimoji="0" lang="en-GB" sz="800" b="1" i="0" u="none" strike="noStrike" kern="1200" cap="none" spc="0" normalizeH="0" baseline="0" noProof="0" smtClean="0">
                <a:ln>
                  <a:noFill/>
                </a:ln>
                <a:solidFill>
                  <a:sysClr val="windowText" lastClr="000000"/>
                </a:solidFill>
                <a:effectLst/>
                <a:uLnTx/>
                <a:uFillTx/>
                <a:latin typeface="GT Walsheim LC Light"/>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9</a:t>
            </a:fld>
            <a:endParaRPr kumimoji="0" lang="en-GB" sz="800" b="1" i="0" u="none" strike="noStrike" kern="1200" cap="none" spc="0" normalizeH="0" baseline="0" noProof="0">
              <a:ln>
                <a:noFill/>
              </a:ln>
              <a:solidFill>
                <a:sysClr val="windowText" lastClr="000000"/>
              </a:solidFill>
              <a:effectLst/>
              <a:uLnTx/>
              <a:uFillTx/>
              <a:latin typeface="GT Walsheim LC Light"/>
              <a:ea typeface="+mn-ea"/>
              <a:cs typeface="+mn-cs"/>
            </a:endParaRPr>
          </a:p>
        </p:txBody>
      </p:sp>
      <p:sp>
        <p:nvSpPr>
          <p:cNvPr id="6" name="Título 5">
            <a:extLst>
              <a:ext uri="{FF2B5EF4-FFF2-40B4-BE49-F238E27FC236}">
                <a16:creationId xmlns:a16="http://schemas.microsoft.com/office/drawing/2014/main" id="{4E9E1828-DC1A-B054-BE87-2BAC7DECEA02}"/>
              </a:ext>
            </a:extLst>
          </p:cNvPr>
          <p:cNvSpPr>
            <a:spLocks noGrp="1"/>
          </p:cNvSpPr>
          <p:nvPr>
            <p:ph type="title"/>
          </p:nvPr>
        </p:nvSpPr>
        <p:spPr/>
        <p:txBody>
          <a:bodyPr vert="horz" lIns="0" tIns="0" rIns="0" bIns="0" rtlCol="0" anchor="t" anchorCtr="0">
            <a:normAutofit/>
          </a:bodyPr>
          <a:lstStyle/>
          <a:p>
            <a:pPr defTabSz="609585"/>
            <a:r>
              <a:rPr lang="es-MX" sz="3600" dirty="0">
                <a:latin typeface="Arial" panose="020B0604020202020204" pitchFamily="34" charset="0"/>
                <a:cs typeface="Arial" panose="020B0604020202020204" pitchFamily="34" charset="0"/>
              </a:rPr>
              <a:t>Fecha de transición</a:t>
            </a:r>
            <a:endParaRPr lang="es-CO"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7694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A1E878-D2A9-5435-8474-91490FDC0F90}"/>
              </a:ext>
            </a:extLst>
          </p:cNvPr>
          <p:cNvSpPr>
            <a:spLocks noGrp="1"/>
          </p:cNvSpPr>
          <p:nvPr>
            <p:ph type="title"/>
          </p:nvPr>
        </p:nvSpPr>
        <p:spPr>
          <a:xfrm>
            <a:off x="1458913" y="2924175"/>
            <a:ext cx="9250997" cy="1128514"/>
          </a:xfrm>
        </p:spPr>
        <p:txBody>
          <a:bodyPr/>
          <a:lstStyle/>
          <a:p>
            <a:r>
              <a:rPr lang="es-MX" dirty="0"/>
              <a:t>Análisis e impactos de los principales cambios de la Tercera Edición de la Norma de Contabilidad NIIF para las PYMES 2025</a:t>
            </a:r>
          </a:p>
        </p:txBody>
      </p:sp>
      <p:sp>
        <p:nvSpPr>
          <p:cNvPr id="3" name="Footer Placeholder 2">
            <a:extLst>
              <a:ext uri="{FF2B5EF4-FFF2-40B4-BE49-F238E27FC236}">
                <a16:creationId xmlns:a16="http://schemas.microsoft.com/office/drawing/2014/main" id="{1DED4554-95A4-A769-8FB6-B682A81764AE}"/>
              </a:ext>
            </a:extLst>
          </p:cNvPr>
          <p:cNvSpPr>
            <a:spLocks noGrp="1"/>
          </p:cNvSpPr>
          <p:nvPr>
            <p:ph type="ftr" sz="quarter" idx="3"/>
          </p:nvPr>
        </p:nvSpPr>
        <p:spPr>
          <a:xfrm>
            <a:off x="7210426" y="6460293"/>
            <a:ext cx="4032249"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800" b="0" i="0" u="none" strike="noStrike" kern="1200" cap="none" spc="0" normalizeH="0" baseline="0" noProof="0">
              <a:ln>
                <a:noFill/>
              </a:ln>
              <a:solidFill>
                <a:prstClr val="white"/>
              </a:solidFill>
              <a:effectLst/>
              <a:uLnTx/>
              <a:uFillTx/>
              <a:latin typeface="GT Walsheim LC Light"/>
              <a:ea typeface="+mn-ea"/>
              <a:cs typeface="+mn-cs"/>
            </a:endParaRPr>
          </a:p>
        </p:txBody>
      </p:sp>
      <p:sp>
        <p:nvSpPr>
          <p:cNvPr id="2" name="Slide Number Placeholder 1">
            <a:extLst>
              <a:ext uri="{FF2B5EF4-FFF2-40B4-BE49-F238E27FC236}">
                <a16:creationId xmlns:a16="http://schemas.microsoft.com/office/drawing/2014/main" id="{2BCCE293-9DB0-3965-7CD8-D1A44808AB2C}"/>
              </a:ext>
            </a:extLst>
          </p:cNvPr>
          <p:cNvSpPr>
            <a:spLocks noGrp="1"/>
          </p:cNvSpPr>
          <p:nvPr>
            <p:ph type="sldNum" sz="quarter" idx="4"/>
          </p:nvPr>
        </p:nvSpPr>
        <p:spPr>
          <a:xfrm>
            <a:off x="11328400" y="6460293"/>
            <a:ext cx="355600"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1AB31D9B-80B6-41F8-B283-556E26E6158E}" type="slidenum">
              <a:rPr kumimoji="0" lang="en-GB" sz="800" b="1" i="0" u="none" strike="noStrike" kern="1200" cap="none" spc="0" normalizeH="0" baseline="0" noProof="0" smtClean="0">
                <a:ln>
                  <a:noFill/>
                </a:ln>
                <a:solidFill>
                  <a:prstClr val="white"/>
                </a:solidFill>
                <a:effectLst/>
                <a:uLnTx/>
                <a:uFillTx/>
                <a:latin typeface="GT Walsheim LC Light"/>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10</a:t>
            </a:fld>
            <a:endParaRPr kumimoji="0" lang="en-GB" sz="800" b="1" i="0" u="none" strike="noStrike" kern="1200" cap="none" spc="0" normalizeH="0" baseline="0" noProof="0">
              <a:ln>
                <a:noFill/>
              </a:ln>
              <a:solidFill>
                <a:prstClr val="white"/>
              </a:solidFill>
              <a:effectLst/>
              <a:uLnTx/>
              <a:uFillTx/>
              <a:latin typeface="GT Walsheim LC Light"/>
              <a:ea typeface="+mn-ea"/>
              <a:cs typeface="+mn-cs"/>
            </a:endParaRPr>
          </a:p>
        </p:txBody>
      </p:sp>
    </p:spTree>
    <p:extLst>
      <p:ext uri="{BB962C8B-B14F-4D97-AF65-F5344CB8AC3E}">
        <p14:creationId xmlns:p14="http://schemas.microsoft.com/office/powerpoint/2010/main" val="2100558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07FA41-D524-8E2A-BD5F-A11F9981AA98}"/>
              </a:ext>
            </a:extLst>
          </p:cNvPr>
          <p:cNvSpPr>
            <a:spLocks noGrp="1"/>
          </p:cNvSpPr>
          <p:nvPr>
            <p:ph type="ctrTitle"/>
          </p:nvPr>
        </p:nvSpPr>
        <p:spPr>
          <a:xfrm>
            <a:off x="1524000" y="962335"/>
            <a:ext cx="9144000" cy="1517975"/>
          </a:xfrm>
        </p:spPr>
        <p:txBody>
          <a:bodyPr>
            <a:normAutofit/>
          </a:bodyPr>
          <a:lstStyle/>
          <a:p>
            <a:r>
              <a:rPr lang="es-MX" sz="3600" b="1" dirty="0">
                <a:solidFill>
                  <a:srgbClr val="4F2D7F"/>
                </a:solidFill>
                <a:latin typeface="Arial" panose="020B0604020202020204" pitchFamily="34" charset="0"/>
                <a:cs typeface="Arial" panose="020B0604020202020204" pitchFamily="34" charset="0"/>
              </a:rPr>
              <a:t>Tercera Edición de la Norma de Contabilidad NIIF para las PYMES 2025</a:t>
            </a:r>
            <a:endParaRPr lang="es-CO" sz="3600" dirty="0">
              <a:solidFill>
                <a:srgbClr val="4F2D7F"/>
              </a:solidFill>
              <a:latin typeface="Arial" panose="020B0604020202020204" pitchFamily="34" charset="0"/>
              <a:cs typeface="Arial" panose="020B0604020202020204" pitchFamily="34" charset="0"/>
            </a:endParaRPr>
          </a:p>
        </p:txBody>
      </p:sp>
      <p:graphicFrame>
        <p:nvGraphicFramePr>
          <p:cNvPr id="3" name="Tabla 2">
            <a:extLst>
              <a:ext uri="{FF2B5EF4-FFF2-40B4-BE49-F238E27FC236}">
                <a16:creationId xmlns:a16="http://schemas.microsoft.com/office/drawing/2014/main" id="{BCFAD448-A7B8-626A-F0F9-7519BECB48D6}"/>
              </a:ext>
            </a:extLst>
          </p:cNvPr>
          <p:cNvGraphicFramePr>
            <a:graphicFrameLocks noGrp="1"/>
          </p:cNvGraphicFramePr>
          <p:nvPr>
            <p:extLst>
              <p:ext uri="{D42A27DB-BD31-4B8C-83A1-F6EECF244321}">
                <p14:modId xmlns:p14="http://schemas.microsoft.com/office/powerpoint/2010/main" val="3995245418"/>
              </p:ext>
            </p:extLst>
          </p:nvPr>
        </p:nvGraphicFramePr>
        <p:xfrm>
          <a:off x="3099625" y="3513810"/>
          <a:ext cx="5821622" cy="1374259"/>
        </p:xfrm>
        <a:graphic>
          <a:graphicData uri="http://schemas.openxmlformats.org/drawingml/2006/table">
            <a:tbl>
              <a:tblPr firstRow="1" firstCol="1" bandRow="1"/>
              <a:tblGrid>
                <a:gridCol w="1121918">
                  <a:extLst>
                    <a:ext uri="{9D8B030D-6E8A-4147-A177-3AD203B41FA5}">
                      <a16:colId xmlns:a16="http://schemas.microsoft.com/office/drawing/2014/main" val="3401189038"/>
                    </a:ext>
                  </a:extLst>
                </a:gridCol>
                <a:gridCol w="4699704">
                  <a:extLst>
                    <a:ext uri="{9D8B030D-6E8A-4147-A177-3AD203B41FA5}">
                      <a16:colId xmlns:a16="http://schemas.microsoft.com/office/drawing/2014/main" val="2313472421"/>
                    </a:ext>
                  </a:extLst>
                </a:gridCol>
              </a:tblGrid>
              <a:tr h="302024">
                <a:tc>
                  <a:txBody>
                    <a:bodyPr/>
                    <a:lstStyle/>
                    <a:p>
                      <a:pPr algn="ctr" fontAlgn="ctr"/>
                      <a:r>
                        <a:rPr lang="es-CO" sz="1200" b="1" i="0" u="none" strike="noStrike" dirty="0">
                          <a:solidFill>
                            <a:srgbClr val="FFFFFF"/>
                          </a:solidFill>
                          <a:effectLst/>
                          <a:latin typeface="Arial" panose="020B0604020202020204" pitchFamily="34" charset="0"/>
                        </a:rPr>
                        <a:t>Mayores</a:t>
                      </a:r>
                    </a:p>
                  </a:txBody>
                  <a:tcPr marL="6350" marR="6350" marT="6350" marB="0" anchor="ctr">
                    <a:lnL>
                      <a:noFill/>
                    </a:lnL>
                    <a:lnR>
                      <a:noFill/>
                    </a:lnR>
                    <a:lnT>
                      <a:noFill/>
                    </a:lnT>
                    <a:lnB>
                      <a:noFill/>
                    </a:lnB>
                    <a:solidFill>
                      <a:srgbClr val="FF5149"/>
                    </a:solidFill>
                  </a:tcPr>
                </a:tc>
                <a:tc>
                  <a:txBody>
                    <a:bodyPr/>
                    <a:lstStyle/>
                    <a:p>
                      <a:pPr algn="l" fontAlgn="b"/>
                      <a:r>
                        <a:rPr lang="es-MX" sz="1400" b="0" i="0" u="none" strike="noStrike" dirty="0">
                          <a:solidFill>
                            <a:srgbClr val="000000"/>
                          </a:solidFill>
                          <a:effectLst/>
                          <a:latin typeface="Arial" panose="020B0604020202020204" pitchFamily="34" charset="0"/>
                        </a:rPr>
                        <a:t>Se proponen cambios sustanciales en los requerimientos</a:t>
                      </a:r>
                    </a:p>
                  </a:txBody>
                  <a:tcPr marL="6350" marR="6350" marT="6350" marB="0" anchor="ctr">
                    <a:lnL>
                      <a:noFill/>
                    </a:lnL>
                    <a:lnR>
                      <a:noFill/>
                    </a:lnR>
                    <a:lnT>
                      <a:noFill/>
                    </a:lnT>
                    <a:lnB>
                      <a:noFill/>
                    </a:lnB>
                    <a:noFill/>
                  </a:tcPr>
                </a:tc>
                <a:extLst>
                  <a:ext uri="{0D108BD9-81ED-4DB2-BD59-A6C34878D82A}">
                    <a16:rowId xmlns:a16="http://schemas.microsoft.com/office/drawing/2014/main" val="1284119282"/>
                  </a:ext>
                </a:extLst>
              </a:tr>
              <a:tr h="340242">
                <a:tc>
                  <a:txBody>
                    <a:bodyPr/>
                    <a:lstStyle/>
                    <a:p>
                      <a:pPr algn="ctr" fontAlgn="ctr"/>
                      <a:r>
                        <a:rPr lang="es-CO" sz="1200" b="1" i="0" u="none" strike="noStrike" dirty="0">
                          <a:solidFill>
                            <a:srgbClr val="FFFFFF"/>
                          </a:solidFill>
                          <a:effectLst/>
                          <a:latin typeface="Arial" panose="020B0604020202020204" pitchFamily="34" charset="0"/>
                        </a:rPr>
                        <a:t>Menores</a:t>
                      </a:r>
                    </a:p>
                  </a:txBody>
                  <a:tcPr marL="6350" marR="6350" marT="6350" marB="0" anchor="ctr">
                    <a:lnL>
                      <a:noFill/>
                    </a:lnL>
                    <a:lnR>
                      <a:noFill/>
                    </a:lnR>
                    <a:lnT>
                      <a:noFill/>
                    </a:lnT>
                    <a:lnB>
                      <a:noFill/>
                    </a:lnB>
                    <a:solidFill>
                      <a:srgbClr val="00A4B3"/>
                    </a:solidFill>
                  </a:tcPr>
                </a:tc>
                <a:tc>
                  <a:txBody>
                    <a:bodyPr/>
                    <a:lstStyle/>
                    <a:p>
                      <a:pPr algn="l" fontAlgn="b"/>
                      <a:r>
                        <a:rPr lang="es-MX" sz="1400" b="0" i="0" u="none" strike="noStrike">
                          <a:solidFill>
                            <a:srgbClr val="000000"/>
                          </a:solidFill>
                          <a:effectLst/>
                          <a:latin typeface="Arial" panose="020B0604020202020204" pitchFamily="34" charset="0"/>
                        </a:rPr>
                        <a:t>Se proponen cambios en los requerimientos</a:t>
                      </a:r>
                    </a:p>
                  </a:txBody>
                  <a:tcPr marL="6350" marR="6350" marT="6350" marB="0" anchor="ctr">
                    <a:lnL>
                      <a:noFill/>
                    </a:lnL>
                    <a:lnR>
                      <a:noFill/>
                    </a:lnR>
                    <a:lnT>
                      <a:noFill/>
                    </a:lnT>
                    <a:lnB>
                      <a:noFill/>
                    </a:lnB>
                    <a:noFill/>
                  </a:tcPr>
                </a:tc>
                <a:extLst>
                  <a:ext uri="{0D108BD9-81ED-4DB2-BD59-A6C34878D82A}">
                    <a16:rowId xmlns:a16="http://schemas.microsoft.com/office/drawing/2014/main" val="1431342013"/>
                  </a:ext>
                </a:extLst>
              </a:tr>
              <a:tr h="265105">
                <a:tc>
                  <a:txBody>
                    <a:bodyPr/>
                    <a:lstStyle/>
                    <a:p>
                      <a:pPr algn="ctr" fontAlgn="ctr"/>
                      <a:r>
                        <a:rPr lang="es-CO" sz="1200" b="1" i="0" u="none" strike="noStrike" dirty="0">
                          <a:solidFill>
                            <a:srgbClr val="FFFFFF"/>
                          </a:solidFill>
                          <a:effectLst/>
                          <a:latin typeface="Arial" panose="020B0604020202020204" pitchFamily="34" charset="0"/>
                        </a:rPr>
                        <a:t>De redacción</a:t>
                      </a:r>
                    </a:p>
                  </a:txBody>
                  <a:tcPr marL="6350" marR="6350" marT="6350" marB="0" anchor="ctr">
                    <a:lnL>
                      <a:noFill/>
                    </a:lnL>
                    <a:lnR>
                      <a:noFill/>
                    </a:lnR>
                    <a:lnT>
                      <a:noFill/>
                    </a:lnT>
                    <a:lnB>
                      <a:noFill/>
                    </a:lnB>
                    <a:solidFill>
                      <a:srgbClr val="9BD732"/>
                    </a:solidFill>
                  </a:tcPr>
                </a:tc>
                <a:tc>
                  <a:txBody>
                    <a:bodyPr/>
                    <a:lstStyle/>
                    <a:p>
                      <a:pPr algn="l" fontAlgn="b"/>
                      <a:r>
                        <a:rPr lang="es-MX" sz="1400" b="0" i="0" u="none" strike="noStrike" dirty="0">
                          <a:solidFill>
                            <a:srgbClr val="000000"/>
                          </a:solidFill>
                          <a:effectLst/>
                          <a:latin typeface="Arial" panose="020B0604020202020204" pitchFamily="34" charset="0"/>
                        </a:rPr>
                        <a:t>No hay cambios en los requisitos de reconocimiento, medición, presentación o información a revelar</a:t>
                      </a:r>
                    </a:p>
                  </a:txBody>
                  <a:tcPr marL="6350" marR="6350" marT="6350" marB="0" anchor="ctr">
                    <a:lnL>
                      <a:noFill/>
                    </a:lnL>
                    <a:lnR>
                      <a:noFill/>
                    </a:lnR>
                    <a:lnT>
                      <a:noFill/>
                    </a:lnT>
                    <a:lnB>
                      <a:noFill/>
                    </a:lnB>
                    <a:noFill/>
                  </a:tcPr>
                </a:tc>
                <a:extLst>
                  <a:ext uri="{0D108BD9-81ED-4DB2-BD59-A6C34878D82A}">
                    <a16:rowId xmlns:a16="http://schemas.microsoft.com/office/drawing/2014/main" val="518566725"/>
                  </a:ext>
                </a:extLst>
              </a:tr>
              <a:tr h="298923">
                <a:tc>
                  <a:txBody>
                    <a:bodyPr/>
                    <a:lstStyle/>
                    <a:p>
                      <a:pPr algn="ctr" fontAlgn="ctr"/>
                      <a:r>
                        <a:rPr lang="es-CO" sz="1200" b="1" i="0" u="none" strike="noStrike" dirty="0">
                          <a:solidFill>
                            <a:srgbClr val="FFFFFF"/>
                          </a:solidFill>
                          <a:effectLst/>
                          <a:latin typeface="Arial" panose="020B0604020202020204" pitchFamily="34" charset="0"/>
                        </a:rPr>
                        <a:t>Nueva</a:t>
                      </a:r>
                    </a:p>
                  </a:txBody>
                  <a:tcPr marL="6350" marR="6350" marT="6350" marB="0" anchor="ctr">
                    <a:lnL>
                      <a:noFill/>
                    </a:lnL>
                    <a:lnR>
                      <a:noFill/>
                    </a:lnR>
                    <a:lnT>
                      <a:noFill/>
                    </a:lnT>
                    <a:lnB>
                      <a:noFill/>
                    </a:lnB>
                    <a:solidFill>
                      <a:srgbClr val="A06DFF"/>
                    </a:solidFill>
                  </a:tcPr>
                </a:tc>
                <a:tc>
                  <a:txBody>
                    <a:bodyPr/>
                    <a:lstStyle/>
                    <a:p>
                      <a:pPr algn="l" fontAlgn="b"/>
                      <a:r>
                        <a:rPr lang="es-CO" sz="1400" b="0" i="0" u="none" strike="noStrike" dirty="0">
                          <a:solidFill>
                            <a:srgbClr val="000000"/>
                          </a:solidFill>
                          <a:effectLst/>
                          <a:latin typeface="Arial" panose="020B0604020202020204" pitchFamily="34" charset="0"/>
                        </a:rPr>
                        <a:t>Nueva</a:t>
                      </a:r>
                    </a:p>
                  </a:txBody>
                  <a:tcPr marL="6350" marR="6350" marT="6350" marB="0" anchor="ctr">
                    <a:lnL>
                      <a:noFill/>
                    </a:lnL>
                    <a:lnR>
                      <a:noFill/>
                    </a:lnR>
                    <a:lnT>
                      <a:noFill/>
                    </a:lnT>
                    <a:lnB>
                      <a:noFill/>
                    </a:lnB>
                    <a:noFill/>
                  </a:tcPr>
                </a:tc>
                <a:extLst>
                  <a:ext uri="{0D108BD9-81ED-4DB2-BD59-A6C34878D82A}">
                    <a16:rowId xmlns:a16="http://schemas.microsoft.com/office/drawing/2014/main" val="872085633"/>
                  </a:ext>
                </a:extLst>
              </a:tr>
            </a:tbl>
          </a:graphicData>
        </a:graphic>
      </p:graphicFrame>
      <p:sp>
        <p:nvSpPr>
          <p:cNvPr id="4" name="CuadroTexto 3">
            <a:extLst>
              <a:ext uri="{FF2B5EF4-FFF2-40B4-BE49-F238E27FC236}">
                <a16:creationId xmlns:a16="http://schemas.microsoft.com/office/drawing/2014/main" id="{05F6FE14-FA60-DCD2-67F6-5392C613964B}"/>
              </a:ext>
            </a:extLst>
          </p:cNvPr>
          <p:cNvSpPr txBox="1"/>
          <p:nvPr/>
        </p:nvSpPr>
        <p:spPr>
          <a:xfrm>
            <a:off x="3035827" y="3167192"/>
            <a:ext cx="6177516" cy="3466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Alcance de las modificaciones propuestas:</a:t>
            </a:r>
            <a:endParaRPr kumimoji="0" lang="es-CO"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CuadroTexto 4">
            <a:extLst>
              <a:ext uri="{FF2B5EF4-FFF2-40B4-BE49-F238E27FC236}">
                <a16:creationId xmlns:a16="http://schemas.microsoft.com/office/drawing/2014/main" id="{FA588BFE-FCA6-E6FC-DD49-193B229DEDF0}"/>
              </a:ext>
            </a:extLst>
          </p:cNvPr>
          <p:cNvSpPr txBox="1"/>
          <p:nvPr/>
        </p:nvSpPr>
        <p:spPr>
          <a:xfrm>
            <a:off x="4325557" y="6192153"/>
            <a:ext cx="711587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Fuente: Proyecto de Norma—Visión panorámica Norma de Contabilidad NIIF para las PYMES - IASB</a:t>
            </a:r>
            <a:endParaRPr kumimoji="0" lang="es-C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604442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9A5BBC2-A57C-4D84-D26A-D77FEF5ED96C}"/>
              </a:ext>
            </a:extLst>
          </p:cNvPr>
          <p:cNvSpPr txBox="1"/>
          <p:nvPr/>
        </p:nvSpPr>
        <p:spPr>
          <a:xfrm>
            <a:off x="1050851" y="633961"/>
            <a:ext cx="1009029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Tercera Edición de la Norma de Contabilidad NIIF para las PYMES 2025</a:t>
            </a:r>
            <a:endParaRPr kumimoji="0" lang="es-CO" sz="36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graphicFrame>
        <p:nvGraphicFramePr>
          <p:cNvPr id="3" name="Tabla 2">
            <a:extLst>
              <a:ext uri="{FF2B5EF4-FFF2-40B4-BE49-F238E27FC236}">
                <a16:creationId xmlns:a16="http://schemas.microsoft.com/office/drawing/2014/main" id="{190B1E80-CA03-AE02-B984-624F9B9F2A0F}"/>
              </a:ext>
            </a:extLst>
          </p:cNvPr>
          <p:cNvGraphicFramePr>
            <a:graphicFrameLocks noGrp="1"/>
          </p:cNvGraphicFramePr>
          <p:nvPr>
            <p:extLst>
              <p:ext uri="{D42A27DB-BD31-4B8C-83A1-F6EECF244321}">
                <p14:modId xmlns:p14="http://schemas.microsoft.com/office/powerpoint/2010/main" val="3598623147"/>
              </p:ext>
            </p:extLst>
          </p:nvPr>
        </p:nvGraphicFramePr>
        <p:xfrm>
          <a:off x="1426534" y="2163382"/>
          <a:ext cx="9000000" cy="4151701"/>
        </p:xfrm>
        <a:graphic>
          <a:graphicData uri="http://schemas.openxmlformats.org/drawingml/2006/table">
            <a:tbl>
              <a:tblPr firstRow="1" firstCol="1" bandRow="1"/>
              <a:tblGrid>
                <a:gridCol w="7580039">
                  <a:extLst>
                    <a:ext uri="{9D8B030D-6E8A-4147-A177-3AD203B41FA5}">
                      <a16:colId xmlns:a16="http://schemas.microsoft.com/office/drawing/2014/main" val="2646312165"/>
                    </a:ext>
                  </a:extLst>
                </a:gridCol>
                <a:gridCol w="1419961">
                  <a:extLst>
                    <a:ext uri="{9D8B030D-6E8A-4147-A177-3AD203B41FA5}">
                      <a16:colId xmlns:a16="http://schemas.microsoft.com/office/drawing/2014/main" val="1763662996"/>
                    </a:ext>
                  </a:extLst>
                </a:gridCol>
              </a:tblGrid>
              <a:tr h="196850">
                <a:tc>
                  <a:txBody>
                    <a:bodyPr/>
                    <a:lstStyle/>
                    <a:p>
                      <a:pPr algn="ctr" rtl="0" fontAlgn="ctr"/>
                      <a:r>
                        <a:rPr lang="es-CO" sz="1300" b="1" i="0" u="none" strike="noStrike" dirty="0">
                          <a:solidFill>
                            <a:srgbClr val="FFFFFF"/>
                          </a:solidFill>
                          <a:effectLst/>
                          <a:latin typeface="Arial" panose="020B0604020202020204" pitchFamily="34" charset="0"/>
                        </a:rPr>
                        <a:t>Sección No.</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a:txBody>
                    <a:bodyPr/>
                    <a:lstStyle/>
                    <a:p>
                      <a:pPr algn="ctr" rtl="0" fontAlgn="ctr"/>
                      <a:r>
                        <a:rPr lang="es-CO" sz="1300" b="1" i="0" u="none" strike="noStrike">
                          <a:solidFill>
                            <a:srgbClr val="FFFFFF"/>
                          </a:solidFill>
                          <a:effectLst/>
                          <a:latin typeface="Arial" panose="020B0604020202020204" pitchFamily="34" charset="0"/>
                        </a:rPr>
                        <a:t>Modificaciones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4F2D7F"/>
                    </a:solidFill>
                  </a:tcPr>
                </a:tc>
                <a:extLst>
                  <a:ext uri="{0D108BD9-81ED-4DB2-BD59-A6C34878D82A}">
                    <a16:rowId xmlns:a16="http://schemas.microsoft.com/office/drawing/2014/main" val="765515958"/>
                  </a:ext>
                </a:extLst>
              </a:tr>
              <a:tr h="196850">
                <a:tc>
                  <a:txBody>
                    <a:bodyPr/>
                    <a:lstStyle/>
                    <a:p>
                      <a:pPr algn="l" rtl="0" fontAlgn="ctr"/>
                      <a:r>
                        <a:rPr lang="es-MX" sz="1300" b="0" i="0" u="none" strike="noStrike" dirty="0">
                          <a:solidFill>
                            <a:srgbClr val="000000"/>
                          </a:solidFill>
                          <a:effectLst/>
                          <a:latin typeface="Arial" panose="020B0604020202020204" pitchFamily="34" charset="0"/>
                        </a:rPr>
                        <a:t>1. Pequeñas y Medianas Entidades</a:t>
                      </a:r>
                    </a:p>
                  </a:txBody>
                  <a:tcPr marL="6350" marR="6350" marT="6350" marB="0" anchor="ctr">
                    <a:lnL>
                      <a:noFill/>
                    </a:lnL>
                    <a:lnR>
                      <a:noFill/>
                    </a:lnR>
                    <a:lnT w="6350" cap="flat" cmpd="sng" algn="ctr">
                      <a:solidFill>
                        <a:srgbClr val="FFFFFF"/>
                      </a:solidFill>
                      <a:prstDash val="solid"/>
                      <a:round/>
                      <a:headEnd type="none" w="med" len="med"/>
                      <a:tailEnd type="none" w="med" len="med"/>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2320138932"/>
                  </a:ext>
                </a:extLst>
              </a:tr>
              <a:tr h="196850">
                <a:tc>
                  <a:txBody>
                    <a:bodyPr/>
                    <a:lstStyle/>
                    <a:p>
                      <a:pPr algn="l" rtl="0" fontAlgn="ctr"/>
                      <a:r>
                        <a:rPr lang="es-MX" sz="1300" b="0" i="0" u="none" strike="noStrike" dirty="0">
                          <a:solidFill>
                            <a:srgbClr val="000000"/>
                          </a:solidFill>
                          <a:effectLst/>
                          <a:latin typeface="Arial" panose="020B0604020202020204" pitchFamily="34" charset="0"/>
                        </a:rPr>
                        <a:t>2. Conceptos y Principios Fundamentales</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Mayores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FF5149"/>
                    </a:solidFill>
                  </a:tcPr>
                </a:tc>
                <a:extLst>
                  <a:ext uri="{0D108BD9-81ED-4DB2-BD59-A6C34878D82A}">
                    <a16:rowId xmlns:a16="http://schemas.microsoft.com/office/drawing/2014/main" val="785710772"/>
                  </a:ext>
                </a:extLst>
              </a:tr>
              <a:tr h="196850">
                <a:tc>
                  <a:txBody>
                    <a:bodyPr/>
                    <a:lstStyle/>
                    <a:p>
                      <a:pPr algn="l" rtl="0" fontAlgn="ctr"/>
                      <a:r>
                        <a:rPr lang="es-MX" sz="1300" b="0" i="0" u="none" strike="noStrike" dirty="0">
                          <a:solidFill>
                            <a:srgbClr val="000000"/>
                          </a:solidFill>
                          <a:effectLst/>
                          <a:latin typeface="Arial" panose="020B0604020202020204" pitchFamily="34" charset="0"/>
                        </a:rPr>
                        <a:t>3. Presentación de Estados Financieros</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3269706155"/>
                  </a:ext>
                </a:extLst>
              </a:tr>
              <a:tr h="196850">
                <a:tc>
                  <a:txBody>
                    <a:bodyPr/>
                    <a:lstStyle/>
                    <a:p>
                      <a:pPr algn="l" rtl="0" fontAlgn="ctr"/>
                      <a:r>
                        <a:rPr lang="es-MX" sz="1300" b="0" i="0" u="none" strike="noStrike" dirty="0">
                          <a:solidFill>
                            <a:srgbClr val="000000"/>
                          </a:solidFill>
                          <a:effectLst/>
                          <a:latin typeface="Arial" panose="020B0604020202020204" pitchFamily="34" charset="0"/>
                        </a:rPr>
                        <a:t>4. Estado de Situación Financiera</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716182238"/>
                  </a:ext>
                </a:extLst>
              </a:tr>
              <a:tr h="196850">
                <a:tc>
                  <a:txBody>
                    <a:bodyPr/>
                    <a:lstStyle/>
                    <a:p>
                      <a:pPr algn="l" rtl="0" fontAlgn="ctr"/>
                      <a:r>
                        <a:rPr lang="es-MX" sz="1300" b="0" i="0" u="none" strike="noStrike" dirty="0">
                          <a:solidFill>
                            <a:srgbClr val="000000"/>
                          </a:solidFill>
                          <a:effectLst/>
                          <a:latin typeface="Arial" panose="020B0604020202020204" pitchFamily="34" charset="0"/>
                        </a:rPr>
                        <a:t>5. Estado de Resultado Integral y Estado de Resultados</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1965490429"/>
                  </a:ext>
                </a:extLst>
              </a:tr>
              <a:tr h="218485">
                <a:tc>
                  <a:txBody>
                    <a:bodyPr/>
                    <a:lstStyle/>
                    <a:p>
                      <a:pPr algn="l" rtl="0" fontAlgn="ctr"/>
                      <a:r>
                        <a:rPr lang="es-MX" sz="1300" b="0" i="0" u="none" strike="noStrike" dirty="0">
                          <a:solidFill>
                            <a:srgbClr val="000000"/>
                          </a:solidFill>
                          <a:effectLst/>
                          <a:latin typeface="Arial" panose="020B0604020202020204" pitchFamily="34" charset="0"/>
                        </a:rPr>
                        <a:t>6. Estado de Cambios en el Patrimonio y Estado de Resultados y Ganancias acumuladas</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543720154"/>
                  </a:ext>
                </a:extLst>
              </a:tr>
              <a:tr h="196850">
                <a:tc>
                  <a:txBody>
                    <a:bodyPr/>
                    <a:lstStyle/>
                    <a:p>
                      <a:pPr algn="l" rtl="0" fontAlgn="ctr"/>
                      <a:r>
                        <a:rPr lang="es-MX" sz="1300" b="0" i="0" u="none" strike="noStrike" dirty="0">
                          <a:solidFill>
                            <a:srgbClr val="000000"/>
                          </a:solidFill>
                          <a:effectLst/>
                          <a:latin typeface="Arial" panose="020B0604020202020204" pitchFamily="34" charset="0"/>
                        </a:rPr>
                        <a:t>7. Estado de Flujos de Efectivo</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4048988317"/>
                  </a:ext>
                </a:extLst>
              </a:tr>
              <a:tr h="196850">
                <a:tc>
                  <a:txBody>
                    <a:bodyPr/>
                    <a:lstStyle/>
                    <a:p>
                      <a:pPr algn="l" rtl="0" fontAlgn="ctr"/>
                      <a:r>
                        <a:rPr lang="es-MX" sz="1300" b="0" i="0" u="none" strike="noStrike" dirty="0">
                          <a:solidFill>
                            <a:srgbClr val="000000"/>
                          </a:solidFill>
                          <a:effectLst/>
                          <a:latin typeface="Arial" panose="020B0604020202020204" pitchFamily="34" charset="0"/>
                        </a:rPr>
                        <a:t>8. Notas a los Estados Financieros</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3523398879"/>
                  </a:ext>
                </a:extLst>
              </a:tr>
              <a:tr h="196850">
                <a:tc>
                  <a:txBody>
                    <a:bodyPr/>
                    <a:lstStyle/>
                    <a:p>
                      <a:pPr algn="l" rtl="0" fontAlgn="ctr"/>
                      <a:r>
                        <a:rPr lang="es-MX" sz="1300" b="0" i="0" u="none" strike="noStrike" dirty="0">
                          <a:solidFill>
                            <a:srgbClr val="000000"/>
                          </a:solidFill>
                          <a:effectLst/>
                          <a:latin typeface="Arial" panose="020B0604020202020204" pitchFamily="34" charset="0"/>
                        </a:rPr>
                        <a:t>9. Estados Financieros Consolidados y Separados</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Mayores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FF5149"/>
                    </a:solidFill>
                  </a:tcPr>
                </a:tc>
                <a:extLst>
                  <a:ext uri="{0D108BD9-81ED-4DB2-BD59-A6C34878D82A}">
                    <a16:rowId xmlns:a16="http://schemas.microsoft.com/office/drawing/2014/main" val="2612254009"/>
                  </a:ext>
                </a:extLst>
              </a:tr>
              <a:tr h="211516">
                <a:tc>
                  <a:txBody>
                    <a:bodyPr/>
                    <a:lstStyle/>
                    <a:p>
                      <a:pPr algn="l" rtl="0" fontAlgn="ctr"/>
                      <a:r>
                        <a:rPr lang="es-MX" sz="1300" b="0" i="0" u="none" strike="noStrike" dirty="0">
                          <a:solidFill>
                            <a:srgbClr val="000000"/>
                          </a:solidFill>
                          <a:effectLst/>
                          <a:latin typeface="Arial" panose="020B0604020202020204" pitchFamily="34" charset="0"/>
                        </a:rPr>
                        <a:t>10. Políticas Contables, Estimaciones y Errores</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2014571377"/>
                  </a:ext>
                </a:extLst>
              </a:tr>
              <a:tr h="460738">
                <a:tc>
                  <a:txBody>
                    <a:bodyPr/>
                    <a:lstStyle/>
                    <a:p>
                      <a:pPr algn="l" rtl="0" fontAlgn="ctr"/>
                      <a:r>
                        <a:rPr lang="es-MX" sz="1300" b="0" i="0" u="none" strike="noStrike" dirty="0">
                          <a:solidFill>
                            <a:srgbClr val="000000"/>
                          </a:solidFill>
                          <a:effectLst/>
                          <a:latin typeface="Arial" panose="020B0604020202020204" pitchFamily="34" charset="0"/>
                        </a:rPr>
                        <a:t>11. Instrumentos Financieros Básicos y Sección 12 Otros Temas Relacionados con los Instrumentos </a:t>
                      </a:r>
                    </a:p>
                    <a:p>
                      <a:pPr algn="l" rtl="0" fontAlgn="ctr"/>
                      <a:r>
                        <a:rPr lang="es-MX" sz="1300" b="0" i="0" u="none" strike="noStrike" dirty="0">
                          <a:solidFill>
                            <a:srgbClr val="000000"/>
                          </a:solidFill>
                          <a:effectLst/>
                          <a:latin typeface="Arial" panose="020B0604020202020204" pitchFamily="34" charset="0"/>
                        </a:rPr>
                        <a:t>      Financieros (combinada y renombrada como Sección 11 Instrumentos Financieros)</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1197853340"/>
                  </a:ext>
                </a:extLst>
              </a:tr>
              <a:tr h="196850">
                <a:tc>
                  <a:txBody>
                    <a:bodyPr/>
                    <a:lstStyle/>
                    <a:p>
                      <a:pPr algn="l" rtl="0" fontAlgn="ctr"/>
                      <a:r>
                        <a:rPr lang="es-MX" sz="1300" b="0" i="0" u="none" strike="noStrike" dirty="0">
                          <a:solidFill>
                            <a:srgbClr val="000000"/>
                          </a:solidFill>
                          <a:effectLst/>
                          <a:latin typeface="Arial" panose="020B0604020202020204" pitchFamily="34" charset="0"/>
                        </a:rPr>
                        <a:t>12. (Nueva Sección 12 Medición del Valor Razonable).</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Nueva</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A06DFF"/>
                    </a:solidFill>
                  </a:tcPr>
                </a:tc>
                <a:extLst>
                  <a:ext uri="{0D108BD9-81ED-4DB2-BD59-A6C34878D82A}">
                    <a16:rowId xmlns:a16="http://schemas.microsoft.com/office/drawing/2014/main" val="126538923"/>
                  </a:ext>
                </a:extLst>
              </a:tr>
              <a:tr h="196850">
                <a:tc>
                  <a:txBody>
                    <a:bodyPr/>
                    <a:lstStyle/>
                    <a:p>
                      <a:pPr algn="l" rtl="0" fontAlgn="ctr"/>
                      <a:r>
                        <a:rPr lang="es-CO" sz="1300" b="0" i="0" u="none" strike="noStrike" dirty="0">
                          <a:solidFill>
                            <a:srgbClr val="000000"/>
                          </a:solidFill>
                          <a:effectLst/>
                          <a:latin typeface="Arial" panose="020B0604020202020204" pitchFamily="34" charset="0"/>
                        </a:rPr>
                        <a:t>13. Inventarios</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1790731939"/>
                  </a:ext>
                </a:extLst>
              </a:tr>
              <a:tr h="196850">
                <a:tc>
                  <a:txBody>
                    <a:bodyPr/>
                    <a:lstStyle/>
                    <a:p>
                      <a:pPr algn="l" rtl="0" fontAlgn="ctr"/>
                      <a:r>
                        <a:rPr lang="es-MX" sz="1300" b="0" i="0" u="none" strike="noStrike" dirty="0">
                          <a:solidFill>
                            <a:srgbClr val="000000"/>
                          </a:solidFill>
                          <a:effectLst/>
                          <a:latin typeface="Arial" panose="020B0604020202020204" pitchFamily="34" charset="0"/>
                        </a:rPr>
                        <a:t>14. Inversiones en Asociadas</a:t>
                      </a:r>
                    </a:p>
                  </a:txBody>
                  <a:tcPr marL="6350" marR="6350" marT="6350"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1395773209"/>
                  </a:ext>
                </a:extLst>
              </a:tr>
              <a:tr h="263090">
                <a:tc>
                  <a:txBody>
                    <a:bodyPr/>
                    <a:lstStyle/>
                    <a:p>
                      <a:pPr algn="l" rtl="0" fontAlgn="ctr"/>
                      <a:r>
                        <a:rPr lang="es-MX" sz="1300" b="0" i="0" u="none" strike="noStrike" dirty="0">
                          <a:solidFill>
                            <a:srgbClr val="000000"/>
                          </a:solidFill>
                          <a:effectLst/>
                          <a:latin typeface="Arial" panose="020B0604020202020204" pitchFamily="34" charset="0"/>
                        </a:rPr>
                        <a:t>15. Inversiones en Negocios Conjuntos (renombrada Acuerdos Conjuntos)</a:t>
                      </a:r>
                    </a:p>
                  </a:txBody>
                  <a:tcPr marL="6350" marR="6350" marT="6350"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3494883867"/>
                  </a:ext>
                </a:extLst>
              </a:tr>
              <a:tr h="263090">
                <a:tc>
                  <a:txBody>
                    <a:bodyPr/>
                    <a:lstStyle/>
                    <a:p>
                      <a:pPr algn="l" rtl="0" fontAlgn="ctr"/>
                      <a:r>
                        <a:rPr lang="es-MX" sz="1300" b="0" i="0" u="none" strike="noStrike" dirty="0">
                          <a:solidFill>
                            <a:srgbClr val="000000"/>
                          </a:solidFill>
                          <a:effectLst/>
                          <a:latin typeface="Arial" panose="020B0604020202020204" pitchFamily="34" charset="0"/>
                        </a:rPr>
                        <a:t>16. Propiedades de Inversión</a:t>
                      </a:r>
                    </a:p>
                  </a:txBody>
                  <a:tcPr marL="6350" marR="6350" marT="6350" marB="0" anchor="ctr">
                    <a:lnL>
                      <a:noFill/>
                    </a:lnL>
                    <a:lnR>
                      <a:noFill/>
                    </a:lnR>
                    <a:lnT>
                      <a:noFill/>
                    </a:lnT>
                    <a:lnB>
                      <a:noFill/>
                    </a:lnB>
                    <a:noFill/>
                  </a:tcPr>
                </a:tc>
                <a:tc>
                  <a:txBody>
                    <a:bodyPr/>
                    <a:lstStyle/>
                    <a:p>
                      <a:pPr algn="ctr" fontAlgn="ctr"/>
                      <a:r>
                        <a:rPr lang="es-MX" sz="1300" b="0" i="0" u="none" strike="noStrike" dirty="0">
                          <a:solidFill>
                            <a:srgbClr val="FFFFFF"/>
                          </a:solidFill>
                          <a:effectLst/>
                          <a:latin typeface="Arial" panose="020B0604020202020204" pitchFamily="34" charset="0"/>
                        </a:rPr>
                        <a:t>Menores</a:t>
                      </a:r>
                      <a:endParaRPr lang="es-CO" sz="1300" b="0" i="0" u="none" strike="noStrike" dirty="0">
                        <a:solidFill>
                          <a:srgbClr val="FFFFFF"/>
                        </a:solidFill>
                        <a:effectLst/>
                        <a:latin typeface="Arial" panose="020B0604020202020204" pitchFamily="34" charset="0"/>
                      </a:endParaRP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2605018680"/>
                  </a:ext>
                </a:extLst>
              </a:tr>
              <a:tr h="263090">
                <a:tc>
                  <a:txBody>
                    <a:bodyPr/>
                    <a:lstStyle/>
                    <a:p>
                      <a:pPr algn="l" rtl="0" fontAlgn="ctr"/>
                      <a:r>
                        <a:rPr lang="es-MX" sz="1300" b="0" i="0" u="none" strike="noStrike" dirty="0">
                          <a:solidFill>
                            <a:srgbClr val="000000"/>
                          </a:solidFill>
                          <a:effectLst/>
                          <a:latin typeface="Arial" panose="020B0604020202020204" pitchFamily="34" charset="0"/>
                        </a:rPr>
                        <a:t>17. Propiedades, Planta y Equipo</a:t>
                      </a:r>
                    </a:p>
                  </a:txBody>
                  <a:tcPr marL="6350" marR="6350" marT="6350" marB="0" anchor="ctr">
                    <a:lnL>
                      <a:noFill/>
                    </a:lnL>
                    <a:lnR>
                      <a:noFill/>
                    </a:lnR>
                    <a:lnT>
                      <a:noFill/>
                    </a:lnT>
                    <a:lnB>
                      <a:noFill/>
                    </a:lnB>
                    <a:solidFill>
                      <a:srgbClr val="DCD5E5"/>
                    </a:solidFill>
                  </a:tcPr>
                </a:tc>
                <a:tc>
                  <a:txBody>
                    <a:bodyPr/>
                    <a:lstStyle/>
                    <a:p>
                      <a:pPr algn="ctr" fontAlgn="ctr"/>
                      <a:r>
                        <a:rPr lang="es-MX" sz="1300" b="0" i="0" u="none" strike="noStrike" dirty="0">
                          <a:solidFill>
                            <a:srgbClr val="FFFFFF"/>
                          </a:solidFill>
                          <a:effectLst/>
                          <a:latin typeface="Arial" panose="020B0604020202020204" pitchFamily="34" charset="0"/>
                        </a:rPr>
                        <a:t>Menores</a:t>
                      </a:r>
                      <a:endParaRPr lang="es-CO" sz="1300" b="0" i="0" u="none" strike="noStrike" dirty="0">
                        <a:solidFill>
                          <a:srgbClr val="FFFFFF"/>
                        </a:solidFill>
                        <a:effectLst/>
                        <a:latin typeface="Arial" panose="020B0604020202020204" pitchFamily="34" charset="0"/>
                      </a:endParaRPr>
                    </a:p>
                  </a:txBody>
                  <a:tcPr marL="6350" marR="6350" marT="6350"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187590614"/>
                  </a:ext>
                </a:extLst>
              </a:tr>
            </a:tbl>
          </a:graphicData>
        </a:graphic>
      </p:graphicFrame>
    </p:spTree>
    <p:extLst>
      <p:ext uri="{BB962C8B-B14F-4D97-AF65-F5344CB8AC3E}">
        <p14:creationId xmlns:p14="http://schemas.microsoft.com/office/powerpoint/2010/main" val="428308554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74AA093D-5EA3-FE28-75FE-81D01E068AE9}"/>
              </a:ext>
            </a:extLst>
          </p:cNvPr>
          <p:cNvGraphicFramePr>
            <a:graphicFrameLocks noGrp="1"/>
          </p:cNvGraphicFramePr>
          <p:nvPr>
            <p:extLst>
              <p:ext uri="{D42A27DB-BD31-4B8C-83A1-F6EECF244321}">
                <p14:modId xmlns:p14="http://schemas.microsoft.com/office/powerpoint/2010/main" val="1030613166"/>
              </p:ext>
            </p:extLst>
          </p:nvPr>
        </p:nvGraphicFramePr>
        <p:xfrm>
          <a:off x="1423204" y="2081154"/>
          <a:ext cx="9000000" cy="4439587"/>
        </p:xfrm>
        <a:graphic>
          <a:graphicData uri="http://schemas.openxmlformats.org/drawingml/2006/table">
            <a:tbl>
              <a:tblPr firstRow="1" firstCol="1" bandRow="1"/>
              <a:tblGrid>
                <a:gridCol w="7469166">
                  <a:extLst>
                    <a:ext uri="{9D8B030D-6E8A-4147-A177-3AD203B41FA5}">
                      <a16:colId xmlns:a16="http://schemas.microsoft.com/office/drawing/2014/main" val="2774254064"/>
                    </a:ext>
                  </a:extLst>
                </a:gridCol>
                <a:gridCol w="1530834">
                  <a:extLst>
                    <a:ext uri="{9D8B030D-6E8A-4147-A177-3AD203B41FA5}">
                      <a16:colId xmlns:a16="http://schemas.microsoft.com/office/drawing/2014/main" val="3756045775"/>
                    </a:ext>
                  </a:extLst>
                </a:gridCol>
              </a:tblGrid>
              <a:tr h="193023">
                <a:tc>
                  <a:txBody>
                    <a:bodyPr/>
                    <a:lstStyle/>
                    <a:p>
                      <a:pPr algn="ctr" rtl="0" fontAlgn="ctr"/>
                      <a:r>
                        <a:rPr lang="es-CO" sz="1300" b="1" i="0" u="none" strike="noStrike" dirty="0">
                          <a:solidFill>
                            <a:srgbClr val="FFFFFF"/>
                          </a:solidFill>
                          <a:effectLst/>
                          <a:latin typeface="Arial" panose="020B0604020202020204" pitchFamily="34" charset="0"/>
                        </a:rPr>
                        <a:t>Sección No.</a:t>
                      </a:r>
                    </a:p>
                  </a:txBody>
                  <a:tcPr marL="5615" marR="5615" marT="561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a:txBody>
                    <a:bodyPr/>
                    <a:lstStyle/>
                    <a:p>
                      <a:pPr algn="ctr" rtl="0" fontAlgn="ctr"/>
                      <a:r>
                        <a:rPr lang="es-CO" sz="1300" b="1" i="0" u="none" strike="noStrike">
                          <a:solidFill>
                            <a:srgbClr val="FFFFFF"/>
                          </a:solidFill>
                          <a:effectLst/>
                          <a:latin typeface="Arial" panose="020B0604020202020204" pitchFamily="34" charset="0"/>
                        </a:rPr>
                        <a:t>Modificaciones</a:t>
                      </a:r>
                    </a:p>
                  </a:txBody>
                  <a:tcPr marL="5615" marR="5615" marT="561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4F2D7F"/>
                    </a:solidFill>
                  </a:tcPr>
                </a:tc>
                <a:extLst>
                  <a:ext uri="{0D108BD9-81ED-4DB2-BD59-A6C34878D82A}">
                    <a16:rowId xmlns:a16="http://schemas.microsoft.com/office/drawing/2014/main" val="2896920661"/>
                  </a:ext>
                </a:extLst>
              </a:tr>
              <a:tr h="174054">
                <a:tc>
                  <a:txBody>
                    <a:bodyPr/>
                    <a:lstStyle/>
                    <a:p>
                      <a:pPr algn="l" rtl="0" fontAlgn="ctr"/>
                      <a:r>
                        <a:rPr lang="es-MX" sz="1300" b="0" i="0" u="none" strike="noStrike" dirty="0">
                          <a:solidFill>
                            <a:srgbClr val="000000"/>
                          </a:solidFill>
                          <a:effectLst/>
                          <a:latin typeface="Arial" panose="020B0604020202020204" pitchFamily="34" charset="0"/>
                        </a:rPr>
                        <a:t>18. Activos Intangibles distintos de la Plusvalía</a:t>
                      </a:r>
                    </a:p>
                  </a:txBody>
                  <a:tcPr marL="5615" marR="5615" marT="5615" marB="0" anchor="ctr">
                    <a:lnL>
                      <a:noFill/>
                    </a:lnL>
                    <a:lnR>
                      <a:noFill/>
                    </a:lnR>
                    <a:lnT w="6350" cap="flat" cmpd="sng" algn="ctr">
                      <a:solidFill>
                        <a:srgbClr val="FFFFFF"/>
                      </a:solidFill>
                      <a:prstDash val="solid"/>
                      <a:round/>
                      <a:headEnd type="none" w="med" len="med"/>
                      <a:tailEnd type="none" w="med" len="med"/>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no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3481595379"/>
                  </a:ext>
                </a:extLst>
              </a:tr>
              <a:tr h="174054">
                <a:tc>
                  <a:txBody>
                    <a:bodyPr/>
                    <a:lstStyle/>
                    <a:p>
                      <a:pPr algn="l" rtl="0" fontAlgn="ctr"/>
                      <a:r>
                        <a:rPr lang="es-MX" sz="1300" b="0" i="0" u="none" strike="noStrike" dirty="0">
                          <a:solidFill>
                            <a:srgbClr val="000000"/>
                          </a:solidFill>
                          <a:effectLst/>
                          <a:latin typeface="Arial" panose="020B0604020202020204" pitchFamily="34" charset="0"/>
                        </a:rPr>
                        <a:t>19. Combinaciones de Negocios y Plusvalía</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Mayores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FF5149"/>
                    </a:solidFill>
                  </a:tcPr>
                </a:tc>
                <a:extLst>
                  <a:ext uri="{0D108BD9-81ED-4DB2-BD59-A6C34878D82A}">
                    <a16:rowId xmlns:a16="http://schemas.microsoft.com/office/drawing/2014/main" val="3650554919"/>
                  </a:ext>
                </a:extLst>
              </a:tr>
              <a:tr h="174054">
                <a:tc>
                  <a:txBody>
                    <a:bodyPr/>
                    <a:lstStyle/>
                    <a:p>
                      <a:pPr algn="l" rtl="0" fontAlgn="ctr"/>
                      <a:r>
                        <a:rPr lang="es-CO" sz="1300" b="0" i="0" u="none" strike="noStrike" dirty="0">
                          <a:solidFill>
                            <a:srgbClr val="000000"/>
                          </a:solidFill>
                          <a:effectLst/>
                          <a:latin typeface="Arial" panose="020B0604020202020204" pitchFamily="34" charset="0"/>
                        </a:rPr>
                        <a:t>20. Arrendamientos</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1419061731"/>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21. Provisiones y Contingencias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661517037"/>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22. Pasivos y Patrimonio</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969199428"/>
                  </a:ext>
                </a:extLst>
              </a:tr>
              <a:tr h="371735">
                <a:tc>
                  <a:txBody>
                    <a:bodyPr/>
                    <a:lstStyle/>
                    <a:p>
                      <a:pPr algn="l" rtl="0" fontAlgn="ctr"/>
                      <a:r>
                        <a:rPr lang="es-CO" sz="1300" b="0" i="0" u="none" strike="noStrike" dirty="0">
                          <a:solidFill>
                            <a:srgbClr val="000000"/>
                          </a:solidFill>
                          <a:effectLst/>
                          <a:latin typeface="Arial" panose="020B0604020202020204" pitchFamily="34" charset="0"/>
                        </a:rPr>
                        <a:t>23. Ingresos de Actividades Ordinarias (renombrada como Ingresos de Actividades Ordinarias</a:t>
                      </a:r>
                    </a:p>
                    <a:p>
                      <a:pPr algn="l" rtl="0" fontAlgn="ctr"/>
                      <a:r>
                        <a:rPr lang="es-CO" sz="1300" b="0" i="0" u="none" strike="noStrike" dirty="0">
                          <a:solidFill>
                            <a:srgbClr val="000000"/>
                          </a:solidFill>
                          <a:effectLst/>
                          <a:latin typeface="Arial" panose="020B0604020202020204" pitchFamily="34" charset="0"/>
                        </a:rPr>
                        <a:t>      procedentes de Contratos con Clientes)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Mayores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FF5149"/>
                    </a:solidFill>
                  </a:tcPr>
                </a:tc>
                <a:extLst>
                  <a:ext uri="{0D108BD9-81ED-4DB2-BD59-A6C34878D82A}">
                    <a16:rowId xmlns:a16="http://schemas.microsoft.com/office/drawing/2014/main" val="2464086001"/>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24. Subvenciones del Gobierno</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1774398329"/>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25. Costos por Préstamos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3422334266"/>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26. Pagos basados en Acciones</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73566504"/>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27. Deterioro del Valor de los Activos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1154253488"/>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28. Beneficios a los Empleados</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3120037083"/>
                  </a:ext>
                </a:extLst>
              </a:tr>
              <a:tr h="174054">
                <a:tc>
                  <a:txBody>
                    <a:bodyPr/>
                    <a:lstStyle/>
                    <a:p>
                      <a:pPr algn="l" rtl="0" fontAlgn="ctr"/>
                      <a:r>
                        <a:rPr lang="es-MX" sz="1300" b="0" i="0" u="none" strike="noStrike" dirty="0">
                          <a:solidFill>
                            <a:srgbClr val="000000"/>
                          </a:solidFill>
                          <a:effectLst/>
                          <a:latin typeface="Arial" panose="020B0604020202020204" pitchFamily="34" charset="0"/>
                        </a:rPr>
                        <a:t>29. Impuesto a las Ganancias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4107484201"/>
                  </a:ext>
                </a:extLst>
              </a:tr>
              <a:tr h="174054">
                <a:tc>
                  <a:txBody>
                    <a:bodyPr/>
                    <a:lstStyle/>
                    <a:p>
                      <a:pPr algn="l" rtl="0" fontAlgn="ctr"/>
                      <a:r>
                        <a:rPr lang="es-MX" sz="1300" b="0" i="0" u="none" strike="noStrike" dirty="0">
                          <a:solidFill>
                            <a:srgbClr val="000000"/>
                          </a:solidFill>
                          <a:effectLst/>
                          <a:latin typeface="Arial" panose="020B0604020202020204" pitchFamily="34" charset="0"/>
                        </a:rPr>
                        <a:t>30. Conversión de Moneda Extranjera</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1096558499"/>
                  </a:ext>
                </a:extLst>
              </a:tr>
              <a:tr h="174054">
                <a:tc>
                  <a:txBody>
                    <a:bodyPr/>
                    <a:lstStyle/>
                    <a:p>
                      <a:pPr algn="l" rtl="0" fontAlgn="ctr"/>
                      <a:r>
                        <a:rPr lang="es-CO" sz="1300" b="0" i="0" u="none" strike="noStrike" dirty="0">
                          <a:solidFill>
                            <a:srgbClr val="000000"/>
                          </a:solidFill>
                          <a:effectLst/>
                          <a:latin typeface="Arial" panose="020B0604020202020204" pitchFamily="34" charset="0"/>
                        </a:rPr>
                        <a:t>31. Hiperinflación</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De redacción</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9BD732"/>
                    </a:solidFill>
                  </a:tcPr>
                </a:tc>
                <a:extLst>
                  <a:ext uri="{0D108BD9-81ED-4DB2-BD59-A6C34878D82A}">
                    <a16:rowId xmlns:a16="http://schemas.microsoft.com/office/drawing/2014/main" val="3737312846"/>
                  </a:ext>
                </a:extLst>
              </a:tr>
              <a:tr h="223717">
                <a:tc>
                  <a:txBody>
                    <a:bodyPr/>
                    <a:lstStyle/>
                    <a:p>
                      <a:pPr algn="l" rtl="0" fontAlgn="ctr"/>
                      <a:r>
                        <a:rPr lang="es-MX" sz="1300" b="0" i="0" u="none" strike="noStrike" dirty="0">
                          <a:solidFill>
                            <a:srgbClr val="000000"/>
                          </a:solidFill>
                          <a:effectLst/>
                          <a:latin typeface="Arial" panose="020B0604020202020204" pitchFamily="34" charset="0"/>
                        </a:rPr>
                        <a:t>32. Hechos Ocurridos después del Periodo sobre el que se Informa</a:t>
                      </a:r>
                    </a:p>
                  </a:txBody>
                  <a:tcPr marL="5615" marR="5615" marT="5615" marB="0" anchor="ctr">
                    <a:lnL>
                      <a:noFill/>
                    </a:lnL>
                    <a:lnR>
                      <a:noFill/>
                    </a:lnR>
                    <a:lnT>
                      <a:noFill/>
                    </a:lnT>
                    <a:lnB>
                      <a:noFill/>
                    </a:lnB>
                    <a:noFill/>
                  </a:tcPr>
                </a:tc>
                <a:tc>
                  <a:txBody>
                    <a:bodyPr/>
                    <a:lstStyle/>
                    <a:p>
                      <a:pPr algn="ctr" rtl="0" fontAlgn="ctr"/>
                      <a:r>
                        <a:rPr lang="es-CO" sz="1300" b="0" i="0" u="none" strike="noStrike" dirty="0">
                          <a:solidFill>
                            <a:srgbClr val="000000"/>
                          </a:solidFill>
                          <a:effectLst/>
                          <a:latin typeface="Arial" panose="020B0604020202020204" pitchFamily="34" charset="0"/>
                        </a:rPr>
                        <a:t>Sin cambios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noFill/>
                  </a:tcPr>
                </a:tc>
                <a:extLst>
                  <a:ext uri="{0D108BD9-81ED-4DB2-BD59-A6C34878D82A}">
                    <a16:rowId xmlns:a16="http://schemas.microsoft.com/office/drawing/2014/main" val="77531494"/>
                  </a:ext>
                </a:extLst>
              </a:tr>
              <a:tr h="174054">
                <a:tc>
                  <a:txBody>
                    <a:bodyPr/>
                    <a:lstStyle/>
                    <a:p>
                      <a:pPr algn="l" rtl="0" fontAlgn="ctr"/>
                      <a:r>
                        <a:rPr lang="es-MX" sz="1300" b="0" i="0" u="none" strike="noStrike" dirty="0">
                          <a:solidFill>
                            <a:srgbClr val="000000"/>
                          </a:solidFill>
                          <a:effectLst/>
                          <a:latin typeface="Arial" panose="020B0604020202020204" pitchFamily="34" charset="0"/>
                        </a:rPr>
                        <a:t>33. Información a Revelar sobre Partes Relacionadas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172278226"/>
                  </a:ext>
                </a:extLst>
              </a:tr>
              <a:tr h="174054">
                <a:tc>
                  <a:txBody>
                    <a:bodyPr/>
                    <a:lstStyle/>
                    <a:p>
                      <a:pPr algn="l" rtl="0" fontAlgn="ctr"/>
                      <a:r>
                        <a:rPr lang="es-CO" sz="1300" b="0" i="0" u="none" strike="noStrike" dirty="0">
                          <a:solidFill>
                            <a:srgbClr val="000000"/>
                          </a:solidFill>
                          <a:effectLst/>
                          <a:latin typeface="Arial" panose="020B0604020202020204" pitchFamily="34" charset="0"/>
                        </a:rPr>
                        <a:t>34. Actividades Especializadas</a:t>
                      </a:r>
                    </a:p>
                  </a:txBody>
                  <a:tcPr marL="5615" marR="5615" marT="5615" marB="0" anchor="ctr">
                    <a:lnL>
                      <a:noFill/>
                    </a:lnL>
                    <a:lnR>
                      <a:noFill/>
                    </a:lnR>
                    <a:lnT>
                      <a:noFill/>
                    </a:lnT>
                    <a:lnB>
                      <a:noFill/>
                    </a:lnB>
                    <a:no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2237902601"/>
                  </a:ext>
                </a:extLst>
              </a:tr>
              <a:tr h="348107">
                <a:tc>
                  <a:txBody>
                    <a:bodyPr/>
                    <a:lstStyle/>
                    <a:p>
                      <a:pPr algn="l" rtl="0" fontAlgn="ctr"/>
                      <a:r>
                        <a:rPr lang="es-MX" sz="1300" b="0" i="0" u="none" strike="noStrike" dirty="0">
                          <a:solidFill>
                            <a:srgbClr val="000000"/>
                          </a:solidFill>
                          <a:effectLst/>
                          <a:latin typeface="Arial" panose="020B0604020202020204" pitchFamily="34" charset="0"/>
                        </a:rPr>
                        <a:t>35. Transición a la NIIF para las PYMES (renombrada Transición a la Norma de</a:t>
                      </a:r>
                    </a:p>
                    <a:p>
                      <a:pPr algn="l" rtl="0" fontAlgn="ctr"/>
                      <a:r>
                        <a:rPr lang="es-MX" sz="1300" b="0" i="0" u="none" strike="noStrike" dirty="0">
                          <a:solidFill>
                            <a:srgbClr val="000000"/>
                          </a:solidFill>
                          <a:effectLst/>
                          <a:latin typeface="Arial" panose="020B0604020202020204" pitchFamily="34" charset="0"/>
                        </a:rPr>
                        <a:t>      Contabilidad NIIF para las PYMES)</a:t>
                      </a:r>
                    </a:p>
                  </a:txBody>
                  <a:tcPr marL="5615" marR="5615" marT="5615" marB="0" anchor="ctr">
                    <a:lnL>
                      <a:noFill/>
                    </a:lnL>
                    <a:lnR>
                      <a:noFill/>
                    </a:lnR>
                    <a:lnT>
                      <a:noFill/>
                    </a:lnT>
                    <a:lnB>
                      <a:noFill/>
                    </a:lnB>
                    <a:solidFill>
                      <a:srgbClr val="DCD5E5"/>
                    </a:solidFill>
                  </a:tcPr>
                </a:tc>
                <a:tc>
                  <a:txBody>
                    <a:bodyPr/>
                    <a:lstStyle/>
                    <a:p>
                      <a:pPr algn="ctr" fontAlgn="ctr"/>
                      <a:r>
                        <a:rPr lang="es-CO" sz="1300" b="0" i="0" u="none" strike="noStrike" dirty="0">
                          <a:solidFill>
                            <a:srgbClr val="FFFFFF"/>
                          </a:solidFill>
                          <a:effectLst/>
                          <a:latin typeface="Arial" panose="020B0604020202020204" pitchFamily="34" charset="0"/>
                        </a:rPr>
                        <a:t>Menores</a:t>
                      </a:r>
                    </a:p>
                  </a:txBody>
                  <a:tcPr marL="5615" marR="5615" marT="5615" marB="0" anchor="ctr">
                    <a:lnL>
                      <a:noFill/>
                    </a:lnL>
                    <a:lnR>
                      <a:noFill/>
                    </a:lnR>
                    <a:lnT w="6350" cap="flat" cmpd="sng" algn="ctr">
                      <a:solidFill>
                        <a:srgbClr val="DCD5E5"/>
                      </a:solidFill>
                      <a:prstDash val="solid"/>
                      <a:round/>
                      <a:headEnd type="none" w="med" len="med"/>
                      <a:tailEnd type="none" w="med" len="med"/>
                    </a:lnT>
                    <a:lnB w="6350" cap="flat" cmpd="sng" algn="ctr">
                      <a:solidFill>
                        <a:srgbClr val="DCD5E5"/>
                      </a:solidFill>
                      <a:prstDash val="solid"/>
                      <a:round/>
                      <a:headEnd type="none" w="med" len="med"/>
                      <a:tailEnd type="none" w="med" len="med"/>
                    </a:lnB>
                    <a:solidFill>
                      <a:srgbClr val="00A4B3"/>
                    </a:solidFill>
                  </a:tcPr>
                </a:tc>
                <a:extLst>
                  <a:ext uri="{0D108BD9-81ED-4DB2-BD59-A6C34878D82A}">
                    <a16:rowId xmlns:a16="http://schemas.microsoft.com/office/drawing/2014/main" val="90582103"/>
                  </a:ext>
                </a:extLst>
              </a:tr>
            </a:tbl>
          </a:graphicData>
        </a:graphic>
      </p:graphicFrame>
      <p:sp>
        <p:nvSpPr>
          <p:cNvPr id="2" name="CuadroTexto 1">
            <a:extLst>
              <a:ext uri="{FF2B5EF4-FFF2-40B4-BE49-F238E27FC236}">
                <a16:creationId xmlns:a16="http://schemas.microsoft.com/office/drawing/2014/main" id="{359B7B9B-6463-7923-D1BE-74E9452F1FD3}"/>
              </a:ext>
            </a:extLst>
          </p:cNvPr>
          <p:cNvSpPr txBox="1"/>
          <p:nvPr/>
        </p:nvSpPr>
        <p:spPr>
          <a:xfrm>
            <a:off x="1050851" y="633961"/>
            <a:ext cx="1009029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Tercera Edición de la Norma de Contabilidad NIIF para las PYMES</a:t>
            </a:r>
            <a:endParaRPr kumimoji="0" lang="es-CO" sz="36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897895"/>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28">
            <a:extLst>
              <a:ext uri="{FF2B5EF4-FFF2-40B4-BE49-F238E27FC236}">
                <a16:creationId xmlns:a16="http://schemas.microsoft.com/office/drawing/2014/main" id="{6FA9A185-F460-2A57-1DDD-7111A3CE3C95}"/>
              </a:ext>
            </a:extLst>
          </p:cNvPr>
          <p:cNvSpPr/>
          <p:nvPr/>
        </p:nvSpPr>
        <p:spPr bwMode="auto">
          <a:xfrm>
            <a:off x="2534667" y="2861065"/>
            <a:ext cx="5652000" cy="2415258"/>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definición de “obligación pública de rendir cuentas”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1.3(b)).</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563" marR="0" lvl="2" algn="l" defTabSz="914400" rtl="0" eaLnBrk="1" fontAlgn="auto" latinLnBrk="0" hangingPunct="1">
              <a:lnSpc>
                <a:spcPct val="100000"/>
              </a:lnSpc>
              <a:spcBef>
                <a:spcPts val="0"/>
              </a:spcBef>
              <a:spcAft>
                <a:spcPts val="300"/>
              </a:spcAft>
              <a:buClrTx/>
              <a:buSzTx/>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IASB propone modificar el párrafo 1.3(b) para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incluir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los bancos, las cooperativas de crédito, las compañías de seguros, los agentes/intermediarios de valores, los fondos de inversión y los bancos de inversión como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ejemplos de entidades que suelen cumplir el segundo criterio</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 obstante, el IASB destacó que esta modificación no pretende ser una relajación del criterio del párrafo 1.3(b).</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Rectangle 29">
            <a:extLst>
              <a:ext uri="{FF2B5EF4-FFF2-40B4-BE49-F238E27FC236}">
                <a16:creationId xmlns:a16="http://schemas.microsoft.com/office/drawing/2014/main" id="{3D1FD6DA-71AC-68FE-AABE-9BA306268091}"/>
              </a:ext>
            </a:extLst>
          </p:cNvPr>
          <p:cNvSpPr/>
          <p:nvPr/>
        </p:nvSpPr>
        <p:spPr bwMode="auto">
          <a:xfrm>
            <a:off x="967563" y="3917617"/>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1292EB13-EF73-6B6C-992B-81D33A62154E}"/>
              </a:ext>
            </a:extLst>
          </p:cNvPr>
          <p:cNvSpPr/>
          <p:nvPr/>
        </p:nvSpPr>
        <p:spPr>
          <a:xfrm rot="5400000">
            <a:off x="2285076" y="3941328"/>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DD40961F-D59E-26A8-A8AE-824F56596F3F}"/>
              </a:ext>
            </a:extLst>
          </p:cNvPr>
          <p:cNvSpPr txBox="1">
            <a:spLocks/>
          </p:cNvSpPr>
          <p:nvPr/>
        </p:nvSpPr>
        <p:spPr>
          <a:xfrm>
            <a:off x="8488000" y="2873338"/>
            <a:ext cx="2910101" cy="360850"/>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4"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Impactos menores.</a:t>
            </a: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CuadroTexto 18">
            <a:extLst>
              <a:ext uri="{FF2B5EF4-FFF2-40B4-BE49-F238E27FC236}">
                <a16:creationId xmlns:a16="http://schemas.microsoft.com/office/drawing/2014/main" id="{0E6D3014-3EDC-6E0A-B157-12819C7B5567}"/>
              </a:ext>
            </a:extLst>
          </p:cNvPr>
          <p:cNvSpPr txBox="1"/>
          <p:nvPr/>
        </p:nvSpPr>
        <p:spPr>
          <a:xfrm>
            <a:off x="850197" y="1915118"/>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 Pequeñas y Medianas Entidades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E2E3DF1A-2DAC-C88F-D81F-BFB975CBD160}"/>
              </a:ext>
            </a:extLst>
          </p:cNvPr>
          <p:cNvSpPr>
            <a:spLocks noChangeAspect="1"/>
          </p:cNvSpPr>
          <p:nvPr/>
        </p:nvSpPr>
        <p:spPr>
          <a:xfrm>
            <a:off x="9572395" y="1929109"/>
            <a:ext cx="864000" cy="86400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E968A89A-AC96-0975-21F5-A6DCC86AD881}"/>
              </a:ext>
            </a:extLst>
          </p:cNvPr>
          <p:cNvSpPr/>
          <p:nvPr/>
        </p:nvSpPr>
        <p:spPr bwMode="auto">
          <a:xfrm>
            <a:off x="2534667" y="5428456"/>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8469B332-392B-4E1B-B35D-7B3CD16CE9CB}"/>
              </a:ext>
            </a:extLst>
          </p:cNvPr>
          <p:cNvSpPr/>
          <p:nvPr/>
        </p:nvSpPr>
        <p:spPr bwMode="auto">
          <a:xfrm>
            <a:off x="1105790" y="5358420"/>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8953BDF8-E9DC-5BC4-23BF-6162C216DB81}"/>
              </a:ext>
            </a:extLst>
          </p:cNvPr>
          <p:cNvSpPr/>
          <p:nvPr/>
        </p:nvSpPr>
        <p:spPr>
          <a:xfrm rot="5400000">
            <a:off x="2285076" y="548985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EEA5D87E-AABA-064F-9CC7-44240315CD18}"/>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82422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3642393-F96A-0C81-A0C0-AD28C1D42CD8}"/>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06D72843-E166-B264-56B5-B0E4D587FA99}"/>
              </a:ext>
            </a:extLst>
          </p:cNvPr>
          <p:cNvSpPr/>
          <p:nvPr/>
        </p:nvSpPr>
        <p:spPr bwMode="auto">
          <a:xfrm>
            <a:off x="2534667" y="2873338"/>
            <a:ext cx="5652000" cy="2469119"/>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Introducir nuevos conceptos sobre la medición, la presentación e información a revelar, entre otros.</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Actualizar las definiciones y los criterios de reconocimiento de activos y pasivos.</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Aclarar los conceptos de prudencia, administración, incertidumbre en la medición y esencia sobre la forma.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Añadir un principio fundamental de que los requerimientos de otras secciones de la Norma tienen prioridad sobre la Sección 2.</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Mantener el concepto de "costo o esfuerzo desproporcionado".</a:t>
            </a:r>
            <a:endParaRPr kumimoji="0" lang="es-CO"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endParaRPr>
          </a:p>
        </p:txBody>
      </p:sp>
      <p:sp>
        <p:nvSpPr>
          <p:cNvPr id="11" name="Rectangle 29">
            <a:extLst>
              <a:ext uri="{FF2B5EF4-FFF2-40B4-BE49-F238E27FC236}">
                <a16:creationId xmlns:a16="http://schemas.microsoft.com/office/drawing/2014/main" id="{D56EF431-0B5D-F984-B9B6-C3A675F66119}"/>
              </a:ext>
            </a:extLst>
          </p:cNvPr>
          <p:cNvSpPr/>
          <p:nvPr/>
        </p:nvSpPr>
        <p:spPr bwMode="auto">
          <a:xfrm>
            <a:off x="967563" y="3887573"/>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71E5C8E3-72C6-7076-C6B7-EB26A16B1593}"/>
              </a:ext>
            </a:extLst>
          </p:cNvPr>
          <p:cNvSpPr/>
          <p:nvPr/>
        </p:nvSpPr>
        <p:spPr>
          <a:xfrm rot="5400000">
            <a:off x="2285076" y="3911284"/>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1D4A40E8-27FC-7060-48AB-3A7F7859EF37}"/>
              </a:ext>
            </a:extLst>
          </p:cNvPr>
          <p:cNvSpPr txBox="1">
            <a:spLocks/>
          </p:cNvSpPr>
          <p:nvPr/>
        </p:nvSpPr>
        <p:spPr>
          <a:xfrm>
            <a:off x="8488000" y="2873338"/>
            <a:ext cx="2910101" cy="1930510"/>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0" marR="0" lvl="4"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s-CO"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4"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Las mejoras ayudarán a las PYMES a la hora de aplicar su juicio en la elaboración de las políticas contables en ausencia de requerimientos específicos en la Norma.</a:t>
            </a: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CuadroTexto 18">
            <a:extLst>
              <a:ext uri="{FF2B5EF4-FFF2-40B4-BE49-F238E27FC236}">
                <a16:creationId xmlns:a16="http://schemas.microsoft.com/office/drawing/2014/main" id="{C649C32F-E45F-60C4-FFDF-3C9C6A5CB176}"/>
              </a:ext>
            </a:extLst>
          </p:cNvPr>
          <p:cNvSpPr txBox="1"/>
          <p:nvPr/>
        </p:nvSpPr>
        <p:spPr>
          <a:xfrm>
            <a:off x="828686" y="1929109"/>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2 Conceptos y Principios Fundamentales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1200EA7B-D1AC-0A91-5873-260B65EEF8C9}"/>
              </a:ext>
            </a:extLst>
          </p:cNvPr>
          <p:cNvSpPr>
            <a:spLocks noChangeAspect="1"/>
          </p:cNvSpPr>
          <p:nvPr/>
        </p:nvSpPr>
        <p:spPr>
          <a:xfrm>
            <a:off x="9572395" y="1917679"/>
            <a:ext cx="864000" cy="864000"/>
          </a:xfrm>
          <a:prstGeom prst="ellipse">
            <a:avLst/>
          </a:prstGeom>
          <a:solidFill>
            <a:srgbClr val="FF5149"/>
          </a:solidFill>
          <a:ln w="76200">
            <a:solidFill>
              <a:srgbClr val="FF514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Mayores</a:t>
            </a:r>
          </a:p>
        </p:txBody>
      </p:sp>
      <p:sp>
        <p:nvSpPr>
          <p:cNvPr id="7" name="Rectangle 25">
            <a:extLst>
              <a:ext uri="{FF2B5EF4-FFF2-40B4-BE49-F238E27FC236}">
                <a16:creationId xmlns:a16="http://schemas.microsoft.com/office/drawing/2014/main" id="{05BC4C75-5499-9D57-673A-CF4182CAE5C6}"/>
              </a:ext>
            </a:extLst>
          </p:cNvPr>
          <p:cNvSpPr/>
          <p:nvPr/>
        </p:nvSpPr>
        <p:spPr bwMode="auto">
          <a:xfrm>
            <a:off x="2534667" y="5533880"/>
            <a:ext cx="5652000" cy="360850"/>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Marco Conceptual para la Información Financiera emitido en 2018</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FCA400F9-B1FA-60F3-CC78-BEDEDDD22A60}"/>
              </a:ext>
            </a:extLst>
          </p:cNvPr>
          <p:cNvSpPr/>
          <p:nvPr/>
        </p:nvSpPr>
        <p:spPr bwMode="auto">
          <a:xfrm>
            <a:off x="1105790" y="5463844"/>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EF0871C6-F85E-4DF7-D4AC-25BE39828B08}"/>
              </a:ext>
            </a:extLst>
          </p:cNvPr>
          <p:cNvSpPr/>
          <p:nvPr/>
        </p:nvSpPr>
        <p:spPr>
          <a:xfrm rot="5400000">
            <a:off x="2285076" y="5595276"/>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2DCBA9C9-D2CD-0DF5-0E81-D66DBC57FE3D}"/>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62416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D8DF875-C999-23A5-CBEB-0F52B5F01264}"/>
              </a:ext>
            </a:extLst>
          </p:cNvPr>
          <p:cNvSpPr>
            <a:spLocks noGrp="1"/>
          </p:cNvSpPr>
          <p:nvPr>
            <p:ph type="ftr" sz="quarter" idx="10"/>
          </p:nvPr>
        </p:nvSpPr>
        <p:spPr>
          <a:xfrm>
            <a:off x="7210426" y="6460293"/>
            <a:ext cx="4032249"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sysClr val="windowText" lastClr="000000"/>
              </a:solidFill>
              <a:effectLst/>
              <a:uLnTx/>
              <a:uFillTx/>
              <a:latin typeface="GT Walsheim LC Light"/>
              <a:ea typeface="+mn-ea"/>
              <a:cs typeface="+mn-cs"/>
            </a:endParaRPr>
          </a:p>
        </p:txBody>
      </p:sp>
      <p:sp>
        <p:nvSpPr>
          <p:cNvPr id="4" name="Slide Number Placeholder 3">
            <a:extLst>
              <a:ext uri="{FF2B5EF4-FFF2-40B4-BE49-F238E27FC236}">
                <a16:creationId xmlns:a16="http://schemas.microsoft.com/office/drawing/2014/main" id="{7E4EF418-D92E-E758-5B91-079797DB4B22}"/>
              </a:ext>
            </a:extLst>
          </p:cNvPr>
          <p:cNvSpPr>
            <a:spLocks noGrp="1"/>
          </p:cNvSpPr>
          <p:nvPr>
            <p:ph type="sldNum" sz="quarter" idx="11"/>
          </p:nvPr>
        </p:nvSpPr>
        <p:spPr>
          <a:xfrm>
            <a:off x="11412536" y="6460293"/>
            <a:ext cx="271463"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fld id="{1AB31D9B-80B6-41F8-B283-556E26E6158E}" type="slidenum">
              <a:rPr kumimoji="0" lang="en-GB" sz="800" b="1" i="0" u="none" strike="noStrike" kern="1200" cap="none" spc="0" normalizeH="0" baseline="0" noProof="0" smtClean="0">
                <a:ln>
                  <a:noFill/>
                </a:ln>
                <a:solidFill>
                  <a:sysClr val="windowText" lastClr="000000"/>
                </a:solidFill>
                <a:effectLst/>
                <a:uLnTx/>
                <a:uFillTx/>
                <a:latin typeface="GT Walsheim LC Light"/>
                <a:ea typeface="+mn-ea"/>
                <a:cs typeface="+mn-cs"/>
              </a:rPr>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t>16</a:t>
            </a:fld>
            <a:endParaRPr kumimoji="0" lang="en-GB" sz="800" b="1" i="0" u="none" strike="noStrike" kern="1200" cap="none" spc="0" normalizeH="0" baseline="0" noProof="0">
              <a:ln>
                <a:noFill/>
              </a:ln>
              <a:solidFill>
                <a:sysClr val="windowText" lastClr="000000"/>
              </a:solidFill>
              <a:effectLst/>
              <a:uLnTx/>
              <a:uFillTx/>
              <a:latin typeface="GT Walsheim LC Light"/>
              <a:ea typeface="+mn-ea"/>
              <a:cs typeface="+mn-cs"/>
            </a:endParaRPr>
          </a:p>
        </p:txBody>
      </p:sp>
      <p:sp>
        <p:nvSpPr>
          <p:cNvPr id="17" name="Text Placeholder 16">
            <a:extLst>
              <a:ext uri="{FF2B5EF4-FFF2-40B4-BE49-F238E27FC236}">
                <a16:creationId xmlns:a16="http://schemas.microsoft.com/office/drawing/2014/main" id="{86D98BDF-E5FF-E4B3-10ED-C319ABFB6823}"/>
              </a:ext>
            </a:extLst>
          </p:cNvPr>
          <p:cNvSpPr>
            <a:spLocks noGrp="1"/>
          </p:cNvSpPr>
          <p:nvPr>
            <p:ph type="body" sz="quarter" idx="12"/>
          </p:nvPr>
        </p:nvSpPr>
        <p:spPr>
          <a:xfrm>
            <a:off x="507999" y="2358727"/>
            <a:ext cx="5465762" cy="301931"/>
          </a:xfrm>
        </p:spPr>
        <p:txBody>
          <a:bodyPr/>
          <a:lstStyle/>
          <a:p>
            <a:r>
              <a:rPr lang="en-GB" sz="1600" dirty="0">
                <a:latin typeface="Arial" panose="020B0604020202020204" pitchFamily="34" charset="0"/>
                <a:cs typeface="Arial" panose="020B0604020202020204" pitchFamily="34" charset="0"/>
              </a:rPr>
              <a:t>NIIF para las PYMES 2015</a:t>
            </a:r>
          </a:p>
        </p:txBody>
      </p:sp>
      <p:sp>
        <p:nvSpPr>
          <p:cNvPr id="20" name="Text Placeholder 19">
            <a:extLst>
              <a:ext uri="{FF2B5EF4-FFF2-40B4-BE49-F238E27FC236}">
                <a16:creationId xmlns:a16="http://schemas.microsoft.com/office/drawing/2014/main" id="{563390A8-0A4C-58D5-040F-121EF5737F5C}"/>
              </a:ext>
            </a:extLst>
          </p:cNvPr>
          <p:cNvSpPr>
            <a:spLocks noGrp="1"/>
          </p:cNvSpPr>
          <p:nvPr>
            <p:ph type="body" sz="quarter" idx="18"/>
          </p:nvPr>
        </p:nvSpPr>
        <p:spPr>
          <a:xfrm>
            <a:off x="6717163" y="2275978"/>
            <a:ext cx="4320000" cy="507674"/>
          </a:xfrm>
        </p:spPr>
        <p:txBody>
          <a:bodyPr vert="horz" wrap="square" lIns="0" tIns="0" rIns="0" bIns="0" rtlCol="0" anchor="t" anchorCtr="0">
            <a:noAutofit/>
          </a:bodyPr>
          <a:lstStyle/>
          <a:p>
            <a:r>
              <a:rPr lang="es-MX" sz="1600" dirty="0">
                <a:latin typeface="Arial" panose="020B0604020202020204" pitchFamily="34" charset="0"/>
                <a:cs typeface="Arial" panose="020B0604020202020204" pitchFamily="34" charset="0"/>
              </a:rPr>
              <a:t>Tercera Edición de la Norma de Contabilidad NIIF para las PYMES 2025</a:t>
            </a:r>
          </a:p>
        </p:txBody>
      </p:sp>
      <p:sp>
        <p:nvSpPr>
          <p:cNvPr id="22" name="Text Placeholder 21">
            <a:extLst>
              <a:ext uri="{FF2B5EF4-FFF2-40B4-BE49-F238E27FC236}">
                <a16:creationId xmlns:a16="http://schemas.microsoft.com/office/drawing/2014/main" id="{BF957CB1-AE59-2FFD-DED5-2EADF0407749}"/>
              </a:ext>
            </a:extLst>
          </p:cNvPr>
          <p:cNvSpPr>
            <a:spLocks noGrp="1"/>
          </p:cNvSpPr>
          <p:nvPr>
            <p:ph type="body" sz="quarter" idx="20"/>
          </p:nvPr>
        </p:nvSpPr>
        <p:spPr>
          <a:xfrm>
            <a:off x="508001" y="2995662"/>
            <a:ext cx="4320000" cy="885825"/>
          </a:xfrm>
        </p:spPr>
        <p:txBody>
          <a:bodyPr/>
          <a:lstStyle/>
          <a:p>
            <a:r>
              <a:rPr lang="es-CO" sz="1600" noProof="0" dirty="0">
                <a:latin typeface="Arial" panose="020B0604020202020204" pitchFamily="34" charset="0"/>
                <a:cs typeface="Arial" panose="020B0604020202020204" pitchFamily="34" charset="0"/>
              </a:rPr>
              <a:t>Activo</a:t>
            </a:r>
          </a:p>
          <a:p>
            <a:pPr lvl="4"/>
            <a:r>
              <a:rPr lang="es-MX" dirty="0">
                <a:latin typeface="Arial" panose="020B0604020202020204" pitchFamily="34" charset="0"/>
                <a:cs typeface="Arial" panose="020B0604020202020204" pitchFamily="34" charset="0"/>
              </a:rPr>
              <a:t>Un activo es un recurso</a:t>
            </a:r>
            <a:r>
              <a:rPr lang="es-MX" noProof="0" dirty="0">
                <a:latin typeface="Arial" panose="020B0604020202020204" pitchFamily="34" charset="0"/>
                <a:cs typeface="Arial" panose="020B0604020202020204" pitchFamily="34" charset="0"/>
              </a:rPr>
              <a:t> controlado por la entidad como resultado de sucesos pasados, del que la entidad espera obtener, en el futuro, beneficios económicos.</a:t>
            </a:r>
            <a:endParaRPr lang="es-CO" noProof="0" dirty="0">
              <a:latin typeface="Arial" panose="020B0604020202020204" pitchFamily="34" charset="0"/>
              <a:cs typeface="Arial" panose="020B0604020202020204" pitchFamily="34" charset="0"/>
            </a:endParaRPr>
          </a:p>
        </p:txBody>
      </p:sp>
      <p:sp>
        <p:nvSpPr>
          <p:cNvPr id="23" name="Text Placeholder 22">
            <a:extLst>
              <a:ext uri="{FF2B5EF4-FFF2-40B4-BE49-F238E27FC236}">
                <a16:creationId xmlns:a16="http://schemas.microsoft.com/office/drawing/2014/main" id="{477EA183-8D5D-DA16-731D-D5D60871CC02}"/>
              </a:ext>
            </a:extLst>
          </p:cNvPr>
          <p:cNvSpPr>
            <a:spLocks noGrp="1"/>
          </p:cNvSpPr>
          <p:nvPr>
            <p:ph type="body" sz="quarter" idx="21"/>
          </p:nvPr>
        </p:nvSpPr>
        <p:spPr>
          <a:xfrm>
            <a:off x="6717163" y="2995662"/>
            <a:ext cx="4320000" cy="885825"/>
          </a:xfrm>
        </p:spPr>
        <p:txBody>
          <a:bodyPr/>
          <a:lstStyle/>
          <a:p>
            <a:r>
              <a:rPr lang="es-CO" sz="1600" noProof="0" dirty="0">
                <a:latin typeface="Arial" panose="020B0604020202020204" pitchFamily="34" charset="0"/>
                <a:cs typeface="Arial" panose="020B0604020202020204" pitchFamily="34" charset="0"/>
              </a:rPr>
              <a:t>Activo</a:t>
            </a:r>
          </a:p>
          <a:p>
            <a:pPr lvl="4"/>
            <a:r>
              <a:rPr lang="es-CO" noProof="0" dirty="0">
                <a:solidFill>
                  <a:srgbClr val="00A4B3"/>
                </a:solidFill>
                <a:latin typeface="Arial" panose="020B0604020202020204" pitchFamily="34" charset="0"/>
                <a:cs typeface="Arial" panose="020B0604020202020204" pitchFamily="34" charset="0"/>
              </a:rPr>
              <a:t>Un activo </a:t>
            </a:r>
            <a:r>
              <a:rPr lang="es-CO" noProof="0" dirty="0">
                <a:latin typeface="Arial" panose="020B0604020202020204" pitchFamily="34" charset="0"/>
                <a:cs typeface="Arial" panose="020B0604020202020204" pitchFamily="34" charset="0"/>
              </a:rPr>
              <a:t>es un recurso económico presente controlado por la entidad como resultado de sucesos pasados.</a:t>
            </a:r>
          </a:p>
          <a:p>
            <a:pPr lvl="4"/>
            <a:r>
              <a:rPr lang="es-MX" noProof="0" dirty="0">
                <a:latin typeface="Arial" panose="020B0604020202020204" pitchFamily="34" charset="0"/>
                <a:cs typeface="Arial" panose="020B0604020202020204" pitchFamily="34" charset="0"/>
              </a:rPr>
              <a:t>Un </a:t>
            </a:r>
            <a:r>
              <a:rPr lang="es-MX" noProof="0" dirty="0">
                <a:solidFill>
                  <a:srgbClr val="00A4B3"/>
                </a:solidFill>
                <a:latin typeface="Arial" panose="020B0604020202020204" pitchFamily="34" charset="0"/>
                <a:cs typeface="Arial" panose="020B0604020202020204" pitchFamily="34" charset="0"/>
              </a:rPr>
              <a:t>recurso económico </a:t>
            </a:r>
            <a:r>
              <a:rPr lang="es-MX" noProof="0" dirty="0">
                <a:latin typeface="Arial" panose="020B0604020202020204" pitchFamily="34" charset="0"/>
                <a:cs typeface="Arial" panose="020B0604020202020204" pitchFamily="34" charset="0"/>
              </a:rPr>
              <a:t>es un derecho que tiene el potencial de producir beneficios económicos</a:t>
            </a:r>
            <a:endParaRPr lang="es-CO" noProof="0" dirty="0">
              <a:latin typeface="Arial" panose="020B0604020202020204" pitchFamily="34" charset="0"/>
              <a:cs typeface="Arial" panose="020B0604020202020204" pitchFamily="34" charset="0"/>
            </a:endParaRPr>
          </a:p>
        </p:txBody>
      </p:sp>
      <p:sp>
        <p:nvSpPr>
          <p:cNvPr id="24" name="Text Placeholder 23">
            <a:extLst>
              <a:ext uri="{FF2B5EF4-FFF2-40B4-BE49-F238E27FC236}">
                <a16:creationId xmlns:a16="http://schemas.microsoft.com/office/drawing/2014/main" id="{25E30E21-0766-E3A0-32AF-93E7A7C795A8}"/>
              </a:ext>
            </a:extLst>
          </p:cNvPr>
          <p:cNvSpPr>
            <a:spLocks noGrp="1"/>
          </p:cNvSpPr>
          <p:nvPr>
            <p:ph type="body" sz="quarter" idx="22"/>
          </p:nvPr>
        </p:nvSpPr>
        <p:spPr>
          <a:xfrm>
            <a:off x="508001" y="4916660"/>
            <a:ext cx="4320000" cy="885825"/>
          </a:xfrm>
        </p:spPr>
        <p:txBody>
          <a:bodyPr/>
          <a:lstStyle/>
          <a:p>
            <a:r>
              <a:rPr lang="es-CO" sz="1600" noProof="0" dirty="0"/>
              <a:t>Pasivo</a:t>
            </a:r>
          </a:p>
          <a:p>
            <a:pPr lvl="4"/>
            <a:r>
              <a:rPr lang="es-MX" dirty="0">
                <a:latin typeface="Arial" panose="020B0604020202020204" pitchFamily="34" charset="0"/>
                <a:cs typeface="Arial" panose="020B0604020202020204" pitchFamily="34" charset="0"/>
              </a:rPr>
              <a:t>Un pasivo es una obligación presente de la entidad, surgida a raíz de sucesos pasados, al vencimiento de la cual, y para cancelarla, la entidad espera desprenderse de recursos que incorporan beneficios económicos</a:t>
            </a:r>
            <a:endParaRPr lang="es-CO" dirty="0">
              <a:latin typeface="Arial" panose="020B0604020202020204" pitchFamily="34" charset="0"/>
              <a:cs typeface="Arial" panose="020B0604020202020204" pitchFamily="34" charset="0"/>
            </a:endParaRPr>
          </a:p>
        </p:txBody>
      </p:sp>
      <p:sp>
        <p:nvSpPr>
          <p:cNvPr id="25" name="Text Placeholder 24">
            <a:extLst>
              <a:ext uri="{FF2B5EF4-FFF2-40B4-BE49-F238E27FC236}">
                <a16:creationId xmlns:a16="http://schemas.microsoft.com/office/drawing/2014/main" id="{922B00B6-8492-1EA8-E147-E63EFAD157FC}"/>
              </a:ext>
            </a:extLst>
          </p:cNvPr>
          <p:cNvSpPr>
            <a:spLocks noGrp="1"/>
          </p:cNvSpPr>
          <p:nvPr>
            <p:ph type="body" sz="quarter" idx="23"/>
          </p:nvPr>
        </p:nvSpPr>
        <p:spPr>
          <a:xfrm>
            <a:off x="6715312" y="4894764"/>
            <a:ext cx="4320000" cy="885825"/>
          </a:xfrm>
        </p:spPr>
        <p:txBody>
          <a:bodyPr/>
          <a:lstStyle/>
          <a:p>
            <a:r>
              <a:rPr lang="es-CO" sz="1600" noProof="0" dirty="0"/>
              <a:t>Pasivo</a:t>
            </a:r>
          </a:p>
          <a:p>
            <a:pPr lvl="4"/>
            <a:r>
              <a:rPr lang="es-MX" dirty="0">
                <a:latin typeface="Arial" panose="020B0604020202020204" pitchFamily="34" charset="0"/>
                <a:cs typeface="Arial" panose="020B0604020202020204" pitchFamily="34" charset="0"/>
              </a:rPr>
              <a:t>Un pasivo es una obligación presente de la entidad de transferir un recurso económico como resultado de sucesos pasados.</a:t>
            </a:r>
            <a:endParaRPr lang="es-CO" dirty="0">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B4533499-E06E-0927-B661-C57A340C0A7D}"/>
              </a:ext>
            </a:extLst>
          </p:cNvPr>
          <p:cNvPicPr>
            <a:picLocks noChangeAspect="1"/>
          </p:cNvPicPr>
          <p:nvPr/>
        </p:nvPicPr>
        <p:blipFill>
          <a:blip r:embed="rId3"/>
          <a:stretch>
            <a:fillRect/>
          </a:stretch>
        </p:blipFill>
        <p:spPr>
          <a:xfrm>
            <a:off x="5322326" y="3438574"/>
            <a:ext cx="651435" cy="651435"/>
          </a:xfrm>
          <a:prstGeom prst="rect">
            <a:avLst/>
          </a:prstGeom>
        </p:spPr>
      </p:pic>
      <p:pic>
        <p:nvPicPr>
          <p:cNvPr id="10" name="Imagen 9">
            <a:extLst>
              <a:ext uri="{FF2B5EF4-FFF2-40B4-BE49-F238E27FC236}">
                <a16:creationId xmlns:a16="http://schemas.microsoft.com/office/drawing/2014/main" id="{93441F68-752F-4C36-2175-3B430727A1CC}"/>
              </a:ext>
            </a:extLst>
          </p:cNvPr>
          <p:cNvPicPr>
            <a:picLocks noChangeAspect="1"/>
          </p:cNvPicPr>
          <p:nvPr/>
        </p:nvPicPr>
        <p:blipFill>
          <a:blip r:embed="rId4"/>
          <a:stretch>
            <a:fillRect/>
          </a:stretch>
        </p:blipFill>
        <p:spPr>
          <a:xfrm>
            <a:off x="5325074" y="5359572"/>
            <a:ext cx="648687" cy="651435"/>
          </a:xfrm>
          <a:prstGeom prst="rect">
            <a:avLst/>
          </a:prstGeom>
        </p:spPr>
      </p:pic>
      <p:sp>
        <p:nvSpPr>
          <p:cNvPr id="11" name="CuadroTexto 10">
            <a:extLst>
              <a:ext uri="{FF2B5EF4-FFF2-40B4-BE49-F238E27FC236}">
                <a16:creationId xmlns:a16="http://schemas.microsoft.com/office/drawing/2014/main" id="{695540BE-2A6F-153F-DFB3-4F46BCF20758}"/>
              </a:ext>
            </a:extLst>
          </p:cNvPr>
          <p:cNvSpPr txBox="1"/>
          <p:nvPr/>
        </p:nvSpPr>
        <p:spPr>
          <a:xfrm>
            <a:off x="427989" y="504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02AF12B3-2B1B-A3F2-AB52-552019B64DA3}"/>
              </a:ext>
            </a:extLst>
          </p:cNvPr>
          <p:cNvSpPr txBox="1"/>
          <p:nvPr/>
        </p:nvSpPr>
        <p:spPr>
          <a:xfrm>
            <a:off x="427989" y="1600913"/>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2 Conceptos y Principios Fundamentales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448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3" grpId="0" build="p"/>
      <p:bldP spid="24" grpId="0" build="p"/>
      <p:bldP spid="2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7461329E-C145-AC0A-7EB9-E3419837AB96}"/>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C9613869-5CF5-6C24-9ED8-27C4F4256BF2}"/>
              </a:ext>
            </a:extLst>
          </p:cNvPr>
          <p:cNvSpPr/>
          <p:nvPr/>
        </p:nvSpPr>
        <p:spPr bwMode="auto">
          <a:xfrm>
            <a:off x="2534667" y="2705449"/>
            <a:ext cx="5652000" cy="2430647"/>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 los requerimientos relativos a la materialidad o importancia relativa, el orden de las notas, los subtotales, las políticas contables y la desagregación (véase el párrafo 3.15A).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 la definición de «material» y su aplicación</a:t>
            </a:r>
            <a:r>
              <a:rPr lang="es-MX" sz="1400" kern="0" dirty="0">
                <a:solidFill>
                  <a:prstClr val="black"/>
                </a:solidFill>
                <a:latin typeface="Arial" panose="020B0604020202020204" pitchFamily="34" charset="0"/>
                <a:cs typeface="Arial" panose="020B0604020202020204" pitchFamily="34" charset="0"/>
              </a:rPr>
              <a:t>.</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lang="es-MX" sz="1400" kern="0" dirty="0">
                <a:solidFill>
                  <a:prstClr val="black"/>
                </a:solidFill>
                <a:latin typeface="Arial" panose="020B0604020202020204" pitchFamily="34" charset="0"/>
                <a:cs typeface="Arial" panose="020B0604020202020204" pitchFamily="34" charset="0"/>
              </a:rPr>
              <a:t>Reubicación de la descripción de la base contable de acumulación de la Sección 2 a la sección 3 (véase el párrafo 3.16A).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lang="es-MX" sz="1400" kern="0" dirty="0">
                <a:solidFill>
                  <a:prstClr val="black"/>
                </a:solidFill>
                <a:latin typeface="Arial" panose="020B0604020202020204" pitchFamily="34" charset="0"/>
                <a:cs typeface="Arial" panose="020B0604020202020204" pitchFamily="34" charset="0"/>
              </a:rPr>
              <a:t>Modificación para requerir a las </a:t>
            </a:r>
            <a:r>
              <a:rPr lang="es-MX" sz="1400" kern="0" dirty="0">
                <a:latin typeface="Arial" panose="020B0604020202020204" pitchFamily="34" charset="0"/>
                <a:cs typeface="Arial" panose="020B0604020202020204" pitchFamily="34" charset="0"/>
              </a:rPr>
              <a:t>entidades que </a:t>
            </a:r>
            <a:r>
              <a:rPr lang="es-MX" sz="1400" kern="0" dirty="0">
                <a:solidFill>
                  <a:srgbClr val="00A4B3"/>
                </a:solidFill>
                <a:latin typeface="Arial" panose="020B0604020202020204" pitchFamily="34" charset="0"/>
                <a:cs typeface="Arial" panose="020B0604020202020204" pitchFamily="34" charset="0"/>
              </a:rPr>
              <a:t>revelen "información material sobre políticas contables" </a:t>
            </a:r>
            <a:r>
              <a:rPr lang="es-MX" sz="1400" kern="0" dirty="0">
                <a:solidFill>
                  <a:prstClr val="black"/>
                </a:solidFill>
                <a:latin typeface="Arial" panose="020B0604020202020204" pitchFamily="34" charset="0"/>
                <a:cs typeface="Arial" panose="020B0604020202020204" pitchFamily="34" charset="0"/>
              </a:rPr>
              <a:t>en lugar de "políticas contables significativas" [véase el párrafo 3.17(e)].</a:t>
            </a:r>
            <a:endPar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Rectangle 29">
            <a:extLst>
              <a:ext uri="{FF2B5EF4-FFF2-40B4-BE49-F238E27FC236}">
                <a16:creationId xmlns:a16="http://schemas.microsoft.com/office/drawing/2014/main" id="{7007B039-2AB5-A26E-5BBF-E678B26F072D}"/>
              </a:ext>
            </a:extLst>
          </p:cNvPr>
          <p:cNvSpPr/>
          <p:nvPr/>
        </p:nvSpPr>
        <p:spPr bwMode="auto">
          <a:xfrm>
            <a:off x="967563" y="3700447"/>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254AE8D7-68C5-3BCB-9478-6586297D6117}"/>
              </a:ext>
            </a:extLst>
          </p:cNvPr>
          <p:cNvSpPr/>
          <p:nvPr/>
        </p:nvSpPr>
        <p:spPr>
          <a:xfrm rot="5400000">
            <a:off x="2285076" y="3724158"/>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266DF2A4-C373-1524-85A0-3B71100CD9D7}"/>
              </a:ext>
            </a:extLst>
          </p:cNvPr>
          <p:cNvSpPr txBox="1">
            <a:spLocks/>
          </p:cNvSpPr>
          <p:nvPr/>
        </p:nvSpPr>
        <p:spPr>
          <a:xfrm>
            <a:off x="8488000" y="2873338"/>
            <a:ext cx="2910101" cy="2453730"/>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EEFF más reducidos, s</a:t>
            </a:r>
            <a:r>
              <a:rPr lang="es-MX" sz="1400" dirty="0">
                <a:solidFill>
                  <a:prstClr val="black"/>
                </a:solidFill>
                <a:latin typeface="Arial" panose="020B0604020202020204" pitchFamily="34" charset="0"/>
                <a:cs typeface="Arial" panose="020B0604020202020204" pitchFamily="34" charset="0"/>
              </a:rPr>
              <a:t>e revelará información material sobre políticas contables utilizadas en la preparación de los EEFF.</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Los requisitos modificados de los párrafos 3.15A a 3.16 se aplican prospectivamente (Párrafo A4).</a:t>
            </a:r>
          </a:p>
        </p:txBody>
      </p:sp>
      <p:sp>
        <p:nvSpPr>
          <p:cNvPr id="19" name="CuadroTexto 18">
            <a:extLst>
              <a:ext uri="{FF2B5EF4-FFF2-40B4-BE49-F238E27FC236}">
                <a16:creationId xmlns:a16="http://schemas.microsoft.com/office/drawing/2014/main" id="{BD683746-205B-026E-4309-C2A1DAA2283F}"/>
              </a:ext>
            </a:extLst>
          </p:cNvPr>
          <p:cNvSpPr txBox="1"/>
          <p:nvPr/>
        </p:nvSpPr>
        <p:spPr>
          <a:xfrm>
            <a:off x="828686" y="1929109"/>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3 Presentación de Estados Financieros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AC042D44-81A4-FF8E-D33A-FBB443B77A69}"/>
              </a:ext>
            </a:extLst>
          </p:cNvPr>
          <p:cNvSpPr>
            <a:spLocks noChangeAspect="1"/>
          </p:cNvSpPr>
          <p:nvPr/>
        </p:nvSpPr>
        <p:spPr>
          <a:xfrm>
            <a:off x="9572395" y="1929109"/>
            <a:ext cx="864000" cy="86400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M</a:t>
            </a:r>
            <a:r>
              <a:rPr lang="es-CO" sz="1000" b="1" dirty="0" err="1">
                <a:solidFill>
                  <a:prstClr val="white">
                    <a:lumMod val="95000"/>
                  </a:prstClr>
                </a:solidFill>
                <a:latin typeface="Arial" panose="020B0604020202020204" pitchFamily="34" charset="0"/>
                <a:cs typeface="Arial" panose="020B0604020202020204" pitchFamily="34" charset="0"/>
              </a:rPr>
              <a:t>enores</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C969E6CB-BC8E-AB7C-1952-5054404E1147}"/>
              </a:ext>
            </a:extLst>
          </p:cNvPr>
          <p:cNvSpPr/>
          <p:nvPr/>
        </p:nvSpPr>
        <p:spPr bwMode="auto">
          <a:xfrm>
            <a:off x="2534667" y="5283525"/>
            <a:ext cx="5652000" cy="830209"/>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 Presentación de EEFF (Aplica hasta el 31/Dic/2026)</a:t>
            </a:r>
          </a:p>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18 Presentación e Información a Revelar en los EEFF (Vigente a partir del 01/Ene/2027)</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0370F54C-972D-E2E7-B95A-B885D60E1DA4}"/>
              </a:ext>
            </a:extLst>
          </p:cNvPr>
          <p:cNvSpPr/>
          <p:nvPr/>
        </p:nvSpPr>
        <p:spPr bwMode="auto">
          <a:xfrm>
            <a:off x="1105790" y="544816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30BD665B-7709-356F-88B0-9BCA9ED4B731}"/>
              </a:ext>
            </a:extLst>
          </p:cNvPr>
          <p:cNvSpPr/>
          <p:nvPr/>
        </p:nvSpPr>
        <p:spPr>
          <a:xfrm rot="5400000">
            <a:off x="2285076" y="5579600"/>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1AB68F39-A19F-DCFE-FFFE-0532B9EC0380}"/>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6269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C5C01E89-9F66-FBEA-4C3E-A11FD0280B5D}"/>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484644AE-23AA-BB80-954F-F7486496DB2C}"/>
              </a:ext>
            </a:extLst>
          </p:cNvPr>
          <p:cNvSpPr/>
          <p:nvPr/>
        </p:nvSpPr>
        <p:spPr bwMode="auto">
          <a:xfrm>
            <a:off x="2534667" y="2713144"/>
            <a:ext cx="5652000" cy="2415258"/>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para exigir la desagregación de partidas en el estado de situación financiera cuando dicha presentación sea relevante para comprender la situación financiera de una entidad (véase el párrafo 4.3).</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Eliminación del requisito de desagregar las cuentas por cobrar comerciales y otras cuentas por cobrar para mostrar por separado las cuentas por cobrar derivadas de ingresos devengados aún no facturados, como consecuencia de la revisión de la Sección 23, Ingresos procedentes de contratos con clientes (véase el párrafo 4.11(b)).</a:t>
            </a:r>
          </a:p>
        </p:txBody>
      </p:sp>
      <p:sp>
        <p:nvSpPr>
          <p:cNvPr id="11" name="Rectangle 29">
            <a:extLst>
              <a:ext uri="{FF2B5EF4-FFF2-40B4-BE49-F238E27FC236}">
                <a16:creationId xmlns:a16="http://schemas.microsoft.com/office/drawing/2014/main" id="{1D9132E5-6469-DD31-9434-C4CFB64A3A8D}"/>
              </a:ext>
            </a:extLst>
          </p:cNvPr>
          <p:cNvSpPr/>
          <p:nvPr/>
        </p:nvSpPr>
        <p:spPr bwMode="auto">
          <a:xfrm>
            <a:off x="967563" y="3700447"/>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7FF17E95-07DE-519C-EA39-49EF37FC3140}"/>
              </a:ext>
            </a:extLst>
          </p:cNvPr>
          <p:cNvSpPr/>
          <p:nvPr/>
        </p:nvSpPr>
        <p:spPr>
          <a:xfrm rot="5400000">
            <a:off x="2285076" y="3724158"/>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BDDAFC93-D00D-FAD1-8922-FC581CA9CB5E}"/>
              </a:ext>
            </a:extLst>
          </p:cNvPr>
          <p:cNvSpPr txBox="1">
            <a:spLocks/>
          </p:cNvSpPr>
          <p:nvPr/>
        </p:nvSpPr>
        <p:spPr>
          <a:xfrm>
            <a:off x="8488000" y="2873338"/>
            <a:ext cx="2910101" cy="86868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 a nivel de presentación.</a:t>
            </a:r>
          </a:p>
        </p:txBody>
      </p:sp>
      <p:sp>
        <p:nvSpPr>
          <p:cNvPr id="19" name="CuadroTexto 18">
            <a:extLst>
              <a:ext uri="{FF2B5EF4-FFF2-40B4-BE49-F238E27FC236}">
                <a16:creationId xmlns:a16="http://schemas.microsoft.com/office/drawing/2014/main" id="{43BED8C0-2793-70CC-10D3-CEE0FD28CEEE}"/>
              </a:ext>
            </a:extLst>
          </p:cNvPr>
          <p:cNvSpPr txBox="1"/>
          <p:nvPr/>
        </p:nvSpPr>
        <p:spPr>
          <a:xfrm>
            <a:off x="828686" y="1929109"/>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4 Estado de Situación Financiera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AC6A0B1A-4F18-062B-0ED1-22CA1BFED19A}"/>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A060CA81-DFF4-8079-3FBE-90FBEFBB9188}"/>
              </a:ext>
            </a:extLst>
          </p:cNvPr>
          <p:cNvSpPr/>
          <p:nvPr/>
        </p:nvSpPr>
        <p:spPr bwMode="auto">
          <a:xfrm>
            <a:off x="2534667" y="5283525"/>
            <a:ext cx="5652000" cy="830209"/>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 Presentación de EEFF (Aplica hasta el 31/Dic/2026)</a:t>
            </a:r>
          </a:p>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18 Presentación e Información a Revelar en los EEFF (Vigente a partir del 01/Ene/2027)</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8DA9A8F1-F40B-88EB-5B03-C19E1152920C}"/>
              </a:ext>
            </a:extLst>
          </p:cNvPr>
          <p:cNvSpPr/>
          <p:nvPr/>
        </p:nvSpPr>
        <p:spPr bwMode="auto">
          <a:xfrm>
            <a:off x="1105790" y="544816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BA4AD23A-201A-B3F8-99CD-38D8D2E71747}"/>
              </a:ext>
            </a:extLst>
          </p:cNvPr>
          <p:cNvSpPr/>
          <p:nvPr/>
        </p:nvSpPr>
        <p:spPr>
          <a:xfrm rot="5400000">
            <a:off x="2285076" y="5579600"/>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9D0F5F3B-1F93-846C-5456-A20B6E187AD1}"/>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63097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53ECF65-AD26-27DD-9D27-368D606B8FFC}"/>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7F0FDF47-ACAE-D401-7153-68CBF082DC91}"/>
              </a:ext>
            </a:extLst>
          </p:cNvPr>
          <p:cNvSpPr/>
          <p:nvPr/>
        </p:nvSpPr>
        <p:spPr bwMode="auto">
          <a:xfrm>
            <a:off x="2541475" y="2876970"/>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Solamente cambios editoriales.</a:t>
            </a:r>
          </a:p>
        </p:txBody>
      </p:sp>
      <p:sp>
        <p:nvSpPr>
          <p:cNvPr id="11" name="Rectangle 29">
            <a:extLst>
              <a:ext uri="{FF2B5EF4-FFF2-40B4-BE49-F238E27FC236}">
                <a16:creationId xmlns:a16="http://schemas.microsoft.com/office/drawing/2014/main" id="{BF6776CC-7FF7-6035-100D-DAE64C0C6F66}"/>
              </a:ext>
            </a:extLst>
          </p:cNvPr>
          <p:cNvSpPr/>
          <p:nvPr/>
        </p:nvSpPr>
        <p:spPr bwMode="auto">
          <a:xfrm>
            <a:off x="967563" y="294967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879856CD-3E88-D446-B866-4B8D64E58B69}"/>
              </a:ext>
            </a:extLst>
          </p:cNvPr>
          <p:cNvSpPr/>
          <p:nvPr/>
        </p:nvSpPr>
        <p:spPr>
          <a:xfrm rot="5400000">
            <a:off x="2285076" y="297338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BA1DC796-62E8-FF12-084F-32EE3AC377FF}"/>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D12B97B3-C2F4-1B7D-52FC-25BBE672399C}"/>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5</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Estado de Resultado </a:t>
            </a:r>
            <a:r>
              <a:rPr lang="es-MX" sz="1600" b="1" dirty="0">
                <a:solidFill>
                  <a:srgbClr val="00A7B5"/>
                </a:solidFill>
                <a:latin typeface="Arial" panose="020B0604020202020204" pitchFamily="34" charset="0"/>
                <a:cs typeface="Arial" panose="020B0604020202020204" pitchFamily="34" charset="0"/>
              </a:rPr>
              <a:t>I</a:t>
            </a:r>
            <a:r>
              <a:rPr kumimoji="0" lang="es-MX" sz="1600" b="1" i="0" u="none" strike="noStrike" kern="1200" cap="none" spc="0" normalizeH="0" baseline="0" noProof="0" dirty="0" err="1">
                <a:ln>
                  <a:noFill/>
                </a:ln>
                <a:solidFill>
                  <a:srgbClr val="00A7B5"/>
                </a:solidFill>
                <a:effectLst/>
                <a:uLnTx/>
                <a:uFillTx/>
                <a:latin typeface="Arial" panose="020B0604020202020204" pitchFamily="34" charset="0"/>
                <a:ea typeface="+mn-ea"/>
                <a:cs typeface="Arial" panose="020B0604020202020204" pitchFamily="34" charset="0"/>
              </a:rPr>
              <a:t>ntegral</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y Estado de Resultados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3A74E01F-E7E7-532D-962F-8F8AE889482B}"/>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B7EB2BC3-E350-2E2C-E721-91B29AEE4DE6}"/>
              </a:ext>
            </a:extLst>
          </p:cNvPr>
          <p:cNvSpPr/>
          <p:nvPr/>
        </p:nvSpPr>
        <p:spPr bwMode="auto">
          <a:xfrm>
            <a:off x="2534667" y="3428609"/>
            <a:ext cx="5652000" cy="830209"/>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 Presentación de EEFF (Aplica hasta el 31/Dic/2026)</a:t>
            </a:r>
          </a:p>
          <a:p>
            <a:pPr marL="182563" lvl="2" indent="-182563">
              <a:spcAft>
                <a:spcPts val="300"/>
              </a:spcAft>
              <a:buFont typeface="Arial" panose="020B0604020202020204" pitchFamily="34" charset="0"/>
              <a:buChar char="•"/>
              <a:defRPr/>
            </a:pPr>
            <a:r>
              <a:rPr lang="es-MX" sz="1400" kern="0" dirty="0">
                <a:solidFill>
                  <a:prstClr val="black"/>
                </a:solidFill>
                <a:latin typeface="Arial" panose="020B0604020202020204" pitchFamily="34" charset="0"/>
                <a:cs typeface="Arial" panose="020B0604020202020204" pitchFamily="34" charset="0"/>
              </a:rPr>
              <a:t>NIIF 18 Presentación e Información a Revelar en los EEFF (Vigente a partir del 01/Ene/2027)</a:t>
            </a:r>
            <a:endParaRPr lang="es-CO" sz="1400" kern="0" dirty="0">
              <a:solidFill>
                <a:prstClr val="black"/>
              </a:solidFill>
              <a:latin typeface="Arial" panose="020B0604020202020204" pitchFamily="34" charset="0"/>
              <a:cs typeface="Arial" panose="020B0604020202020204" pitchFamily="34" charset="0"/>
            </a:endParaRPr>
          </a:p>
        </p:txBody>
      </p:sp>
      <p:sp>
        <p:nvSpPr>
          <p:cNvPr id="8" name="Rectangle 26">
            <a:extLst>
              <a:ext uri="{FF2B5EF4-FFF2-40B4-BE49-F238E27FC236}">
                <a16:creationId xmlns:a16="http://schemas.microsoft.com/office/drawing/2014/main" id="{8B440AA3-0E31-A338-06DF-AD5E24398330}"/>
              </a:ext>
            </a:extLst>
          </p:cNvPr>
          <p:cNvSpPr/>
          <p:nvPr/>
        </p:nvSpPr>
        <p:spPr bwMode="auto">
          <a:xfrm>
            <a:off x="1105790" y="3593252"/>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5A67E735-08C0-A7EC-5AC4-FE0F0F1317E4}"/>
              </a:ext>
            </a:extLst>
          </p:cNvPr>
          <p:cNvSpPr/>
          <p:nvPr/>
        </p:nvSpPr>
        <p:spPr>
          <a:xfrm rot="5400000">
            <a:off x="2285076" y="3724684"/>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8BA7418B-900C-F6BC-F5CE-43231E6A31C7}"/>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52173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F0351FCB-F865-83B4-3CFA-DBFB61321B1E}"/>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CDE1C83A-F35F-AB1A-2BFB-5816D5DA32CE}"/>
              </a:ext>
            </a:extLst>
          </p:cNvPr>
          <p:cNvSpPr/>
          <p:nvPr/>
        </p:nvSpPr>
        <p:spPr bwMode="auto">
          <a:xfrm>
            <a:off x="2534667" y="2874483"/>
            <a:ext cx="5652000" cy="1438068"/>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revelar el monto de los dividendos propuestos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 declarados) antes de que los estados financieros fueran autorizados para su emisión pero no reconocidos como una distribución a los propietarios durante el período</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 y el monto por acción</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y el monto de cualquier dividendo preferencial acumulativo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reconocido (véase el párrafo 6.6).</a:t>
            </a:r>
          </a:p>
        </p:txBody>
      </p:sp>
      <p:sp>
        <p:nvSpPr>
          <p:cNvPr id="11" name="Rectangle 29">
            <a:extLst>
              <a:ext uri="{FF2B5EF4-FFF2-40B4-BE49-F238E27FC236}">
                <a16:creationId xmlns:a16="http://schemas.microsoft.com/office/drawing/2014/main" id="{347F79B9-4D02-910C-C46B-11EFBCE2277E}"/>
              </a:ext>
            </a:extLst>
          </p:cNvPr>
          <p:cNvSpPr/>
          <p:nvPr/>
        </p:nvSpPr>
        <p:spPr bwMode="auto">
          <a:xfrm>
            <a:off x="967563" y="3373191"/>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7DF3C56B-C214-DB0D-872B-83D4CD95B2E4}"/>
              </a:ext>
            </a:extLst>
          </p:cNvPr>
          <p:cNvSpPr/>
          <p:nvPr/>
        </p:nvSpPr>
        <p:spPr>
          <a:xfrm rot="5400000">
            <a:off x="2285076" y="3396902"/>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C6855806-9126-34F3-3534-836E50EA96F7}"/>
              </a:ext>
            </a:extLst>
          </p:cNvPr>
          <p:cNvSpPr txBox="1">
            <a:spLocks/>
          </p:cNvSpPr>
          <p:nvPr/>
        </p:nvSpPr>
        <p:spPr>
          <a:xfrm>
            <a:off x="8488000" y="2873338"/>
            <a:ext cx="2910101" cy="86868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 a nivel de revelación.</a:t>
            </a:r>
          </a:p>
        </p:txBody>
      </p:sp>
      <p:sp>
        <p:nvSpPr>
          <p:cNvPr id="19" name="CuadroTexto 18">
            <a:extLst>
              <a:ext uri="{FF2B5EF4-FFF2-40B4-BE49-F238E27FC236}">
                <a16:creationId xmlns:a16="http://schemas.microsoft.com/office/drawing/2014/main" id="{9C7E7B79-EE6D-F44A-4BC7-4F8CB330F7B7}"/>
              </a:ext>
            </a:extLst>
          </p:cNvPr>
          <p:cNvSpPr txBox="1"/>
          <p:nvPr/>
        </p:nvSpPr>
        <p:spPr>
          <a:xfrm>
            <a:off x="828686" y="1929109"/>
            <a:ext cx="70642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6 Estado de Cambios en </a:t>
            </a:r>
            <a:r>
              <a:rPr lang="es-MX" sz="1600" b="1" dirty="0">
                <a:solidFill>
                  <a:srgbClr val="00A7B5"/>
                </a:solidFill>
                <a:latin typeface="Arial" panose="020B0604020202020204" pitchFamily="34" charset="0"/>
                <a:cs typeface="Arial" panose="020B0604020202020204" pitchFamily="34" charset="0"/>
              </a:rPr>
              <a:t>e</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l Patrimonio y Estado de Resultados y Ganancias Acumuladas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F17337C6-8A94-CDE0-48AC-E39BD3418400}"/>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FC8BC128-0512-8E0A-F583-102DC41C4A46}"/>
              </a:ext>
            </a:extLst>
          </p:cNvPr>
          <p:cNvSpPr/>
          <p:nvPr/>
        </p:nvSpPr>
        <p:spPr bwMode="auto">
          <a:xfrm>
            <a:off x="2534667" y="4491225"/>
            <a:ext cx="5652000" cy="830209"/>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 Presentación de EEFF (Aplica hasta el 31/Dic/2026)</a:t>
            </a:r>
          </a:p>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18 Presentación e Información a Revelar en los EEFF (Vigente a partir del 01/Ene/2027)</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00A8849A-EF09-1BBC-10D9-F7628858A61A}"/>
              </a:ext>
            </a:extLst>
          </p:cNvPr>
          <p:cNvSpPr/>
          <p:nvPr/>
        </p:nvSpPr>
        <p:spPr bwMode="auto">
          <a:xfrm>
            <a:off x="1105790" y="465586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247AF7B2-19A4-8A9D-0D47-80D645547AEB}"/>
              </a:ext>
            </a:extLst>
          </p:cNvPr>
          <p:cNvSpPr/>
          <p:nvPr/>
        </p:nvSpPr>
        <p:spPr>
          <a:xfrm rot="5400000">
            <a:off x="2285076" y="4787300"/>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8651E19D-C399-3DB8-A599-F83427AEF632}"/>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396279"/>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6908A358-8D8B-8601-1F6A-A7E9B6C29EBF}"/>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766C4E89-78A1-CCA7-7DFC-B37908C2C722}"/>
              </a:ext>
            </a:extLst>
          </p:cNvPr>
          <p:cNvSpPr/>
          <p:nvPr/>
        </p:nvSpPr>
        <p:spPr bwMode="auto">
          <a:xfrm>
            <a:off x="2534667" y="2845648"/>
            <a:ext cx="5652000" cy="1553484"/>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añade el requisito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revelar una conciliación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de los cambios en los pasivos derivados de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actividades de financiación</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incluyendo los cambios derivados de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flujos de efectivo y los flujos no monetarios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(véase el párrafo 7.19A).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añade el requisito de revelar información sobre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acuerdos de financiación con proveedores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(véanse los párrafos 7.19B a 7.19C).</a:t>
            </a:r>
          </a:p>
        </p:txBody>
      </p:sp>
      <p:sp>
        <p:nvSpPr>
          <p:cNvPr id="11" name="Rectangle 29">
            <a:extLst>
              <a:ext uri="{FF2B5EF4-FFF2-40B4-BE49-F238E27FC236}">
                <a16:creationId xmlns:a16="http://schemas.microsoft.com/office/drawing/2014/main" id="{B82878D2-67B3-2FCE-FCF1-6670FBE301FE}"/>
              </a:ext>
            </a:extLst>
          </p:cNvPr>
          <p:cNvSpPr/>
          <p:nvPr/>
        </p:nvSpPr>
        <p:spPr bwMode="auto">
          <a:xfrm>
            <a:off x="967563" y="340206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04125475-E492-7678-9535-8EF046A08FD8}"/>
              </a:ext>
            </a:extLst>
          </p:cNvPr>
          <p:cNvSpPr/>
          <p:nvPr/>
        </p:nvSpPr>
        <p:spPr>
          <a:xfrm rot="5400000">
            <a:off x="2285076" y="342577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A7676B74-77A0-E557-1785-8B6BFEA33A1F}"/>
              </a:ext>
            </a:extLst>
          </p:cNvPr>
          <p:cNvSpPr txBox="1">
            <a:spLocks/>
          </p:cNvSpPr>
          <p:nvPr/>
        </p:nvSpPr>
        <p:spPr>
          <a:xfrm>
            <a:off x="8488000" y="2873338"/>
            <a:ext cx="2910101" cy="86868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 a nivel de revelación.</a:t>
            </a:r>
          </a:p>
        </p:txBody>
      </p:sp>
      <p:sp>
        <p:nvSpPr>
          <p:cNvPr id="19" name="CuadroTexto 18">
            <a:extLst>
              <a:ext uri="{FF2B5EF4-FFF2-40B4-BE49-F238E27FC236}">
                <a16:creationId xmlns:a16="http://schemas.microsoft.com/office/drawing/2014/main" id="{84FF2CE7-36C5-B4D0-17D3-06A416BEDCCE}"/>
              </a:ext>
            </a:extLst>
          </p:cNvPr>
          <p:cNvSpPr txBox="1"/>
          <p:nvPr/>
        </p:nvSpPr>
        <p:spPr>
          <a:xfrm>
            <a:off x="828686" y="1929109"/>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7 Estado de Flujos de Efectivo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9DB7512E-BD3E-39A4-A046-147D0B912179}"/>
              </a:ext>
            </a:extLst>
          </p:cNvPr>
          <p:cNvSpPr>
            <a:spLocks noChangeAspect="1"/>
          </p:cNvSpPr>
          <p:nvPr/>
        </p:nvSpPr>
        <p:spPr>
          <a:xfrm>
            <a:off x="9572395" y="1883389"/>
            <a:ext cx="864000" cy="86400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1107D529-410D-0B55-3460-875F71444BEF}"/>
              </a:ext>
            </a:extLst>
          </p:cNvPr>
          <p:cNvSpPr/>
          <p:nvPr/>
        </p:nvSpPr>
        <p:spPr bwMode="auto">
          <a:xfrm>
            <a:off x="2534667" y="4550471"/>
            <a:ext cx="5652000" cy="360850"/>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7 Estado de Flujos de Efectivo</a:t>
            </a:r>
          </a:p>
        </p:txBody>
      </p:sp>
      <p:sp>
        <p:nvSpPr>
          <p:cNvPr id="8" name="Rectangle 26">
            <a:extLst>
              <a:ext uri="{FF2B5EF4-FFF2-40B4-BE49-F238E27FC236}">
                <a16:creationId xmlns:a16="http://schemas.microsoft.com/office/drawing/2014/main" id="{8F2D5CF8-4B2E-7C32-341D-10297052F1B3}"/>
              </a:ext>
            </a:extLst>
          </p:cNvPr>
          <p:cNvSpPr/>
          <p:nvPr/>
        </p:nvSpPr>
        <p:spPr bwMode="auto">
          <a:xfrm>
            <a:off x="1105790" y="4518935"/>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F02308BC-4211-3AA6-B0AC-FD02E0FE1ABB}"/>
              </a:ext>
            </a:extLst>
          </p:cNvPr>
          <p:cNvSpPr/>
          <p:nvPr/>
        </p:nvSpPr>
        <p:spPr>
          <a:xfrm rot="5400000">
            <a:off x="2285076" y="4650367"/>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143C5FCD-A740-0D46-57AA-1B45A8FCF95A}"/>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193978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99F9EB91-800C-480A-C7C5-5B01F0C67C18}"/>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B942A852-0999-9310-C602-0944F28BF04E}"/>
              </a:ext>
            </a:extLst>
          </p:cNvPr>
          <p:cNvSpPr/>
          <p:nvPr/>
        </p:nvSpPr>
        <p:spPr bwMode="auto">
          <a:xfrm>
            <a:off x="2534667" y="2883506"/>
            <a:ext cx="5652000" cy="1768928"/>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para exigir a las entidades que revelen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información material sobre políticas contables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 lugar de «políticas contables significativas» (véanse los párrafos 8.4-8.6).</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añaden ejemplos de los tipos de juicios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 la dirección podría realizar al aplicar las políticas contables de la PYME y que tienen el mayor efecto en los importes reconocidos en los estados financieros (véase el párrafo 8.6).</a:t>
            </a:r>
          </a:p>
        </p:txBody>
      </p:sp>
      <p:sp>
        <p:nvSpPr>
          <p:cNvPr id="11" name="Rectangle 29">
            <a:extLst>
              <a:ext uri="{FF2B5EF4-FFF2-40B4-BE49-F238E27FC236}">
                <a16:creationId xmlns:a16="http://schemas.microsoft.com/office/drawing/2014/main" id="{0F024F23-6F45-5043-7919-79157B111F68}"/>
              </a:ext>
            </a:extLst>
          </p:cNvPr>
          <p:cNvSpPr/>
          <p:nvPr/>
        </p:nvSpPr>
        <p:spPr bwMode="auto">
          <a:xfrm>
            <a:off x="967563" y="3547646"/>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B9234FD6-E583-89CA-4374-F350A0832896}"/>
              </a:ext>
            </a:extLst>
          </p:cNvPr>
          <p:cNvSpPr/>
          <p:nvPr/>
        </p:nvSpPr>
        <p:spPr>
          <a:xfrm rot="5400000">
            <a:off x="2285076" y="3571357"/>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BF260A01-6A26-6491-ACE6-80E752ED3150}"/>
              </a:ext>
            </a:extLst>
          </p:cNvPr>
          <p:cNvSpPr txBox="1">
            <a:spLocks/>
          </p:cNvSpPr>
          <p:nvPr/>
        </p:nvSpPr>
        <p:spPr>
          <a:xfrm>
            <a:off x="8488000" y="2873338"/>
            <a:ext cx="2910101" cy="1499623"/>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0" marR="0" lvl="4"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s-CO"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4">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EEFF más reducidos, s</a:t>
            </a:r>
            <a:r>
              <a:rPr lang="es-MX" sz="1400" dirty="0">
                <a:solidFill>
                  <a:prstClr val="black"/>
                </a:solidFill>
                <a:latin typeface="Arial" panose="020B0604020202020204" pitchFamily="34" charset="0"/>
                <a:cs typeface="Arial" panose="020B0604020202020204" pitchFamily="34" charset="0"/>
              </a:rPr>
              <a:t>e revelará información material sobre políticas contables utilizadas en la preparación de los EEFF.</a:t>
            </a: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CuadroTexto 18">
            <a:extLst>
              <a:ext uri="{FF2B5EF4-FFF2-40B4-BE49-F238E27FC236}">
                <a16:creationId xmlns:a16="http://schemas.microsoft.com/office/drawing/2014/main" id="{4C65C0B4-FF8B-FC19-9CE7-69071E430F29}"/>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8 Notas a los Estados Financieros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A6D890C0-4E4C-ACB8-2BEB-DC3C04E0EE2A}"/>
              </a:ext>
            </a:extLst>
          </p:cNvPr>
          <p:cNvSpPr>
            <a:spLocks noChangeAspect="1"/>
          </p:cNvSpPr>
          <p:nvPr/>
        </p:nvSpPr>
        <p:spPr>
          <a:xfrm>
            <a:off x="9572395" y="1917679"/>
            <a:ext cx="864000" cy="86400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7" name="Rectangle 25">
            <a:extLst>
              <a:ext uri="{FF2B5EF4-FFF2-40B4-BE49-F238E27FC236}">
                <a16:creationId xmlns:a16="http://schemas.microsoft.com/office/drawing/2014/main" id="{A3495229-328A-2FCE-0CB7-1E58D7492E5C}"/>
              </a:ext>
            </a:extLst>
          </p:cNvPr>
          <p:cNvSpPr/>
          <p:nvPr/>
        </p:nvSpPr>
        <p:spPr bwMode="auto">
          <a:xfrm>
            <a:off x="2534667" y="4820327"/>
            <a:ext cx="5652000" cy="830209"/>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 Presentación de EEFF (Aplica hasta el 31/Dic/2026)</a:t>
            </a:r>
          </a:p>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18 Presentación e Información a Revelar en los EEFF (Vigente a partir del 01/Ene/2027)</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642BB9AD-A1C5-A26D-334F-C9623CD4C790}"/>
              </a:ext>
            </a:extLst>
          </p:cNvPr>
          <p:cNvSpPr/>
          <p:nvPr/>
        </p:nvSpPr>
        <p:spPr bwMode="auto">
          <a:xfrm>
            <a:off x="1105790" y="4984970"/>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B3E4733C-348A-C394-688B-ED7D479C3843}"/>
              </a:ext>
            </a:extLst>
          </p:cNvPr>
          <p:cNvSpPr/>
          <p:nvPr/>
        </p:nvSpPr>
        <p:spPr>
          <a:xfrm rot="5400000">
            <a:off x="2285076" y="511640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C04B3805-464F-07CF-F750-7D7160EA99ED}"/>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382219"/>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0E6D3014-3EDC-6E0A-B157-12819C7B5567}"/>
              </a:ext>
            </a:extLst>
          </p:cNvPr>
          <p:cNvSpPr txBox="1"/>
          <p:nvPr/>
        </p:nvSpPr>
        <p:spPr>
          <a:xfrm>
            <a:off x="789272" y="1594215"/>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9 Estados Financieros Consolidados y Separados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E7F35192-C702-4BCF-CAE3-6D3CD013A0AB}"/>
              </a:ext>
            </a:extLst>
          </p:cNvPr>
          <p:cNvSpPr/>
          <p:nvPr/>
        </p:nvSpPr>
        <p:spPr bwMode="auto">
          <a:xfrm>
            <a:off x="2541475" y="2014820"/>
            <a:ext cx="5652000" cy="3838725"/>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Modificación de la definición de «control»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alinearla con la NIIF 10 y aclaración de la aplicación de la presunción refutable (véanse los párrafos 9.4-9.12).</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Añadir nuevos requerimientos para las disposiciones parciales que den lugar a la pérdida de control—una PYME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medirá cualquier participación retenida a su valor razonable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cuando se pierda el control (véanse los párrafos 9.18 y 9.19).</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de revelar información sobre la pérdida de control de una subsidiaria si la entidad conserva una participación en la antigua subsidiaria (véase el párrafo 9.23B).</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Enmienda para especificar que a una matriz que está exenta de preparar EEFF consolidados se le permite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presentar EEFF separados como sus únicos EEFF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9.25A).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Enmienda para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requerir información adicional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una entidad que prepara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EEFF separados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(véase el párrafo 9.27(c)).</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Rectangle 29">
            <a:extLst>
              <a:ext uri="{FF2B5EF4-FFF2-40B4-BE49-F238E27FC236}">
                <a16:creationId xmlns:a16="http://schemas.microsoft.com/office/drawing/2014/main" id="{C3693DA8-8604-F44A-C4B8-940D9BCAB96D}"/>
              </a:ext>
            </a:extLst>
          </p:cNvPr>
          <p:cNvSpPr/>
          <p:nvPr/>
        </p:nvSpPr>
        <p:spPr bwMode="auto">
          <a:xfrm>
            <a:off x="967563" y="3876432"/>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F6E831C9-F4D6-1DCE-0B0D-A8F6992052CF}"/>
              </a:ext>
            </a:extLst>
          </p:cNvPr>
          <p:cNvSpPr/>
          <p:nvPr/>
        </p:nvSpPr>
        <p:spPr>
          <a:xfrm rot="5400000">
            <a:off x="2285076" y="3900143"/>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D9375744-119C-95C8-2ED3-C7CF2FD4EAA4}"/>
              </a:ext>
            </a:extLst>
          </p:cNvPr>
          <p:cNvSpPr txBox="1">
            <a:spLocks/>
          </p:cNvSpPr>
          <p:nvPr/>
        </p:nvSpPr>
        <p:spPr>
          <a:xfrm>
            <a:off x="8488000" y="3147658"/>
            <a:ext cx="2910101" cy="2007454"/>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0" marR="0" lvl="4"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s-CO"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única base para evaluar el control de una participada.</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Mayor comparabilidad, utilidad y congruencia de la información de la base única de consolidación propuesta.</a:t>
            </a: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Oval 4">
            <a:extLst>
              <a:ext uri="{FF2B5EF4-FFF2-40B4-BE49-F238E27FC236}">
                <a16:creationId xmlns:a16="http://schemas.microsoft.com/office/drawing/2014/main" id="{1686B4C7-60B0-AD01-AED8-3093F79C6173}"/>
              </a:ext>
            </a:extLst>
          </p:cNvPr>
          <p:cNvSpPr>
            <a:spLocks noChangeAspect="1"/>
          </p:cNvSpPr>
          <p:nvPr/>
        </p:nvSpPr>
        <p:spPr>
          <a:xfrm>
            <a:off x="9572395" y="2203429"/>
            <a:ext cx="741310" cy="741310"/>
          </a:xfrm>
          <a:prstGeom prst="ellipse">
            <a:avLst/>
          </a:prstGeom>
          <a:solidFill>
            <a:srgbClr val="FF5149"/>
          </a:solidFill>
          <a:ln w="76200">
            <a:solidFill>
              <a:srgbClr val="FF514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Mayores</a:t>
            </a:r>
          </a:p>
        </p:txBody>
      </p:sp>
      <p:sp>
        <p:nvSpPr>
          <p:cNvPr id="14" name="Rectangle 25">
            <a:extLst>
              <a:ext uri="{FF2B5EF4-FFF2-40B4-BE49-F238E27FC236}">
                <a16:creationId xmlns:a16="http://schemas.microsoft.com/office/drawing/2014/main" id="{A6B77334-7502-9047-E3ED-6C7D005125C5}"/>
              </a:ext>
            </a:extLst>
          </p:cNvPr>
          <p:cNvSpPr/>
          <p:nvPr/>
        </p:nvSpPr>
        <p:spPr bwMode="auto">
          <a:xfrm>
            <a:off x="2534667" y="6002379"/>
            <a:ext cx="5652000" cy="360850"/>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10 Estados Financieros Consolidados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E9966F92-F46F-4F27-9A18-EB84DBCE4EDD}"/>
              </a:ext>
            </a:extLst>
          </p:cNvPr>
          <p:cNvSpPr/>
          <p:nvPr/>
        </p:nvSpPr>
        <p:spPr bwMode="auto">
          <a:xfrm>
            <a:off x="1105790" y="5949853"/>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6C2CDCCD-8F27-6A70-91F1-77F729664004}"/>
              </a:ext>
            </a:extLst>
          </p:cNvPr>
          <p:cNvSpPr/>
          <p:nvPr/>
        </p:nvSpPr>
        <p:spPr>
          <a:xfrm rot="5400000">
            <a:off x="2285076" y="6081285"/>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AF6BA0B6-4DED-298E-1624-C27D259FDD0F}"/>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6471495"/>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25B2EB9B-7C10-DE65-A42E-AFE9E0937539}"/>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D18EA7F0-7F22-7CC2-CEE0-0D03820259D1}"/>
              </a:ext>
            </a:extLst>
          </p:cNvPr>
          <p:cNvSpPr/>
          <p:nvPr/>
        </p:nvSpPr>
        <p:spPr bwMode="auto">
          <a:xfrm>
            <a:off x="2534667" y="2668063"/>
            <a:ext cx="5652000" cy="2199815"/>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derivadas de la </a:t>
            </a:r>
            <a:r>
              <a:rPr kumimoji="0" lang="es-MX" sz="1400" b="0" i="0" u="none" strike="noStrike" kern="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eliminación de la opción de aplicar los requisitos de reconocimiento y medición de la NIC 39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Instrumentos Financieros: Reconocimiento y Medición, que anteriormente figuraba en las Secciones 11 y 12 (véase el párrafo 10.11).</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para introducir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definición de «estimación contable»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fin de ayudar a las entidades a distinguir entre cambios en las estimaciones contables y cambios en las políticas contables (véanse los párrafos 10.14A a 10.15).</a:t>
            </a:r>
          </a:p>
        </p:txBody>
      </p:sp>
      <p:sp>
        <p:nvSpPr>
          <p:cNvPr id="11" name="Rectangle 29">
            <a:extLst>
              <a:ext uri="{FF2B5EF4-FFF2-40B4-BE49-F238E27FC236}">
                <a16:creationId xmlns:a16="http://schemas.microsoft.com/office/drawing/2014/main" id="{DCB3ADC3-3F47-1A99-170F-0DFC959E6A31}"/>
              </a:ext>
            </a:extLst>
          </p:cNvPr>
          <p:cNvSpPr/>
          <p:nvPr/>
        </p:nvSpPr>
        <p:spPr bwMode="auto">
          <a:xfrm>
            <a:off x="967563" y="3547646"/>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BCB62EE4-C842-3AE3-D1FC-E8CF1E5B92FB}"/>
              </a:ext>
            </a:extLst>
          </p:cNvPr>
          <p:cNvSpPr/>
          <p:nvPr/>
        </p:nvSpPr>
        <p:spPr>
          <a:xfrm rot="5400000">
            <a:off x="2285076" y="3571357"/>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1497D2FF-658C-67CC-D1D3-FBEDD131D343}"/>
              </a:ext>
            </a:extLst>
          </p:cNvPr>
          <p:cNvSpPr txBox="1">
            <a:spLocks/>
          </p:cNvSpPr>
          <p:nvPr/>
        </p:nvSpPr>
        <p:spPr>
          <a:xfrm>
            <a:off x="8488000" y="2873338"/>
            <a:ext cx="2910101" cy="231523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77800" lvl="4" indent="-177800">
              <a:buFont typeface="Arial" panose="020B0604020202020204" pitchFamily="34" charset="0"/>
              <a:buChar char="•"/>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Cambios en reconocimiento y medición de instrumentos financieros para entidades que aplicaban los criterios de la NIC 39.</a:t>
            </a:r>
          </a:p>
          <a:p>
            <a:pPr marL="177800" lvl="4" indent="-177800">
              <a:buFont typeface="Arial" panose="020B0604020202020204" pitchFamily="34" charset="0"/>
              <a:buChar char="•"/>
              <a:defRPr/>
            </a:pPr>
            <a:r>
              <a:rPr lang="es-MX" sz="1300" dirty="0">
                <a:solidFill>
                  <a:prstClr val="black"/>
                </a:solidFill>
                <a:latin typeface="Arial" panose="020B0604020202020204" pitchFamily="34" charset="0"/>
                <a:cs typeface="Arial" panose="020B0604020202020204" pitchFamily="34" charset="0"/>
              </a:rPr>
              <a:t>Se facilita la distinción entre un cambio en una estimación contable y un cambio en una política contable.</a:t>
            </a:r>
            <a:endParaRPr kumimoji="0" lang="es-CO"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CuadroTexto 18">
            <a:extLst>
              <a:ext uri="{FF2B5EF4-FFF2-40B4-BE49-F238E27FC236}">
                <a16:creationId xmlns:a16="http://schemas.microsoft.com/office/drawing/2014/main" id="{1C2F6E75-CBA5-C7A9-E3F4-7556A21ADE41}"/>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10 Políticas Contables, Estimaciones y Errores</a:t>
            </a:r>
          </a:p>
        </p:txBody>
      </p:sp>
      <p:sp>
        <p:nvSpPr>
          <p:cNvPr id="2" name="Oval 4">
            <a:extLst>
              <a:ext uri="{FF2B5EF4-FFF2-40B4-BE49-F238E27FC236}">
                <a16:creationId xmlns:a16="http://schemas.microsoft.com/office/drawing/2014/main" id="{FAD2B63B-7672-E515-A15E-0AE93921514A}"/>
              </a:ext>
            </a:extLst>
          </p:cNvPr>
          <p:cNvSpPr>
            <a:spLocks noChangeAspect="1"/>
          </p:cNvSpPr>
          <p:nvPr/>
        </p:nvSpPr>
        <p:spPr>
          <a:xfrm>
            <a:off x="9572395" y="1917679"/>
            <a:ext cx="864000" cy="86400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7" name="Rectangle 25">
            <a:extLst>
              <a:ext uri="{FF2B5EF4-FFF2-40B4-BE49-F238E27FC236}">
                <a16:creationId xmlns:a16="http://schemas.microsoft.com/office/drawing/2014/main" id="{E11BEE61-A156-DC83-B995-7A4C6338C3A5}"/>
              </a:ext>
            </a:extLst>
          </p:cNvPr>
          <p:cNvSpPr/>
          <p:nvPr/>
        </p:nvSpPr>
        <p:spPr bwMode="auto">
          <a:xfrm>
            <a:off x="2534667" y="5023483"/>
            <a:ext cx="5652000" cy="576293"/>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8 Políticas Contables, Cambios en las Estimaciones Contables y Errores</a:t>
            </a:r>
          </a:p>
        </p:txBody>
      </p:sp>
      <p:sp>
        <p:nvSpPr>
          <p:cNvPr id="8" name="Rectangle 26">
            <a:extLst>
              <a:ext uri="{FF2B5EF4-FFF2-40B4-BE49-F238E27FC236}">
                <a16:creationId xmlns:a16="http://schemas.microsoft.com/office/drawing/2014/main" id="{A5C6877E-5993-A6C1-9AF1-20CEF0208F7C}"/>
              </a:ext>
            </a:extLst>
          </p:cNvPr>
          <p:cNvSpPr/>
          <p:nvPr/>
        </p:nvSpPr>
        <p:spPr bwMode="auto">
          <a:xfrm>
            <a:off x="1105790" y="5061169"/>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1C56ABBB-E4F7-DB91-8067-C7B621990995}"/>
              </a:ext>
            </a:extLst>
          </p:cNvPr>
          <p:cNvSpPr/>
          <p:nvPr/>
        </p:nvSpPr>
        <p:spPr>
          <a:xfrm rot="5400000">
            <a:off x="2285076" y="5192601"/>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3478F28D-5EFA-3AB6-38A5-5B1EA639F7EF}"/>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2106902"/>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27102550-BD7C-1D50-E98D-AF842E99ACA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F8D8693-F4D8-CD0F-90D9-7242BF6FC993}"/>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9E61B698-4428-CB5B-1BB2-6367FC37D64C}"/>
              </a:ext>
            </a:extLst>
          </p:cNvPr>
          <p:cNvSpPr txBox="1"/>
          <p:nvPr/>
        </p:nvSpPr>
        <p:spPr>
          <a:xfrm>
            <a:off x="786582" y="2075958"/>
            <a:ext cx="5773480" cy="954107"/>
          </a:xfrm>
          <a:prstGeom prst="rect">
            <a:avLst/>
          </a:prstGeom>
          <a:noFill/>
        </p:spPr>
        <p:txBody>
          <a:bodyPr wrap="square">
            <a:spAutoFit/>
          </a:bodyPr>
          <a:lstStyle/>
          <a:p>
            <a:r>
              <a:rPr lang="es-CO" sz="1400" b="1" dirty="0">
                <a:latin typeface="Arial" panose="020B0604020202020204" pitchFamily="34" charset="0"/>
                <a:cs typeface="Arial" panose="020B0604020202020204" pitchFamily="34" charset="0"/>
              </a:rPr>
              <a:t>Modificaciones</a:t>
            </a:r>
          </a:p>
          <a:p>
            <a:endParaRPr lang="es-CO" sz="1400" dirty="0">
              <a:latin typeface="Arial" panose="020B0604020202020204" pitchFamily="34" charset="0"/>
              <a:cs typeface="Arial" panose="020B0604020202020204" pitchFamily="34" charset="0"/>
            </a:endParaRPr>
          </a:p>
          <a:p>
            <a:r>
              <a:rPr lang="es-MX" sz="1400" dirty="0">
                <a:latin typeface="Arial" panose="020B0604020202020204" pitchFamily="34" charset="0"/>
                <a:cs typeface="Arial" panose="020B0604020202020204" pitchFamily="34" charset="0"/>
              </a:rPr>
              <a:t>Para desarrollar una estimación contable, una entidad utiliza </a:t>
            </a:r>
            <a:r>
              <a:rPr lang="es-MX" sz="1400" dirty="0">
                <a:solidFill>
                  <a:srgbClr val="00A7B5"/>
                </a:solidFill>
                <a:latin typeface="Arial" panose="020B0604020202020204" pitchFamily="34" charset="0"/>
                <a:cs typeface="Arial" panose="020B0604020202020204" pitchFamily="34" charset="0"/>
              </a:rPr>
              <a:t>técnicas de medición</a:t>
            </a:r>
            <a:r>
              <a:rPr lang="es-MX" sz="1400" dirty="0">
                <a:latin typeface="Arial" panose="020B0604020202020204" pitchFamily="34" charset="0"/>
                <a:cs typeface="Arial" panose="020B0604020202020204" pitchFamily="34" charset="0"/>
              </a:rPr>
              <a:t> y </a:t>
            </a:r>
            <a:r>
              <a:rPr lang="es-MX" sz="1400" dirty="0">
                <a:solidFill>
                  <a:srgbClr val="00A7B5"/>
                </a:solidFill>
                <a:latin typeface="Arial" panose="020B0604020202020204" pitchFamily="34" charset="0"/>
                <a:cs typeface="Arial" panose="020B0604020202020204" pitchFamily="34" charset="0"/>
              </a:rPr>
              <a:t>datos de entrada </a:t>
            </a:r>
            <a:r>
              <a:rPr lang="es-MX" sz="1400" dirty="0">
                <a:latin typeface="Arial" panose="020B0604020202020204" pitchFamily="34" charset="0"/>
                <a:cs typeface="Arial" panose="020B0604020202020204" pitchFamily="34" charset="0"/>
              </a:rPr>
              <a:t>(párrafo 10.14B).</a:t>
            </a:r>
            <a:endParaRPr lang="es-CO" sz="1400" dirty="0">
              <a:latin typeface="Arial" panose="020B0604020202020204" pitchFamily="34" charset="0"/>
              <a:cs typeface="Arial" panose="020B0604020202020204" pitchFamily="34" charset="0"/>
            </a:endParaRPr>
          </a:p>
        </p:txBody>
      </p:sp>
      <p:graphicFrame>
        <p:nvGraphicFramePr>
          <p:cNvPr id="6" name="Tabla 5">
            <a:extLst>
              <a:ext uri="{FF2B5EF4-FFF2-40B4-BE49-F238E27FC236}">
                <a16:creationId xmlns:a16="http://schemas.microsoft.com/office/drawing/2014/main" id="{C87F87FF-CEFF-6D75-B2A6-C4F6C075CBA2}"/>
              </a:ext>
            </a:extLst>
          </p:cNvPr>
          <p:cNvGraphicFramePr>
            <a:graphicFrameLocks noGrp="1"/>
          </p:cNvGraphicFramePr>
          <p:nvPr>
            <p:extLst>
              <p:ext uri="{D42A27DB-BD31-4B8C-83A1-F6EECF244321}">
                <p14:modId xmlns:p14="http://schemas.microsoft.com/office/powerpoint/2010/main" val="1101801014"/>
              </p:ext>
            </p:extLst>
          </p:nvPr>
        </p:nvGraphicFramePr>
        <p:xfrm>
          <a:off x="839162" y="3143651"/>
          <a:ext cx="6045023" cy="1832609"/>
        </p:xfrm>
        <a:graphic>
          <a:graphicData uri="http://schemas.openxmlformats.org/drawingml/2006/table">
            <a:tbl>
              <a:tblPr/>
              <a:tblGrid>
                <a:gridCol w="2105316">
                  <a:extLst>
                    <a:ext uri="{9D8B030D-6E8A-4147-A177-3AD203B41FA5}">
                      <a16:colId xmlns:a16="http://schemas.microsoft.com/office/drawing/2014/main" val="4189739094"/>
                    </a:ext>
                  </a:extLst>
                </a:gridCol>
                <a:gridCol w="2270294">
                  <a:extLst>
                    <a:ext uri="{9D8B030D-6E8A-4147-A177-3AD203B41FA5}">
                      <a16:colId xmlns:a16="http://schemas.microsoft.com/office/drawing/2014/main" val="3452644616"/>
                    </a:ext>
                  </a:extLst>
                </a:gridCol>
                <a:gridCol w="1669413">
                  <a:extLst>
                    <a:ext uri="{9D8B030D-6E8A-4147-A177-3AD203B41FA5}">
                      <a16:colId xmlns:a16="http://schemas.microsoft.com/office/drawing/2014/main" val="1150757823"/>
                    </a:ext>
                  </a:extLst>
                </a:gridCol>
              </a:tblGrid>
              <a:tr h="201656">
                <a:tc gridSpan="2">
                  <a:txBody>
                    <a:bodyPr/>
                    <a:lstStyle/>
                    <a:p>
                      <a:pPr algn="ctr" fontAlgn="ctr"/>
                      <a:r>
                        <a:rPr lang="es-CO" sz="1200" b="0" i="0" u="none" strike="noStrike" dirty="0">
                          <a:solidFill>
                            <a:srgbClr val="FFFFFF"/>
                          </a:solidFill>
                          <a:effectLst/>
                          <a:latin typeface="Arial" panose="020B0604020202020204" pitchFamily="34" charset="0"/>
                        </a:rPr>
                        <a:t>Técnicas de medición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F2D7F"/>
                    </a:solidFill>
                  </a:tcPr>
                </a:tc>
                <a:tc hMerge="1">
                  <a:txBody>
                    <a:bodyPr/>
                    <a:lstStyle/>
                    <a:p>
                      <a:endParaRPr lang="es-CO"/>
                    </a:p>
                  </a:txBody>
                  <a:tcPr/>
                </a:tc>
                <a:tc rowSpan="2">
                  <a:txBody>
                    <a:bodyPr/>
                    <a:lstStyle/>
                    <a:p>
                      <a:pPr algn="ctr" fontAlgn="ctr"/>
                      <a:r>
                        <a:rPr lang="es-CO" sz="1200" b="0" i="0" u="none" strike="noStrike" dirty="0">
                          <a:solidFill>
                            <a:srgbClr val="FFFFFF"/>
                          </a:solidFill>
                          <a:effectLst/>
                          <a:latin typeface="Arial" panose="020B0604020202020204" pitchFamily="34" charset="0"/>
                        </a:rPr>
                        <a:t>Datos de entrada</a:t>
                      </a:r>
                    </a:p>
                  </a:txBody>
                  <a:tcPr marL="6350" marR="6350" marT="6350" marB="0" anchor="ctr">
                    <a:lnL w="6350" cap="flat" cmpd="sng" algn="ctr">
                      <a:solidFill>
                        <a:srgbClr val="FFFFFF"/>
                      </a:solidFill>
                      <a:prstDash val="solid"/>
                      <a:round/>
                      <a:headEnd type="none" w="med" len="med"/>
                      <a:tailEnd type="none" w="med" len="med"/>
                    </a:lnL>
                    <a:lnR>
                      <a:noFill/>
                    </a:lnR>
                    <a:lnT>
                      <a:noFill/>
                    </a:lnT>
                    <a:lnB>
                      <a:noFill/>
                    </a:lnB>
                    <a:solidFill>
                      <a:srgbClr val="4F2D7F"/>
                    </a:solidFill>
                  </a:tcPr>
                </a:tc>
                <a:extLst>
                  <a:ext uri="{0D108BD9-81ED-4DB2-BD59-A6C34878D82A}">
                    <a16:rowId xmlns:a16="http://schemas.microsoft.com/office/drawing/2014/main" val="2230384919"/>
                  </a:ext>
                </a:extLst>
              </a:tr>
              <a:tr h="389198">
                <a:tc>
                  <a:txBody>
                    <a:bodyPr/>
                    <a:lstStyle/>
                    <a:p>
                      <a:pPr algn="ctr" fontAlgn="ctr"/>
                      <a:r>
                        <a:rPr lang="es-CO" sz="1200" b="0" i="0" u="none" strike="noStrike" dirty="0">
                          <a:solidFill>
                            <a:srgbClr val="FFFFFF"/>
                          </a:solidFill>
                          <a:effectLst/>
                          <a:latin typeface="Arial" panose="020B0604020202020204" pitchFamily="34" charset="0"/>
                        </a:rPr>
                        <a:t>Técnicas de estimación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25799"/>
                    </a:solidFill>
                  </a:tcPr>
                </a:tc>
                <a:tc>
                  <a:txBody>
                    <a:bodyPr/>
                    <a:lstStyle/>
                    <a:p>
                      <a:pPr algn="ctr" fontAlgn="ctr"/>
                      <a:r>
                        <a:rPr lang="es-CO" sz="1200" b="0" i="0" u="none" strike="noStrike" dirty="0">
                          <a:solidFill>
                            <a:srgbClr val="FFFFFF"/>
                          </a:solidFill>
                          <a:effectLst/>
                          <a:latin typeface="Arial" panose="020B0604020202020204" pitchFamily="34" charset="0"/>
                        </a:rPr>
                        <a:t>Técnicas de valoración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25799"/>
                    </a:solidFill>
                  </a:tcPr>
                </a:tc>
                <a:tc vMerge="1">
                  <a:txBody>
                    <a:bodyPr/>
                    <a:lstStyle/>
                    <a:p>
                      <a:endParaRPr lang="es-CO"/>
                    </a:p>
                  </a:txBody>
                  <a:tcPr/>
                </a:tc>
                <a:extLst>
                  <a:ext uri="{0D108BD9-81ED-4DB2-BD59-A6C34878D82A}">
                    <a16:rowId xmlns:a16="http://schemas.microsoft.com/office/drawing/2014/main" val="409430283"/>
                  </a:ext>
                </a:extLst>
              </a:tr>
              <a:tr h="1241755">
                <a:tc>
                  <a:txBody>
                    <a:bodyPr/>
                    <a:lstStyle/>
                    <a:p>
                      <a:pPr algn="l" fontAlgn="ctr"/>
                      <a:r>
                        <a:rPr lang="es-MX" sz="1200" b="0" i="0" u="none" strike="noStrike" dirty="0">
                          <a:solidFill>
                            <a:srgbClr val="000000"/>
                          </a:solidFill>
                          <a:effectLst/>
                          <a:latin typeface="Arial" panose="020B0604020202020204" pitchFamily="34" charset="0"/>
                        </a:rPr>
                        <a:t>Ej.: por ejemplo, las utilizadas para medir la depreciación de un elemento de propiedad, planta y equipo, aplicando la Sección 17.</a:t>
                      </a:r>
                    </a:p>
                  </a:txBody>
                  <a:tcPr marL="6350" marR="6350" marT="6350" marB="0" anchor="ctr">
                    <a:lnL>
                      <a:noFill/>
                    </a:lnL>
                    <a:lnR>
                      <a:noFill/>
                    </a:lnR>
                    <a:lnT w="6350" cap="flat" cmpd="sng" algn="ctr">
                      <a:solidFill>
                        <a:srgbClr val="FFFFFF"/>
                      </a:solidFill>
                      <a:prstDash val="solid"/>
                      <a:round/>
                      <a:headEnd type="none" w="med" len="med"/>
                      <a:tailEnd type="none" w="med" len="med"/>
                    </a:lnT>
                    <a:lnB>
                      <a:noFill/>
                    </a:lnB>
                    <a:noFill/>
                  </a:tcPr>
                </a:tc>
                <a:tc>
                  <a:txBody>
                    <a:bodyPr/>
                    <a:lstStyle/>
                    <a:p>
                      <a:pPr algn="l" fontAlgn="ctr"/>
                      <a:r>
                        <a:rPr lang="es-MX" sz="1200" b="0" i="0" u="none" strike="noStrike" dirty="0">
                          <a:solidFill>
                            <a:srgbClr val="000000"/>
                          </a:solidFill>
                          <a:effectLst/>
                          <a:latin typeface="Arial" panose="020B0604020202020204" pitchFamily="34" charset="0"/>
                        </a:rPr>
                        <a:t>Ej.: por ejemplo, las utilizadas para medir el valor razonable de un activo o pasivo, aplicando la Sección 12, Medición del Valor Razonable.</a:t>
                      </a:r>
                    </a:p>
                  </a:txBody>
                  <a:tcPr marL="6350" marR="6350" marT="6350" marB="0" anchor="ctr">
                    <a:lnL>
                      <a:noFill/>
                    </a:lnL>
                    <a:lnR>
                      <a:noFill/>
                    </a:lnR>
                    <a:lnT w="6350" cap="flat" cmpd="sng" algn="ctr">
                      <a:solidFill>
                        <a:srgbClr val="FFFFFF"/>
                      </a:solidFill>
                      <a:prstDash val="solid"/>
                      <a:round/>
                      <a:headEnd type="none" w="med" len="med"/>
                      <a:tailEnd type="none" w="med" len="med"/>
                    </a:lnT>
                    <a:lnB>
                      <a:noFill/>
                    </a:lnB>
                    <a:noFill/>
                  </a:tcPr>
                </a:tc>
                <a:tc>
                  <a:txBody>
                    <a:bodyPr/>
                    <a:lstStyle/>
                    <a:p>
                      <a:pPr algn="l" fontAlgn="ctr"/>
                      <a:r>
                        <a:rPr lang="es-MX" sz="1200" b="0" i="0" u="none" strike="noStrike" dirty="0">
                          <a:solidFill>
                            <a:srgbClr val="000000"/>
                          </a:solidFill>
                          <a:effectLst/>
                          <a:latin typeface="Arial" panose="020B0604020202020204" pitchFamily="34" charset="0"/>
                        </a:rPr>
                        <a:t>Ej.: vida útil de un activo (importe no monetario)</a:t>
                      </a:r>
                    </a:p>
                  </a:txBody>
                  <a:tcPr marL="6350" marR="6350" marT="6350" marB="0" anchor="ctr">
                    <a:lnL>
                      <a:noFill/>
                    </a:lnL>
                    <a:lnR>
                      <a:noFill/>
                    </a:lnR>
                    <a:lnT>
                      <a:noFill/>
                    </a:lnT>
                    <a:lnB>
                      <a:noFill/>
                    </a:lnB>
                    <a:noFill/>
                  </a:tcPr>
                </a:tc>
                <a:extLst>
                  <a:ext uri="{0D108BD9-81ED-4DB2-BD59-A6C34878D82A}">
                    <a16:rowId xmlns:a16="http://schemas.microsoft.com/office/drawing/2014/main" val="1928994385"/>
                  </a:ext>
                </a:extLst>
              </a:tr>
            </a:tbl>
          </a:graphicData>
        </a:graphic>
      </p:graphicFrame>
      <p:grpSp>
        <p:nvGrpSpPr>
          <p:cNvPr id="9" name="Grupo 8">
            <a:extLst>
              <a:ext uri="{FF2B5EF4-FFF2-40B4-BE49-F238E27FC236}">
                <a16:creationId xmlns:a16="http://schemas.microsoft.com/office/drawing/2014/main" id="{4A03F323-522A-3E3A-5383-E1DA5A32AF2D}"/>
              </a:ext>
            </a:extLst>
          </p:cNvPr>
          <p:cNvGrpSpPr/>
          <p:nvPr/>
        </p:nvGrpSpPr>
        <p:grpSpPr>
          <a:xfrm>
            <a:off x="8265532" y="2528302"/>
            <a:ext cx="2948982" cy="3391234"/>
            <a:chOff x="4927600" y="1508125"/>
            <a:chExt cx="3640138" cy="4676775"/>
          </a:xfrm>
        </p:grpSpPr>
        <p:sp>
          <p:nvSpPr>
            <p:cNvPr id="13" name="Freeform 9">
              <a:extLst>
                <a:ext uri="{FF2B5EF4-FFF2-40B4-BE49-F238E27FC236}">
                  <a16:creationId xmlns:a16="http://schemas.microsoft.com/office/drawing/2014/main" id="{23A30839-AC7C-D590-0D27-B94BBDAE24C5}"/>
                </a:ext>
              </a:extLst>
            </p:cNvPr>
            <p:cNvSpPr>
              <a:spLocks noEditPoints="1"/>
            </p:cNvSpPr>
            <p:nvPr/>
          </p:nvSpPr>
          <p:spPr bwMode="auto">
            <a:xfrm rot="10800000">
              <a:off x="6553994" y="5526088"/>
              <a:ext cx="361950" cy="268288"/>
            </a:xfrm>
            <a:custGeom>
              <a:avLst/>
              <a:gdLst>
                <a:gd name="T0" fmla="*/ 1416 w 1416"/>
                <a:gd name="T1" fmla="*/ 737 h 1055"/>
                <a:gd name="T2" fmla="*/ 1416 w 1416"/>
                <a:gd name="T3" fmla="*/ 737 h 1055"/>
                <a:gd name="T4" fmla="*/ 1104 w 1416"/>
                <a:gd name="T5" fmla="*/ 431 h 1055"/>
                <a:gd name="T6" fmla="*/ 1023 w 1416"/>
                <a:gd name="T7" fmla="*/ 452 h 1055"/>
                <a:gd name="T8" fmla="*/ 1400 w 1416"/>
                <a:gd name="T9" fmla="*/ 199 h 1055"/>
                <a:gd name="T10" fmla="*/ 1400 w 1416"/>
                <a:gd name="T11" fmla="*/ 0 h 1055"/>
                <a:gd name="T12" fmla="*/ 756 w 1416"/>
                <a:gd name="T13" fmla="*/ 652 h 1055"/>
                <a:gd name="T14" fmla="*/ 1104 w 1416"/>
                <a:gd name="T15" fmla="*/ 1055 h 1055"/>
                <a:gd name="T16" fmla="*/ 1416 w 1416"/>
                <a:gd name="T17" fmla="*/ 737 h 1055"/>
                <a:gd name="T18" fmla="*/ 659 w 1416"/>
                <a:gd name="T19" fmla="*/ 737 h 1055"/>
                <a:gd name="T20" fmla="*/ 659 w 1416"/>
                <a:gd name="T21" fmla="*/ 737 h 1055"/>
                <a:gd name="T22" fmla="*/ 348 w 1416"/>
                <a:gd name="T23" fmla="*/ 431 h 1055"/>
                <a:gd name="T24" fmla="*/ 267 w 1416"/>
                <a:gd name="T25" fmla="*/ 452 h 1055"/>
                <a:gd name="T26" fmla="*/ 643 w 1416"/>
                <a:gd name="T27" fmla="*/ 199 h 1055"/>
                <a:gd name="T28" fmla="*/ 643 w 1416"/>
                <a:gd name="T29" fmla="*/ 0 h 1055"/>
                <a:gd name="T30" fmla="*/ 0 w 1416"/>
                <a:gd name="T31" fmla="*/ 652 h 1055"/>
                <a:gd name="T32" fmla="*/ 348 w 1416"/>
                <a:gd name="T33" fmla="*/ 1055 h 1055"/>
                <a:gd name="T34" fmla="*/ 659 w 1416"/>
                <a:gd name="T35" fmla="*/ 737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5">
                  <a:moveTo>
                    <a:pt x="1416" y="737"/>
                  </a:moveTo>
                  <a:lnTo>
                    <a:pt x="1416" y="737"/>
                  </a:lnTo>
                  <a:cubicBezTo>
                    <a:pt x="1416" y="566"/>
                    <a:pt x="1295" y="431"/>
                    <a:pt x="1104" y="431"/>
                  </a:cubicBezTo>
                  <a:cubicBezTo>
                    <a:pt x="1072" y="431"/>
                    <a:pt x="1031" y="444"/>
                    <a:pt x="1023" y="452"/>
                  </a:cubicBezTo>
                  <a:cubicBezTo>
                    <a:pt x="1040" y="329"/>
                    <a:pt x="1137" y="199"/>
                    <a:pt x="1400" y="199"/>
                  </a:cubicBezTo>
                  <a:lnTo>
                    <a:pt x="1400" y="0"/>
                  </a:lnTo>
                  <a:cubicBezTo>
                    <a:pt x="991" y="3"/>
                    <a:pt x="756" y="174"/>
                    <a:pt x="756" y="652"/>
                  </a:cubicBezTo>
                  <a:cubicBezTo>
                    <a:pt x="756" y="892"/>
                    <a:pt x="894" y="1055"/>
                    <a:pt x="1104" y="1055"/>
                  </a:cubicBezTo>
                  <a:cubicBezTo>
                    <a:pt x="1278" y="1055"/>
                    <a:pt x="1416" y="913"/>
                    <a:pt x="1416" y="737"/>
                  </a:cubicBezTo>
                  <a:close/>
                  <a:moveTo>
                    <a:pt x="659" y="737"/>
                  </a:moveTo>
                  <a:lnTo>
                    <a:pt x="659" y="737"/>
                  </a:lnTo>
                  <a:cubicBezTo>
                    <a:pt x="659" y="566"/>
                    <a:pt x="538" y="431"/>
                    <a:pt x="348" y="431"/>
                  </a:cubicBezTo>
                  <a:cubicBezTo>
                    <a:pt x="315" y="431"/>
                    <a:pt x="275" y="444"/>
                    <a:pt x="267" y="452"/>
                  </a:cubicBezTo>
                  <a:cubicBezTo>
                    <a:pt x="283" y="329"/>
                    <a:pt x="380" y="199"/>
                    <a:pt x="643" y="199"/>
                  </a:cubicBezTo>
                  <a:lnTo>
                    <a:pt x="643" y="0"/>
                  </a:lnTo>
                  <a:cubicBezTo>
                    <a:pt x="234" y="3"/>
                    <a:pt x="0" y="174"/>
                    <a:pt x="0" y="652"/>
                  </a:cubicBezTo>
                  <a:cubicBezTo>
                    <a:pt x="0" y="892"/>
                    <a:pt x="137" y="1055"/>
                    <a:pt x="348" y="1055"/>
                  </a:cubicBezTo>
                  <a:cubicBezTo>
                    <a:pt x="522" y="1055"/>
                    <a:pt x="659" y="913"/>
                    <a:pt x="659" y="737"/>
                  </a:cubicBezTo>
                  <a:close/>
                </a:path>
              </a:pathLst>
            </a:custGeom>
            <a:solidFill>
              <a:srgbClr val="4F2D7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00A7B5"/>
                </a:solidFill>
                <a:latin typeface="Arial" panose="020B0604020202020204" pitchFamily="34" charset="0"/>
                <a:cs typeface="Arial" panose="020B0604020202020204" pitchFamily="34" charset="0"/>
              </a:endParaRPr>
            </a:p>
          </p:txBody>
        </p:sp>
        <p:grpSp>
          <p:nvGrpSpPr>
            <p:cNvPr id="14" name="Group 4">
              <a:extLst>
                <a:ext uri="{FF2B5EF4-FFF2-40B4-BE49-F238E27FC236}">
                  <a16:creationId xmlns:a16="http://schemas.microsoft.com/office/drawing/2014/main" id="{F80F8361-E26F-FAAA-1DE8-9571AACC0318}"/>
                </a:ext>
              </a:extLst>
            </p:cNvPr>
            <p:cNvGrpSpPr>
              <a:grpSpLocks noChangeAspect="1"/>
            </p:cNvGrpSpPr>
            <p:nvPr/>
          </p:nvGrpSpPr>
          <p:grpSpPr bwMode="auto">
            <a:xfrm>
              <a:off x="6429382" y="1852615"/>
              <a:ext cx="449263" cy="458788"/>
              <a:chOff x="4050" y="1223"/>
              <a:chExt cx="283" cy="289"/>
            </a:xfrm>
          </p:grpSpPr>
          <p:sp>
            <p:nvSpPr>
              <p:cNvPr id="16" name="AutoShape 3">
                <a:extLst>
                  <a:ext uri="{FF2B5EF4-FFF2-40B4-BE49-F238E27FC236}">
                    <a16:creationId xmlns:a16="http://schemas.microsoft.com/office/drawing/2014/main" id="{E4170A0B-0E65-FCF7-E6B2-03602706697E}"/>
                  </a:ext>
                </a:extLst>
              </p:cNvPr>
              <p:cNvSpPr>
                <a:spLocks noChangeAspect="1" noChangeArrowheads="1" noTextEdit="1"/>
              </p:cNvSpPr>
              <p:nvPr userDrawn="1"/>
            </p:nvSpPr>
            <p:spPr bwMode="auto">
              <a:xfrm>
                <a:off x="4050" y="1344"/>
                <a:ext cx="226" cy="1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5">
                <a:extLst>
                  <a:ext uri="{FF2B5EF4-FFF2-40B4-BE49-F238E27FC236}">
                    <a16:creationId xmlns:a16="http://schemas.microsoft.com/office/drawing/2014/main" id="{D5DECF80-8309-4D02-EF8A-D9C58D95FFED}"/>
                  </a:ext>
                </a:extLst>
              </p:cNvPr>
              <p:cNvSpPr>
                <a:spLocks noEditPoints="1"/>
              </p:cNvSpPr>
              <p:nvPr userDrawn="1"/>
            </p:nvSpPr>
            <p:spPr bwMode="auto">
              <a:xfrm>
                <a:off x="4105" y="1223"/>
                <a:ext cx="228" cy="169"/>
              </a:xfrm>
              <a:custGeom>
                <a:avLst/>
                <a:gdLst>
                  <a:gd name="T0" fmla="*/ 1416 w 1416"/>
                  <a:gd name="T1" fmla="*/ 737 h 1055"/>
                  <a:gd name="T2" fmla="*/ 1416 w 1416"/>
                  <a:gd name="T3" fmla="*/ 737 h 1055"/>
                  <a:gd name="T4" fmla="*/ 1104 w 1416"/>
                  <a:gd name="T5" fmla="*/ 431 h 1055"/>
                  <a:gd name="T6" fmla="*/ 1023 w 1416"/>
                  <a:gd name="T7" fmla="*/ 452 h 1055"/>
                  <a:gd name="T8" fmla="*/ 1400 w 1416"/>
                  <a:gd name="T9" fmla="*/ 199 h 1055"/>
                  <a:gd name="T10" fmla="*/ 1400 w 1416"/>
                  <a:gd name="T11" fmla="*/ 0 h 1055"/>
                  <a:gd name="T12" fmla="*/ 756 w 1416"/>
                  <a:gd name="T13" fmla="*/ 652 h 1055"/>
                  <a:gd name="T14" fmla="*/ 1104 w 1416"/>
                  <a:gd name="T15" fmla="*/ 1055 h 1055"/>
                  <a:gd name="T16" fmla="*/ 1416 w 1416"/>
                  <a:gd name="T17" fmla="*/ 737 h 1055"/>
                  <a:gd name="T18" fmla="*/ 659 w 1416"/>
                  <a:gd name="T19" fmla="*/ 737 h 1055"/>
                  <a:gd name="T20" fmla="*/ 659 w 1416"/>
                  <a:gd name="T21" fmla="*/ 737 h 1055"/>
                  <a:gd name="T22" fmla="*/ 348 w 1416"/>
                  <a:gd name="T23" fmla="*/ 431 h 1055"/>
                  <a:gd name="T24" fmla="*/ 267 w 1416"/>
                  <a:gd name="T25" fmla="*/ 452 h 1055"/>
                  <a:gd name="T26" fmla="*/ 643 w 1416"/>
                  <a:gd name="T27" fmla="*/ 199 h 1055"/>
                  <a:gd name="T28" fmla="*/ 643 w 1416"/>
                  <a:gd name="T29" fmla="*/ 0 h 1055"/>
                  <a:gd name="T30" fmla="*/ 0 w 1416"/>
                  <a:gd name="T31" fmla="*/ 652 h 1055"/>
                  <a:gd name="T32" fmla="*/ 348 w 1416"/>
                  <a:gd name="T33" fmla="*/ 1055 h 1055"/>
                  <a:gd name="T34" fmla="*/ 659 w 1416"/>
                  <a:gd name="T35" fmla="*/ 737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6" h="1055">
                    <a:moveTo>
                      <a:pt x="1416" y="737"/>
                    </a:moveTo>
                    <a:lnTo>
                      <a:pt x="1416" y="737"/>
                    </a:lnTo>
                    <a:cubicBezTo>
                      <a:pt x="1416" y="566"/>
                      <a:pt x="1295" y="431"/>
                      <a:pt x="1104" y="431"/>
                    </a:cubicBezTo>
                    <a:cubicBezTo>
                      <a:pt x="1072" y="431"/>
                      <a:pt x="1031" y="444"/>
                      <a:pt x="1023" y="452"/>
                    </a:cubicBezTo>
                    <a:cubicBezTo>
                      <a:pt x="1040" y="329"/>
                      <a:pt x="1137" y="199"/>
                      <a:pt x="1400" y="199"/>
                    </a:cubicBezTo>
                    <a:lnTo>
                      <a:pt x="1400" y="0"/>
                    </a:lnTo>
                    <a:cubicBezTo>
                      <a:pt x="991" y="3"/>
                      <a:pt x="756" y="174"/>
                      <a:pt x="756" y="652"/>
                    </a:cubicBezTo>
                    <a:cubicBezTo>
                      <a:pt x="756" y="892"/>
                      <a:pt x="894" y="1055"/>
                      <a:pt x="1104" y="1055"/>
                    </a:cubicBezTo>
                    <a:cubicBezTo>
                      <a:pt x="1278" y="1055"/>
                      <a:pt x="1416" y="913"/>
                      <a:pt x="1416" y="737"/>
                    </a:cubicBezTo>
                    <a:close/>
                    <a:moveTo>
                      <a:pt x="659" y="737"/>
                    </a:moveTo>
                    <a:lnTo>
                      <a:pt x="659" y="737"/>
                    </a:lnTo>
                    <a:cubicBezTo>
                      <a:pt x="659" y="566"/>
                      <a:pt x="538" y="431"/>
                      <a:pt x="348" y="431"/>
                    </a:cubicBezTo>
                    <a:cubicBezTo>
                      <a:pt x="315" y="431"/>
                      <a:pt x="275" y="444"/>
                      <a:pt x="267" y="452"/>
                    </a:cubicBezTo>
                    <a:cubicBezTo>
                      <a:pt x="283" y="329"/>
                      <a:pt x="380" y="199"/>
                      <a:pt x="643" y="199"/>
                    </a:cubicBezTo>
                    <a:lnTo>
                      <a:pt x="643" y="0"/>
                    </a:lnTo>
                    <a:cubicBezTo>
                      <a:pt x="234" y="3"/>
                      <a:pt x="0" y="174"/>
                      <a:pt x="0" y="652"/>
                    </a:cubicBezTo>
                    <a:cubicBezTo>
                      <a:pt x="0" y="892"/>
                      <a:pt x="137" y="1055"/>
                      <a:pt x="348" y="1055"/>
                    </a:cubicBezTo>
                    <a:cubicBezTo>
                      <a:pt x="522" y="1055"/>
                      <a:pt x="659" y="913"/>
                      <a:pt x="659" y="737"/>
                    </a:cubicBezTo>
                    <a:close/>
                  </a:path>
                </a:pathLst>
              </a:custGeom>
              <a:solidFill>
                <a:srgbClr val="4F2D7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grpSp>
        <p:sp>
          <p:nvSpPr>
            <p:cNvPr id="15" name="Text Placeholder 3">
              <a:extLst>
                <a:ext uri="{FF2B5EF4-FFF2-40B4-BE49-F238E27FC236}">
                  <a16:creationId xmlns:a16="http://schemas.microsoft.com/office/drawing/2014/main" id="{D7525AEC-57E3-D26E-CC9E-957E52EBF73F}"/>
                </a:ext>
              </a:extLst>
            </p:cNvPr>
            <p:cNvSpPr txBox="1">
              <a:spLocks/>
            </p:cNvSpPr>
            <p:nvPr/>
          </p:nvSpPr>
          <p:spPr>
            <a:xfrm>
              <a:off x="4927600" y="1508125"/>
              <a:ext cx="3640138" cy="4676775"/>
            </a:xfrm>
            <a:prstGeom prst="rect">
              <a:avLst/>
            </a:prstGeom>
            <a:ln>
              <a:solidFill>
                <a:srgbClr val="00A7B5"/>
              </a:solidFill>
            </a:ln>
          </p:spPr>
          <p:txBody>
            <a:bodyPr lIns="144000" rIns="14400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1600" b="1" dirty="0">
                  <a:solidFill>
                    <a:srgbClr val="4F2D7F"/>
                  </a:solidFill>
                  <a:latin typeface="Arial" panose="020B0604020202020204" pitchFamily="34" charset="0"/>
                  <a:cs typeface="Arial" panose="020B0604020202020204" pitchFamily="34" charset="0"/>
                </a:rPr>
                <a:t>Estimaciones contables</a:t>
              </a:r>
            </a:p>
            <a:p>
              <a:pPr marL="0" indent="0">
                <a:buNone/>
              </a:pPr>
              <a:r>
                <a:rPr lang="es-MX" sz="1400" i="1" dirty="0">
                  <a:latin typeface="Arial" panose="020B0604020202020204" pitchFamily="34" charset="0"/>
                  <a:cs typeface="Arial" panose="020B0604020202020204" pitchFamily="34" charset="0"/>
                </a:rPr>
                <a:t>Son </a:t>
              </a:r>
              <a:r>
                <a:rPr lang="es-MX" sz="1400" i="1" dirty="0">
                  <a:solidFill>
                    <a:srgbClr val="00A4B3"/>
                  </a:solidFill>
                  <a:latin typeface="Arial" panose="020B0604020202020204" pitchFamily="34" charset="0"/>
                  <a:cs typeface="Arial" panose="020B0604020202020204" pitchFamily="34" charset="0"/>
                </a:rPr>
                <a:t>importes monetarios</a:t>
              </a:r>
              <a:r>
                <a:rPr lang="es-MX" sz="1400" i="1" dirty="0">
                  <a:latin typeface="Arial" panose="020B0604020202020204" pitchFamily="34" charset="0"/>
                  <a:cs typeface="Arial" panose="020B0604020202020204" pitchFamily="34" charset="0"/>
                </a:rPr>
                <a:t>, en los estados financieros, que están sujetos a </a:t>
              </a:r>
              <a:r>
                <a:rPr lang="es-MX" sz="1400" i="1" dirty="0">
                  <a:solidFill>
                    <a:srgbClr val="00A4B3"/>
                  </a:solidFill>
                  <a:latin typeface="Arial" panose="020B0604020202020204" pitchFamily="34" charset="0"/>
                  <a:cs typeface="Arial" panose="020B0604020202020204" pitchFamily="34" charset="0"/>
                </a:rPr>
                <a:t>incertidumbre en la medición.</a:t>
              </a:r>
              <a:endParaRPr lang="es-MX" sz="1400" dirty="0">
                <a:solidFill>
                  <a:srgbClr val="00A4B3"/>
                </a:solidFill>
                <a:latin typeface="Arial" panose="020B0604020202020204" pitchFamily="34" charset="0"/>
                <a:cs typeface="Arial" panose="020B0604020202020204" pitchFamily="34" charset="0"/>
              </a:endParaRPr>
            </a:p>
          </p:txBody>
        </p:sp>
      </p:grpSp>
      <p:sp>
        <p:nvSpPr>
          <p:cNvPr id="21" name="CuadroTexto 20">
            <a:extLst>
              <a:ext uri="{FF2B5EF4-FFF2-40B4-BE49-F238E27FC236}">
                <a16:creationId xmlns:a16="http://schemas.microsoft.com/office/drawing/2014/main" id="{71D656BD-4621-AD4B-AE05-35FD2132C659}"/>
              </a:ext>
            </a:extLst>
          </p:cNvPr>
          <p:cNvSpPr txBox="1"/>
          <p:nvPr/>
        </p:nvSpPr>
        <p:spPr>
          <a:xfrm>
            <a:off x="789272" y="1662736"/>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10 Políticas Contables, Estimaciones y Errores</a:t>
            </a:r>
          </a:p>
        </p:txBody>
      </p:sp>
      <p:sp>
        <p:nvSpPr>
          <p:cNvPr id="23" name="CuadroTexto 22">
            <a:extLst>
              <a:ext uri="{FF2B5EF4-FFF2-40B4-BE49-F238E27FC236}">
                <a16:creationId xmlns:a16="http://schemas.microsoft.com/office/drawing/2014/main" id="{1AEBF53D-9A66-CA01-6C0C-DC03A713186B}"/>
              </a:ext>
            </a:extLst>
          </p:cNvPr>
          <p:cNvSpPr txBox="1"/>
          <p:nvPr/>
        </p:nvSpPr>
        <p:spPr>
          <a:xfrm>
            <a:off x="786582" y="4962345"/>
            <a:ext cx="6097604" cy="1461939"/>
          </a:xfrm>
          <a:prstGeom prst="rect">
            <a:avLst/>
          </a:prstGeom>
          <a:noFill/>
        </p:spPr>
        <p:txBody>
          <a:bodyPr wrap="square">
            <a:spAutoFit/>
          </a:bodyPr>
          <a:lstStyle/>
          <a:p>
            <a:pPr>
              <a:spcBef>
                <a:spcPts val="600"/>
              </a:spcBef>
            </a:pPr>
            <a:r>
              <a:rPr lang="es-CO" sz="1400" dirty="0">
                <a:solidFill>
                  <a:srgbClr val="9BD732"/>
                </a:solidFill>
                <a:latin typeface="Arial" panose="020B0604020202020204" pitchFamily="34" charset="0"/>
                <a:cs typeface="Arial" panose="020B0604020202020204" pitchFamily="34" charset="0"/>
              </a:rPr>
              <a:t>Ejemplos de estimaciones contables incluyen:</a:t>
            </a:r>
          </a:p>
          <a:p>
            <a:pPr marL="285750" indent="-285750">
              <a:spcBef>
                <a:spcPts val="600"/>
              </a:spcBef>
              <a:buFont typeface="Arial" panose="020B0604020202020204" pitchFamily="34" charset="0"/>
              <a:buChar char="•"/>
            </a:pPr>
            <a:r>
              <a:rPr lang="es-MX" sz="1400" dirty="0">
                <a:latin typeface="Arial" panose="020B0604020202020204" pitchFamily="34" charset="0"/>
                <a:cs typeface="Arial" panose="020B0604020202020204" pitchFamily="34" charset="0"/>
              </a:rPr>
              <a:t>Corrección de valor por pérdidas crediticias </a:t>
            </a:r>
          </a:p>
          <a:p>
            <a:pPr marL="285750" indent="-285750">
              <a:buFont typeface="Arial" panose="020B0604020202020204" pitchFamily="34" charset="0"/>
              <a:buChar char="•"/>
            </a:pPr>
            <a:r>
              <a:rPr lang="es-CO" sz="1400" dirty="0">
                <a:latin typeface="Arial" panose="020B0604020202020204" pitchFamily="34" charset="0"/>
                <a:cs typeface="Arial" panose="020B0604020202020204" pitchFamily="34" charset="0"/>
              </a:rPr>
              <a:t>Valor neto realizable de un elemento de inventario </a:t>
            </a:r>
          </a:p>
          <a:p>
            <a:pPr marL="285750" indent="-285750">
              <a:buFont typeface="Arial" panose="020B0604020202020204" pitchFamily="34" charset="0"/>
              <a:buChar char="•"/>
            </a:pPr>
            <a:r>
              <a:rPr lang="es-CO" sz="1400" dirty="0">
                <a:latin typeface="Arial" panose="020B0604020202020204" pitchFamily="34" charset="0"/>
                <a:cs typeface="Arial" panose="020B0604020202020204" pitchFamily="34" charset="0"/>
              </a:rPr>
              <a:t>Valor razonable de un activo o pasivo</a:t>
            </a:r>
          </a:p>
          <a:p>
            <a:pPr marL="285750" indent="-285750">
              <a:buFont typeface="Arial" panose="020B0604020202020204" pitchFamily="34" charset="0"/>
              <a:buChar char="•"/>
            </a:pPr>
            <a:r>
              <a:rPr lang="es-CO" sz="1400" dirty="0">
                <a:latin typeface="Arial" panose="020B0604020202020204" pitchFamily="34" charset="0"/>
                <a:cs typeface="Arial" panose="020B0604020202020204" pitchFamily="34" charset="0"/>
              </a:rPr>
              <a:t>Gasto por depreciación de un elemento de P&amp;PE </a:t>
            </a:r>
          </a:p>
          <a:p>
            <a:pPr marL="285750" indent="-285750">
              <a:buFont typeface="Arial" panose="020B0604020202020204" pitchFamily="34" charset="0"/>
              <a:buChar char="•"/>
            </a:pPr>
            <a:r>
              <a:rPr lang="es-CO" sz="1400" dirty="0">
                <a:latin typeface="Arial" panose="020B0604020202020204" pitchFamily="34" charset="0"/>
                <a:cs typeface="Arial" panose="020B0604020202020204" pitchFamily="34" charset="0"/>
              </a:rPr>
              <a:t>Provisión para obligaciones de garantías concedidas</a:t>
            </a:r>
          </a:p>
        </p:txBody>
      </p:sp>
    </p:spTree>
    <p:extLst>
      <p:ext uri="{BB962C8B-B14F-4D97-AF65-F5344CB8AC3E}">
        <p14:creationId xmlns:p14="http://schemas.microsoft.com/office/powerpoint/2010/main" val="3751114020"/>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0E6D3014-3EDC-6E0A-B157-12819C7B5567}"/>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11 Instrumentos Financieros (Sección 11 + Sección 12)</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E7F35192-C702-4BCF-CAE3-6D3CD013A0AB}"/>
              </a:ext>
            </a:extLst>
          </p:cNvPr>
          <p:cNvSpPr/>
          <p:nvPr/>
        </p:nvSpPr>
        <p:spPr bwMode="auto">
          <a:xfrm>
            <a:off x="2534667" y="2299236"/>
            <a:ext cx="5652000" cy="3569421"/>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Eliminación de la opción de aplicar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los requerimientos de reconocimiento y medición de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NIC 39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11.2).</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principio complementario para clasificar los instrumentos de deuda en función de sus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características de flujo de efectivo contractual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11.9ZA).</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consecuentes a los requisitos de medición inicial de esta sección derivadas de la Sección 23 revisada (véanse los párrafos 11.13-11.13A).</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Traslado a esta sección de los requerimientos de la anterior Sección 23 sobre el reconocimiento de ingresos por dividendos (véanse los párrafos 11.14A y 11.55).</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Reubicación de los requisitos de la anterior Sección 12, en una sección separada de esta sección (Parte II, Otras Cuestiones sobre Instrumentos Financieros).</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Otras modificaciones.</a:t>
            </a:r>
          </a:p>
        </p:txBody>
      </p:sp>
      <p:sp>
        <p:nvSpPr>
          <p:cNvPr id="4" name="Rectangle 29">
            <a:extLst>
              <a:ext uri="{FF2B5EF4-FFF2-40B4-BE49-F238E27FC236}">
                <a16:creationId xmlns:a16="http://schemas.microsoft.com/office/drawing/2014/main" id="{C3693DA8-8604-F44A-C4B8-940D9BCAB96D}"/>
              </a:ext>
            </a:extLst>
          </p:cNvPr>
          <p:cNvSpPr/>
          <p:nvPr/>
        </p:nvSpPr>
        <p:spPr bwMode="auto">
          <a:xfrm>
            <a:off x="967563" y="3951627"/>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F6E831C9-F4D6-1DCE-0B0D-A8F6992052CF}"/>
              </a:ext>
            </a:extLst>
          </p:cNvPr>
          <p:cNvSpPr/>
          <p:nvPr/>
        </p:nvSpPr>
        <p:spPr>
          <a:xfrm rot="5400000">
            <a:off x="2285076" y="3975338"/>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D9375744-119C-95C8-2ED3-C7CF2FD4EAA4}"/>
              </a:ext>
            </a:extLst>
          </p:cNvPr>
          <p:cNvSpPr txBox="1">
            <a:spLocks/>
          </p:cNvSpPr>
          <p:nvPr/>
        </p:nvSpPr>
        <p:spPr>
          <a:xfrm>
            <a:off x="8488000" y="3062994"/>
            <a:ext cx="2910101" cy="2915395"/>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0" marR="0" lvl="4"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s-CO"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Mejora de la comparabilidad al eliminar la opción de aplicar la NIC 39.</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que haya aplicado previamente los requerimientos de reconocimiento y medición de la NIC 39 deberá aplicar retroactivamente los requerimientos de reconocimiento y medición de la Sección 11 de acuerdo con la Sección 10.</a:t>
            </a:r>
          </a:p>
        </p:txBody>
      </p:sp>
      <p:sp>
        <p:nvSpPr>
          <p:cNvPr id="13" name="Oval 4">
            <a:extLst>
              <a:ext uri="{FF2B5EF4-FFF2-40B4-BE49-F238E27FC236}">
                <a16:creationId xmlns:a16="http://schemas.microsoft.com/office/drawing/2014/main" id="{1686B4C7-60B0-AD01-AED8-3093F79C6173}"/>
              </a:ext>
            </a:extLst>
          </p:cNvPr>
          <p:cNvSpPr>
            <a:spLocks noChangeAspect="1"/>
          </p:cNvSpPr>
          <p:nvPr/>
        </p:nvSpPr>
        <p:spPr>
          <a:xfrm>
            <a:off x="9572395" y="2118765"/>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A6B77334-7502-9047-E3ED-6C7D005125C5}"/>
              </a:ext>
            </a:extLst>
          </p:cNvPr>
          <p:cNvSpPr/>
          <p:nvPr/>
        </p:nvSpPr>
        <p:spPr bwMode="auto">
          <a:xfrm>
            <a:off x="2534667" y="6002836"/>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9 </a:t>
            </a:r>
            <a:r>
              <a:rPr lang="es-MX" sz="1400" kern="0" dirty="0">
                <a:solidFill>
                  <a:prstClr val="black"/>
                </a:solidFill>
                <a:latin typeface="Arial" panose="020B0604020202020204" pitchFamily="34" charset="0"/>
                <a:cs typeface="Arial" panose="020B0604020202020204" pitchFamily="34" charset="0"/>
              </a:rPr>
              <a:t>Instrumentos Financieros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E9966F92-F46F-4F27-9A18-EB84DBCE4EDD}"/>
              </a:ext>
            </a:extLst>
          </p:cNvPr>
          <p:cNvSpPr/>
          <p:nvPr/>
        </p:nvSpPr>
        <p:spPr bwMode="auto">
          <a:xfrm>
            <a:off x="1105790" y="5950310"/>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6C2CDCCD-8F27-6A70-91F1-77F729664004}"/>
              </a:ext>
            </a:extLst>
          </p:cNvPr>
          <p:cNvSpPr/>
          <p:nvPr/>
        </p:nvSpPr>
        <p:spPr>
          <a:xfrm rot="5400000">
            <a:off x="2285076" y="608174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9303114F-DA68-D13E-C215-DDCBD449F205}"/>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2945340"/>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0E6D3014-3EDC-6E0A-B157-12819C7B5567}"/>
              </a:ext>
            </a:extLst>
          </p:cNvPr>
          <p:cNvSpPr txBox="1"/>
          <p:nvPr/>
        </p:nvSpPr>
        <p:spPr>
          <a:xfrm>
            <a:off x="789272" y="199961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12 Medición del Valor Razonable (Nueva)</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E7F35192-C702-4BCF-CAE3-6D3CD013A0AB}"/>
              </a:ext>
            </a:extLst>
          </p:cNvPr>
          <p:cNvSpPr/>
          <p:nvPr/>
        </p:nvSpPr>
        <p:spPr bwMode="auto">
          <a:xfrm>
            <a:off x="2534667" y="3134633"/>
            <a:ext cx="5652000" cy="791737"/>
          </a:xfrm>
          <a:prstGeom prst="rect">
            <a:avLst/>
          </a:prstGeom>
          <a:noFill/>
          <a:ln w="28575" algn="ctr">
            <a:solidFill>
              <a:srgbClr val="A06DFF"/>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nueva sección que establece los requisitos para medir el valor razonable y revelar información sobre las mediciones del valor razonable.</a:t>
            </a:r>
          </a:p>
        </p:txBody>
      </p:sp>
      <p:sp>
        <p:nvSpPr>
          <p:cNvPr id="4" name="Rectangle 29">
            <a:extLst>
              <a:ext uri="{FF2B5EF4-FFF2-40B4-BE49-F238E27FC236}">
                <a16:creationId xmlns:a16="http://schemas.microsoft.com/office/drawing/2014/main" id="{C3693DA8-8604-F44A-C4B8-940D9BCAB96D}"/>
              </a:ext>
            </a:extLst>
          </p:cNvPr>
          <p:cNvSpPr/>
          <p:nvPr/>
        </p:nvSpPr>
        <p:spPr bwMode="auto">
          <a:xfrm>
            <a:off x="967563" y="3451030"/>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F6E831C9-F4D6-1DCE-0B0D-A8F6992052CF}"/>
              </a:ext>
            </a:extLst>
          </p:cNvPr>
          <p:cNvSpPr/>
          <p:nvPr/>
        </p:nvSpPr>
        <p:spPr>
          <a:xfrm rot="5400000">
            <a:off x="2285076" y="3474741"/>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D9375744-119C-95C8-2ED3-C7CF2FD4EAA4}"/>
              </a:ext>
            </a:extLst>
          </p:cNvPr>
          <p:cNvSpPr txBox="1">
            <a:spLocks/>
          </p:cNvSpPr>
          <p:nvPr/>
        </p:nvSpPr>
        <p:spPr>
          <a:xfrm>
            <a:off x="8488000" y="3113795"/>
            <a:ext cx="2910101" cy="271534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nueva Sección 12 y el párrafo 2.89 desde la fecha de aplicación inicial.</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no está obligada </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aplicar los requisitos de revelación de la nueva Sección 12 a la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información comparativa </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proporcionada para períodos anteriores a la fecha de aplicación inicial.</a:t>
            </a:r>
          </a:p>
        </p:txBody>
      </p:sp>
      <p:sp>
        <p:nvSpPr>
          <p:cNvPr id="13" name="Oval 4">
            <a:extLst>
              <a:ext uri="{FF2B5EF4-FFF2-40B4-BE49-F238E27FC236}">
                <a16:creationId xmlns:a16="http://schemas.microsoft.com/office/drawing/2014/main" id="{1686B4C7-60B0-AD01-AED8-3093F79C6173}"/>
              </a:ext>
            </a:extLst>
          </p:cNvPr>
          <p:cNvSpPr>
            <a:spLocks noChangeAspect="1"/>
          </p:cNvSpPr>
          <p:nvPr/>
        </p:nvSpPr>
        <p:spPr>
          <a:xfrm>
            <a:off x="9572395" y="2169566"/>
            <a:ext cx="741310" cy="741310"/>
          </a:xfrm>
          <a:prstGeom prst="ellipse">
            <a:avLst/>
          </a:prstGeom>
          <a:solidFill>
            <a:srgbClr val="A06DFF"/>
          </a:solidFill>
          <a:ln w="76200">
            <a:solidFill>
              <a:srgbClr val="A06D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Nueva</a:t>
            </a:r>
          </a:p>
        </p:txBody>
      </p:sp>
      <p:sp>
        <p:nvSpPr>
          <p:cNvPr id="14" name="Rectangle 25">
            <a:extLst>
              <a:ext uri="{FF2B5EF4-FFF2-40B4-BE49-F238E27FC236}">
                <a16:creationId xmlns:a16="http://schemas.microsoft.com/office/drawing/2014/main" id="{A6B77334-7502-9047-E3ED-6C7D005125C5}"/>
              </a:ext>
            </a:extLst>
          </p:cNvPr>
          <p:cNvSpPr/>
          <p:nvPr/>
        </p:nvSpPr>
        <p:spPr bwMode="auto">
          <a:xfrm>
            <a:off x="2534667" y="4092956"/>
            <a:ext cx="5652000" cy="360850"/>
          </a:xfrm>
          <a:prstGeom prst="rect">
            <a:avLst/>
          </a:prstGeom>
          <a:noFill/>
          <a:ln w="28575" algn="ctr">
            <a:solidFill>
              <a:srgbClr val="A06DFF"/>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13 Medición del Valor Razonable</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E9966F92-F46F-4F27-9A18-EB84DBCE4EDD}"/>
              </a:ext>
            </a:extLst>
          </p:cNvPr>
          <p:cNvSpPr/>
          <p:nvPr/>
        </p:nvSpPr>
        <p:spPr bwMode="auto">
          <a:xfrm>
            <a:off x="1105790" y="4040430"/>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6C2CDCCD-8F27-6A70-91F1-77F729664004}"/>
              </a:ext>
            </a:extLst>
          </p:cNvPr>
          <p:cNvSpPr/>
          <p:nvPr/>
        </p:nvSpPr>
        <p:spPr>
          <a:xfrm rot="5400000">
            <a:off x="2285076" y="417186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CuadroTexto 6">
            <a:extLst>
              <a:ext uri="{FF2B5EF4-FFF2-40B4-BE49-F238E27FC236}">
                <a16:creationId xmlns:a16="http://schemas.microsoft.com/office/drawing/2014/main" id="{592D3A82-1F16-44A6-8832-90185159316C}"/>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24911"/>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9D061C04-42C3-3423-2CBD-733C0EAAF855}"/>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4A82AC7C-C60B-86DB-F4A7-BA5188A1F6BB}"/>
              </a:ext>
            </a:extLst>
          </p:cNvPr>
          <p:cNvSpPr txBox="1"/>
          <p:nvPr/>
        </p:nvSpPr>
        <p:spPr>
          <a:xfrm>
            <a:off x="789272" y="199961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13 Inventarios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E1B733D9-5D54-E78A-2A4A-F80C4189147B}"/>
              </a:ext>
            </a:extLst>
          </p:cNvPr>
          <p:cNvSpPr/>
          <p:nvPr/>
        </p:nvSpPr>
        <p:spPr bwMode="auto">
          <a:xfrm>
            <a:off x="2534667" y="3147658"/>
            <a:ext cx="5652000" cy="2315231"/>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algn="l" defTabSz="914400" rtl="0" eaLnBrk="1" fontAlgn="auto" latinLnBrk="0" hangingPunct="1">
              <a:lnSpc>
                <a:spcPct val="100000"/>
              </a:lnSpc>
              <a:spcBef>
                <a:spcPts val="600"/>
              </a:spcBef>
              <a:spcAft>
                <a:spcPts val="300"/>
              </a:spcAft>
              <a:buClrTx/>
              <a:buSzTx/>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consecuentes a esta sección que surgen de la Sección 23 revisada (véanse los párrafos 13.2(a), 13.2A y 13.14):</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13.2A Los requisitos de información a revelar de esta sección se aplican a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activos de devolución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clasificados como inventarios [véase el párrafo 23A.24, letra c)]. Los activos de devolución se reconocen y valoran de acuerdo con los párrafos 23A.23 a 23A.29 y no de acuerdo con esta sección.</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Eliminación</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los criterios del párrafo 13.14 Costos de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inventarios para un prestador de servicios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4" name="Rectangle 29">
            <a:extLst>
              <a:ext uri="{FF2B5EF4-FFF2-40B4-BE49-F238E27FC236}">
                <a16:creationId xmlns:a16="http://schemas.microsoft.com/office/drawing/2014/main" id="{643D56A9-EAE7-A811-64D8-DF7A145FD050}"/>
              </a:ext>
            </a:extLst>
          </p:cNvPr>
          <p:cNvSpPr/>
          <p:nvPr/>
        </p:nvSpPr>
        <p:spPr bwMode="auto">
          <a:xfrm>
            <a:off x="967563" y="4191512"/>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333A7D4F-3CDC-971B-4106-AAEF2678FF01}"/>
              </a:ext>
            </a:extLst>
          </p:cNvPr>
          <p:cNvSpPr/>
          <p:nvPr/>
        </p:nvSpPr>
        <p:spPr>
          <a:xfrm rot="5400000">
            <a:off x="2285076" y="4215223"/>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0F6197E4-9815-603C-0973-DB7EE27B0D13}"/>
              </a:ext>
            </a:extLst>
          </p:cNvPr>
          <p:cNvSpPr txBox="1">
            <a:spLocks/>
          </p:cNvSpPr>
          <p:nvPr/>
        </p:nvSpPr>
        <p:spPr>
          <a:xfrm>
            <a:off x="8488000" y="3147658"/>
            <a:ext cx="2910101" cy="86868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Cambios menores</a:t>
            </a:r>
            <a:r>
              <a:rPr lang="es-MX" sz="1400" dirty="0">
                <a:solidFill>
                  <a:prstClr val="black"/>
                </a:solidFill>
                <a:latin typeface="Arial" panose="020B0604020202020204" pitchFamily="34" charset="0"/>
                <a:cs typeface="Arial" panose="020B0604020202020204" pitchFamily="34" charset="0"/>
              </a:rPr>
              <a:t> derivados de la Sección 23.</a:t>
            </a:r>
            <a:endPar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Oval 4">
            <a:extLst>
              <a:ext uri="{FF2B5EF4-FFF2-40B4-BE49-F238E27FC236}">
                <a16:creationId xmlns:a16="http://schemas.microsoft.com/office/drawing/2014/main" id="{97D3E476-C27A-C8A5-EB25-7F849017D9DF}"/>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B311F115-5096-C798-A784-F08E1DD76312}"/>
              </a:ext>
            </a:extLst>
          </p:cNvPr>
          <p:cNvSpPr/>
          <p:nvPr/>
        </p:nvSpPr>
        <p:spPr bwMode="auto">
          <a:xfrm>
            <a:off x="2534667" y="5634734"/>
            <a:ext cx="5652000" cy="360850"/>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NIC 2 Inventarios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B2D644EF-83BB-6D30-89A8-96D4451E067E}"/>
              </a:ext>
            </a:extLst>
          </p:cNvPr>
          <p:cNvSpPr/>
          <p:nvPr/>
        </p:nvSpPr>
        <p:spPr bwMode="auto">
          <a:xfrm>
            <a:off x="1105790" y="558220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AA65A6A7-45A5-F32D-0ADF-A09A38761DCB}"/>
              </a:ext>
            </a:extLst>
          </p:cNvPr>
          <p:cNvSpPr/>
          <p:nvPr/>
        </p:nvSpPr>
        <p:spPr>
          <a:xfrm rot="5400000">
            <a:off x="2285076" y="5713640"/>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CuadroTexto 6">
            <a:extLst>
              <a:ext uri="{FF2B5EF4-FFF2-40B4-BE49-F238E27FC236}">
                <a16:creationId xmlns:a16="http://schemas.microsoft.com/office/drawing/2014/main" id="{0E9E2C21-2D7F-E035-EC1C-F8CB8FA659EC}"/>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8592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E9D01BA2-B217-606F-9C95-37AB75889699}"/>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F2F3E697-E208-89C5-7F73-5BB668B010B4}"/>
              </a:ext>
            </a:extLst>
          </p:cNvPr>
          <p:cNvSpPr txBox="1"/>
          <p:nvPr/>
        </p:nvSpPr>
        <p:spPr>
          <a:xfrm>
            <a:off x="789272" y="199961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14 Inversiones en Asociadas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36891756-7F21-7A7D-4D89-B50FA2D85E1D}"/>
              </a:ext>
            </a:extLst>
          </p:cNvPr>
          <p:cNvSpPr/>
          <p:nvPr/>
        </p:nvSpPr>
        <p:spPr bwMode="auto">
          <a:xfrm>
            <a:off x="2534667" y="3142415"/>
            <a:ext cx="5652000" cy="1007181"/>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del tratamiento de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participaciones a largo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plazo en una asociada o entidad controlada conjuntamente que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forman parte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inversión neta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la entidad en una asociada o entidad controlada conjuntamente [véanse los párrafos 14.8(d) y 14.8(h)].</a:t>
            </a:r>
          </a:p>
        </p:txBody>
      </p:sp>
      <p:sp>
        <p:nvSpPr>
          <p:cNvPr id="4" name="Rectangle 29">
            <a:extLst>
              <a:ext uri="{FF2B5EF4-FFF2-40B4-BE49-F238E27FC236}">
                <a16:creationId xmlns:a16="http://schemas.microsoft.com/office/drawing/2014/main" id="{117FBFCF-E0D2-5A8B-B232-CDB373209D4D}"/>
              </a:ext>
            </a:extLst>
          </p:cNvPr>
          <p:cNvSpPr/>
          <p:nvPr/>
        </p:nvSpPr>
        <p:spPr bwMode="auto">
          <a:xfrm>
            <a:off x="967563" y="353224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2113E0A5-FF62-62E7-9538-A5983560CE15}"/>
              </a:ext>
            </a:extLst>
          </p:cNvPr>
          <p:cNvSpPr/>
          <p:nvPr/>
        </p:nvSpPr>
        <p:spPr>
          <a:xfrm rot="5400000">
            <a:off x="2285076" y="355595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B57959CD-868E-1CC8-AF1F-C4635FE219C0}"/>
              </a:ext>
            </a:extLst>
          </p:cNvPr>
          <p:cNvSpPr txBox="1">
            <a:spLocks/>
          </p:cNvSpPr>
          <p:nvPr/>
        </p:nvSpPr>
        <p:spPr>
          <a:xfrm>
            <a:off x="8488000" y="3147658"/>
            <a:ext cx="2910101" cy="1084125"/>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Cambios menores en la medición posterior de inversiones.</a:t>
            </a:r>
          </a:p>
        </p:txBody>
      </p:sp>
      <p:sp>
        <p:nvSpPr>
          <p:cNvPr id="13" name="Oval 4">
            <a:extLst>
              <a:ext uri="{FF2B5EF4-FFF2-40B4-BE49-F238E27FC236}">
                <a16:creationId xmlns:a16="http://schemas.microsoft.com/office/drawing/2014/main" id="{2F11C6D7-C9CF-A8AC-4EF3-A67DC4ECC198}"/>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04074128-1E0F-BEEB-9597-B01C036802E2}"/>
              </a:ext>
            </a:extLst>
          </p:cNvPr>
          <p:cNvSpPr/>
          <p:nvPr/>
        </p:nvSpPr>
        <p:spPr bwMode="auto">
          <a:xfrm>
            <a:off x="2534667" y="4313311"/>
            <a:ext cx="5652000" cy="360850"/>
          </a:xfrm>
          <a:prstGeom prst="rect">
            <a:avLst/>
          </a:prstGeom>
          <a:noFill/>
          <a:ln w="28575" algn="ctr">
            <a:solidFill>
              <a:srgbClr val="00A4B3"/>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NIC 28 Inversiones en Asociadas y Negocios Conjuntos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6FC8E7FA-5D7B-B0B7-20FD-13F7E6475B3D}"/>
              </a:ext>
            </a:extLst>
          </p:cNvPr>
          <p:cNvSpPr/>
          <p:nvPr/>
        </p:nvSpPr>
        <p:spPr bwMode="auto">
          <a:xfrm>
            <a:off x="1105790" y="4260785"/>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9074F30B-CC02-6E52-C88D-0294B4329877}"/>
              </a:ext>
            </a:extLst>
          </p:cNvPr>
          <p:cNvSpPr/>
          <p:nvPr/>
        </p:nvSpPr>
        <p:spPr>
          <a:xfrm rot="5400000">
            <a:off x="2285076" y="4392217"/>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CuadroTexto 6">
            <a:extLst>
              <a:ext uri="{FF2B5EF4-FFF2-40B4-BE49-F238E27FC236}">
                <a16:creationId xmlns:a16="http://schemas.microsoft.com/office/drawing/2014/main" id="{9005D627-A054-F008-6721-2AF749ECB3BB}"/>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266617"/>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8786C041-8DFF-8069-F88C-1C3E710999A0}"/>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A4F3B1D6-E742-020D-6348-7FAB85B8F722}"/>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15 Acuerdos Conjuntos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D240EE24-9CE5-F485-A987-DD4024AB93E9}"/>
              </a:ext>
            </a:extLst>
          </p:cNvPr>
          <p:cNvSpPr/>
          <p:nvPr/>
        </p:nvSpPr>
        <p:spPr bwMode="auto">
          <a:xfrm>
            <a:off x="2534667" y="2545457"/>
            <a:ext cx="5652000" cy="3076978"/>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Sustitución del término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«negocio conjunto» por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acuerdo conjunto</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de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definición de «control conjunto»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armonizarla con la definición de «control» de la Sección 9, Estados Financieros Consolidados y Separados (véanse los párrafos 15.2 y 15.2A).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para exigir que una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entidad que no tenga control conjunto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un acuerdo conjunto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contabilice su participación en función del tipo de acuerdo</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(véanse los párrafos 15.18 a 15.18B).</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Eliminación del requisito de que las entidades revelen su participación en los compromisos de capital de los negocios conjuntos (véase el párrafo 15.19(d)).</a:t>
            </a:r>
          </a:p>
        </p:txBody>
      </p:sp>
      <p:sp>
        <p:nvSpPr>
          <p:cNvPr id="4" name="Rectangle 29">
            <a:extLst>
              <a:ext uri="{FF2B5EF4-FFF2-40B4-BE49-F238E27FC236}">
                <a16:creationId xmlns:a16="http://schemas.microsoft.com/office/drawing/2014/main" id="{F88F9634-FC62-873B-7291-589FC27A3B9D}"/>
              </a:ext>
            </a:extLst>
          </p:cNvPr>
          <p:cNvSpPr/>
          <p:nvPr/>
        </p:nvSpPr>
        <p:spPr bwMode="auto">
          <a:xfrm>
            <a:off x="967563" y="3951627"/>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2A781BD6-91E8-A555-E271-89073C2EFF5F}"/>
              </a:ext>
            </a:extLst>
          </p:cNvPr>
          <p:cNvSpPr/>
          <p:nvPr/>
        </p:nvSpPr>
        <p:spPr>
          <a:xfrm rot="5400000">
            <a:off x="2285076" y="3975338"/>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EA861AA4-9BB3-937A-7C91-0EAC20133B55}"/>
              </a:ext>
            </a:extLst>
          </p:cNvPr>
          <p:cNvSpPr txBox="1">
            <a:spLocks/>
          </p:cNvSpPr>
          <p:nvPr/>
        </p:nvSpPr>
        <p:spPr>
          <a:xfrm>
            <a:off x="8488000" y="3147658"/>
            <a:ext cx="2910101" cy="2638396"/>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que aplique los requisitos modificados de la Sección 15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solo está obligada a revelar</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el importe del ajuste </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cada partida afectada de conformidad con el párrafo 10.13(b) para el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período anual inmediatamente anterior </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la fecha de aplicación inicial (y no para períodos comparativos anteriores) (Párrafo A.15).</a:t>
            </a:r>
          </a:p>
        </p:txBody>
      </p:sp>
      <p:sp>
        <p:nvSpPr>
          <p:cNvPr id="13" name="Oval 4">
            <a:extLst>
              <a:ext uri="{FF2B5EF4-FFF2-40B4-BE49-F238E27FC236}">
                <a16:creationId xmlns:a16="http://schemas.microsoft.com/office/drawing/2014/main" id="{EAB72195-BEDF-63ED-4B71-41366ED4E9A1}"/>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7745B578-B693-97DA-3613-7908E04BA521}"/>
              </a:ext>
            </a:extLst>
          </p:cNvPr>
          <p:cNvSpPr/>
          <p:nvPr/>
        </p:nvSpPr>
        <p:spPr bwMode="auto">
          <a:xfrm>
            <a:off x="2534667" y="5777533"/>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11 </a:t>
            </a:r>
            <a:r>
              <a:rPr lang="es-MX" sz="1400" kern="0" dirty="0">
                <a:solidFill>
                  <a:prstClr val="black"/>
                </a:solidFill>
                <a:latin typeface="Arial" panose="020B0604020202020204" pitchFamily="34" charset="0"/>
                <a:cs typeface="Arial" panose="020B0604020202020204" pitchFamily="34" charset="0"/>
              </a:rPr>
              <a:t>Acuerdos Conjuntos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8C35090D-5533-6A2E-C749-930F1F91757A}"/>
              </a:ext>
            </a:extLst>
          </p:cNvPr>
          <p:cNvSpPr/>
          <p:nvPr/>
        </p:nvSpPr>
        <p:spPr bwMode="auto">
          <a:xfrm>
            <a:off x="1105790" y="5725007"/>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53C9370C-851E-CEAE-A8EA-839BD3F1CBDF}"/>
              </a:ext>
            </a:extLst>
          </p:cNvPr>
          <p:cNvSpPr/>
          <p:nvPr/>
        </p:nvSpPr>
        <p:spPr>
          <a:xfrm rot="5400000">
            <a:off x="2285076" y="5856439"/>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AE716A67-5330-C4EB-ED2A-572DE9869E18}"/>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141370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2D7DC447-58AD-AF89-F7CC-0ED44480C308}"/>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1F7EB5E9-376E-68D8-F268-4B501E7E26C1}"/>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16 Propiedades de Inversión</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9D5D3312-7C8A-57AD-E5D5-87C33FF71E8D}"/>
              </a:ext>
            </a:extLst>
          </p:cNvPr>
          <p:cNvSpPr/>
          <p:nvPr/>
        </p:nvSpPr>
        <p:spPr bwMode="auto">
          <a:xfrm>
            <a:off x="2534667" y="2865491"/>
            <a:ext cx="5652000" cy="2530675"/>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aclara que determinar si una transacción cumple con la definición de «combinación de negocios» y de «propiedad de inversión» requiere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la aplicación por separado de esta sección y de la Sección 19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16.3A).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aclara que una entidad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solo transferirá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propiedad a, o desde, una propiedad de inversión cuando exista evidencia de un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cambio de uso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16.9).</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Se traslada a la nueva Sección 12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requisito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revelar información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sobre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mediciones del valor razonable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16.10(a)).</a:t>
            </a:r>
          </a:p>
        </p:txBody>
      </p:sp>
      <p:sp>
        <p:nvSpPr>
          <p:cNvPr id="4" name="Rectangle 29">
            <a:extLst>
              <a:ext uri="{FF2B5EF4-FFF2-40B4-BE49-F238E27FC236}">
                <a16:creationId xmlns:a16="http://schemas.microsoft.com/office/drawing/2014/main" id="{F05BF45E-BCCF-956C-C7CA-9D8B5B684D4E}"/>
              </a:ext>
            </a:extLst>
          </p:cNvPr>
          <p:cNvSpPr/>
          <p:nvPr/>
        </p:nvSpPr>
        <p:spPr bwMode="auto">
          <a:xfrm>
            <a:off x="967563" y="3998509"/>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1FADB00F-5FBF-78F6-F6A1-3BB06A1B6380}"/>
              </a:ext>
            </a:extLst>
          </p:cNvPr>
          <p:cNvSpPr/>
          <p:nvPr/>
        </p:nvSpPr>
        <p:spPr>
          <a:xfrm rot="5400000">
            <a:off x="2285076" y="4022220"/>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A4BF87A2-4FF9-BA25-FD4A-FCF959A289ED}"/>
              </a:ext>
            </a:extLst>
          </p:cNvPr>
          <p:cNvSpPr txBox="1">
            <a:spLocks/>
          </p:cNvSpPr>
          <p:nvPr/>
        </p:nvSpPr>
        <p:spPr>
          <a:xfrm>
            <a:off x="8488000" y="3147658"/>
            <a:ext cx="2910101" cy="2915395"/>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los requerimientos del párrafo 16.3A para adquisiciones de propiedades de inversión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 partir de la fecha de aplicación inicial.</a:t>
            </a:r>
            <a:r>
              <a:rPr kumimoji="0" lang="es-MX" sz="13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(Párrafo A16)</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Una entidad aplicará los requerimientos modificados del párrafo 16.9 a los cambios de uso que se produzcan en o después de la fecha de aplicación inicial. (Párrafo A17)</a:t>
            </a:r>
          </a:p>
        </p:txBody>
      </p:sp>
      <p:sp>
        <p:nvSpPr>
          <p:cNvPr id="13" name="Oval 4">
            <a:extLst>
              <a:ext uri="{FF2B5EF4-FFF2-40B4-BE49-F238E27FC236}">
                <a16:creationId xmlns:a16="http://schemas.microsoft.com/office/drawing/2014/main" id="{E12A477A-56A5-7B1D-79C0-A85C63A52B22}"/>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23DE4ECA-07B1-CBC9-4A97-2EF68ED69B51}"/>
              </a:ext>
            </a:extLst>
          </p:cNvPr>
          <p:cNvSpPr/>
          <p:nvPr/>
        </p:nvSpPr>
        <p:spPr bwMode="auto">
          <a:xfrm>
            <a:off x="2534667" y="5558384"/>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40 Propiedades de Inversión</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5780D88B-CAA0-1C5F-C584-4C0072E29775}"/>
              </a:ext>
            </a:extLst>
          </p:cNvPr>
          <p:cNvSpPr/>
          <p:nvPr/>
        </p:nvSpPr>
        <p:spPr bwMode="auto">
          <a:xfrm>
            <a:off x="1105790" y="550585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20B1911B-5570-81A6-AC01-A82C2C0ED447}"/>
              </a:ext>
            </a:extLst>
          </p:cNvPr>
          <p:cNvSpPr/>
          <p:nvPr/>
        </p:nvSpPr>
        <p:spPr>
          <a:xfrm rot="5400000">
            <a:off x="2285076" y="5637290"/>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BD1D1082-8BA9-476D-0AED-43C2ACA91407}"/>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87487"/>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7AF96C80-2D0A-3689-1A55-49DAB8CD04BF}"/>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18B94E5E-FAB3-EC92-A960-C4D5EEDCBF30}"/>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17 Propiedades, Planta y Equipo</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7CDFCE9A-1104-F21A-53D9-1783BE9A240B}"/>
              </a:ext>
            </a:extLst>
          </p:cNvPr>
          <p:cNvSpPr/>
          <p:nvPr/>
        </p:nvSpPr>
        <p:spPr bwMode="auto">
          <a:xfrm>
            <a:off x="2534667" y="2231907"/>
            <a:ext cx="5652000" cy="3684837"/>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Enmienda para incluir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plantas productoras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que se pueden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medir por separado sin un costo o esfuerzo desproporcionado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dentro del alcance de esta sección (véase el párrafo 17.3(a)).</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 los factores considerados para determinar la vida útil de un activo, indicando que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reducciones futuras esperadas en el precio de venta</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un artículo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producido utilizando el activo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podrían indicar la expectativa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obsolescencia</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técnica o comercial de dicho activo (véase el párrafo 17.21(c)).</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 que un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método de depreciación basado en los ingresos no es apropiado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17.22).</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consecuentes derivadas de la Sección 23 revisada (véase el párrafo 17.29).</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Reubicación en la nueva Sección 12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 requisito de revelar información sobre las mediciones del valor razonable (véase el párrafo 17.33(c)).</a:t>
            </a:r>
          </a:p>
        </p:txBody>
      </p:sp>
      <p:sp>
        <p:nvSpPr>
          <p:cNvPr id="4" name="Rectangle 29">
            <a:extLst>
              <a:ext uri="{FF2B5EF4-FFF2-40B4-BE49-F238E27FC236}">
                <a16:creationId xmlns:a16="http://schemas.microsoft.com/office/drawing/2014/main" id="{5AD8853B-038D-24AA-B250-FB00EDD9DEF0}"/>
              </a:ext>
            </a:extLst>
          </p:cNvPr>
          <p:cNvSpPr/>
          <p:nvPr/>
        </p:nvSpPr>
        <p:spPr bwMode="auto">
          <a:xfrm>
            <a:off x="967563" y="3951626"/>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51CE40A7-CF51-2FFB-C9C1-28DD3E346150}"/>
              </a:ext>
            </a:extLst>
          </p:cNvPr>
          <p:cNvSpPr/>
          <p:nvPr/>
        </p:nvSpPr>
        <p:spPr>
          <a:xfrm rot="5400000">
            <a:off x="2285076" y="3975337"/>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996B2AA3-499F-F4A9-3065-AF65C92827D2}"/>
              </a:ext>
            </a:extLst>
          </p:cNvPr>
          <p:cNvSpPr txBox="1">
            <a:spLocks/>
          </p:cNvSpPr>
          <p:nvPr/>
        </p:nvSpPr>
        <p:spPr>
          <a:xfrm>
            <a:off x="8488000" y="3147658"/>
            <a:ext cx="2910101" cy="143806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los requisitos modificados de los párrafos 17.21 y 17.22 a partir de la fecha de aplicación inicial. (Párrafo A19)</a:t>
            </a:r>
          </a:p>
        </p:txBody>
      </p:sp>
      <p:sp>
        <p:nvSpPr>
          <p:cNvPr id="13" name="Oval 4">
            <a:extLst>
              <a:ext uri="{FF2B5EF4-FFF2-40B4-BE49-F238E27FC236}">
                <a16:creationId xmlns:a16="http://schemas.microsoft.com/office/drawing/2014/main" id="{D19474D8-2B7D-C66B-978C-D40ACFD38BB6}"/>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138D3042-CB33-FC08-B6E2-A54C61387CC4}"/>
              </a:ext>
            </a:extLst>
          </p:cNvPr>
          <p:cNvSpPr/>
          <p:nvPr/>
        </p:nvSpPr>
        <p:spPr bwMode="auto">
          <a:xfrm>
            <a:off x="2534667" y="6066295"/>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a:t>
            </a:r>
            <a:r>
              <a:rPr lang="es-MX" sz="1400" kern="0" dirty="0">
                <a:solidFill>
                  <a:prstClr val="black"/>
                </a:solidFill>
                <a:latin typeface="Arial" panose="020B0604020202020204" pitchFamily="34" charset="0"/>
                <a:cs typeface="Arial" panose="020B0604020202020204" pitchFamily="34" charset="0"/>
              </a:rPr>
              <a:t>C</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16 </a:t>
            </a:r>
            <a:r>
              <a:rPr lang="es-MX" sz="1400" kern="0" dirty="0">
                <a:solidFill>
                  <a:prstClr val="black"/>
                </a:solidFill>
                <a:latin typeface="Arial" panose="020B0604020202020204" pitchFamily="34" charset="0"/>
                <a:cs typeface="Arial" panose="020B0604020202020204" pitchFamily="34" charset="0"/>
              </a:rPr>
              <a:t>Propiedades, Planta y Equipo</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382A261C-4DAE-4FE5-1A5E-6509DF058FCB}"/>
              </a:ext>
            </a:extLst>
          </p:cNvPr>
          <p:cNvSpPr/>
          <p:nvPr/>
        </p:nvSpPr>
        <p:spPr bwMode="auto">
          <a:xfrm>
            <a:off x="1105790" y="6013769"/>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05800395-7C83-9130-D0E1-664770A31975}"/>
              </a:ext>
            </a:extLst>
          </p:cNvPr>
          <p:cNvSpPr/>
          <p:nvPr/>
        </p:nvSpPr>
        <p:spPr>
          <a:xfrm rot="5400000">
            <a:off x="2285076" y="6145201"/>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D247119B-5085-5A36-0DB3-B8E395DDF7BA}"/>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04496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FFCDC50-80D9-4FB3-EBB7-7DC319810968}"/>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7BCD5D03-D437-92A7-3DAD-D9F2C13EF32F}"/>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18 Activos Intangibles distintos de la Plusvalía</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356469B3-2146-8E76-1F3C-1FBDEFC07584}"/>
              </a:ext>
            </a:extLst>
          </p:cNvPr>
          <p:cNvSpPr/>
          <p:nvPr/>
        </p:nvSpPr>
        <p:spPr bwMode="auto">
          <a:xfrm>
            <a:off x="2534667" y="3140984"/>
            <a:ext cx="5652000" cy="2199815"/>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sección utiliza el término «activo»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una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forma que difiere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en algunos aspectos de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definición del párrafo 2.44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 del Glosario. A efectos de esta sección, un activo es un recurso controlado por la entidad como resultado de sucesos pasados y del que se espera que fluyan a la entidad beneficios económicos futuros.</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presunción refutable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que los métodos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amortización basados ​​en los ingresos no son apropiados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detalles de las circunstancias limitadas en las que dicha presunción puede ser refutada (véase el párrafo 18.22A).</a:t>
            </a:r>
          </a:p>
        </p:txBody>
      </p:sp>
      <p:sp>
        <p:nvSpPr>
          <p:cNvPr id="4" name="Rectangle 29">
            <a:extLst>
              <a:ext uri="{FF2B5EF4-FFF2-40B4-BE49-F238E27FC236}">
                <a16:creationId xmlns:a16="http://schemas.microsoft.com/office/drawing/2014/main" id="{E0C68579-83BA-1B90-4A4C-31EE4884006A}"/>
              </a:ext>
            </a:extLst>
          </p:cNvPr>
          <p:cNvSpPr/>
          <p:nvPr/>
        </p:nvSpPr>
        <p:spPr bwMode="auto">
          <a:xfrm>
            <a:off x="967563" y="4091638"/>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4BB1B9B3-930C-3539-9B1D-2C4A450924D6}"/>
              </a:ext>
            </a:extLst>
          </p:cNvPr>
          <p:cNvSpPr/>
          <p:nvPr/>
        </p:nvSpPr>
        <p:spPr>
          <a:xfrm rot="5400000">
            <a:off x="2285076" y="4132283"/>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A5C4980A-464C-250D-9C06-42A3BD525495}"/>
              </a:ext>
            </a:extLst>
          </p:cNvPr>
          <p:cNvSpPr txBox="1">
            <a:spLocks/>
          </p:cNvSpPr>
          <p:nvPr/>
        </p:nvSpPr>
        <p:spPr>
          <a:xfrm>
            <a:off x="8488000" y="314765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Cambios menores.</a:t>
            </a:r>
          </a:p>
        </p:txBody>
      </p:sp>
      <p:sp>
        <p:nvSpPr>
          <p:cNvPr id="13" name="Oval 4">
            <a:extLst>
              <a:ext uri="{FF2B5EF4-FFF2-40B4-BE49-F238E27FC236}">
                <a16:creationId xmlns:a16="http://schemas.microsoft.com/office/drawing/2014/main" id="{5BBFE95F-D04D-6257-051D-26F70F5D50F6}"/>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5705CEAA-1831-D9D2-7AF3-4EC50AB65E3E}"/>
              </a:ext>
            </a:extLst>
          </p:cNvPr>
          <p:cNvSpPr/>
          <p:nvPr/>
        </p:nvSpPr>
        <p:spPr bwMode="auto">
          <a:xfrm>
            <a:off x="2534667" y="5516046"/>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a:t>
            </a:r>
            <a:r>
              <a:rPr lang="es-MX" sz="1400" kern="0" dirty="0">
                <a:solidFill>
                  <a:prstClr val="black"/>
                </a:solidFill>
                <a:latin typeface="Arial" panose="020B0604020202020204" pitchFamily="34" charset="0"/>
                <a:cs typeface="Arial" panose="020B0604020202020204" pitchFamily="34" charset="0"/>
              </a:rPr>
              <a:t>38</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Activos Intangibles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1846027E-6152-AF10-90B9-5DD0CA00C74D}"/>
              </a:ext>
            </a:extLst>
          </p:cNvPr>
          <p:cNvSpPr/>
          <p:nvPr/>
        </p:nvSpPr>
        <p:spPr bwMode="auto">
          <a:xfrm>
            <a:off x="1105790" y="5463520"/>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05B75D99-D747-169E-6AA9-6B50E7A74345}"/>
              </a:ext>
            </a:extLst>
          </p:cNvPr>
          <p:cNvSpPr/>
          <p:nvPr/>
        </p:nvSpPr>
        <p:spPr>
          <a:xfrm rot="5400000">
            <a:off x="2285076" y="559495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A79C644C-F871-5879-BB38-CF3B5AC17C34}"/>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374894"/>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0E6D3014-3EDC-6E0A-B157-12819C7B5567}"/>
              </a:ext>
            </a:extLst>
          </p:cNvPr>
          <p:cNvSpPr txBox="1"/>
          <p:nvPr/>
        </p:nvSpPr>
        <p:spPr>
          <a:xfrm>
            <a:off x="789272" y="1603109"/>
            <a:ext cx="70642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19 Combinaciones de Negocios y Plusvalía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E7F35192-C702-4BCF-CAE3-6D3CD013A0AB}"/>
              </a:ext>
            </a:extLst>
          </p:cNvPr>
          <p:cNvSpPr/>
          <p:nvPr/>
        </p:nvSpPr>
        <p:spPr bwMode="auto">
          <a:xfrm>
            <a:off x="2534667" y="1988830"/>
            <a:ext cx="5652000" cy="3977224"/>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algn="l" defTabSz="914400" rtl="0" eaLnBrk="1" fontAlgn="auto" latinLnBrk="0" hangingPunct="1">
              <a:lnSpc>
                <a:spcPct val="100000"/>
              </a:lnSpc>
              <a:spcBef>
                <a:spcPts val="300"/>
              </a:spcBef>
              <a:spcAft>
                <a:spcPts val="300"/>
              </a:spcAft>
              <a:buClrTx/>
              <a:buSzTx/>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Sección revisada para alinearse con la NIIF 3 (2008) y modificaciones posteriores, incluida la Definición de un negocio (2018) y la Referencia al Marco Conceptual (2020):</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Actualizar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definición de negocio</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incluyendo guías de aplicación y ejemplos ilustrativos.</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Requerir que una entidad aplique el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método de contabilización de la adquisición</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las combinaciones de negocios, en lugar del método de compra.</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Requerir el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reconocimiento de la contraprestación contingente a su valor razonable</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menos que hacerlo suponga un costo o esfuerzo desproporcionado, y los cambios posteriores en la medición de la contraprestación contingente en los resultados del ejercicio.</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requerimientos sobre la contabilización de una combinación de negocios realizada por etapas.</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Requerir el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reconocimiento como gasto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costos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relacionados con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adquisición.</a:t>
            </a:r>
          </a:p>
        </p:txBody>
      </p:sp>
      <p:sp>
        <p:nvSpPr>
          <p:cNvPr id="4" name="Rectangle 29">
            <a:extLst>
              <a:ext uri="{FF2B5EF4-FFF2-40B4-BE49-F238E27FC236}">
                <a16:creationId xmlns:a16="http://schemas.microsoft.com/office/drawing/2014/main" id="{C3693DA8-8604-F44A-C4B8-940D9BCAB96D}"/>
              </a:ext>
            </a:extLst>
          </p:cNvPr>
          <p:cNvSpPr/>
          <p:nvPr/>
        </p:nvSpPr>
        <p:spPr bwMode="auto">
          <a:xfrm>
            <a:off x="967563" y="3881038"/>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F6E831C9-F4D6-1DCE-0B0D-A8F6992052CF}"/>
              </a:ext>
            </a:extLst>
          </p:cNvPr>
          <p:cNvSpPr/>
          <p:nvPr/>
        </p:nvSpPr>
        <p:spPr>
          <a:xfrm rot="5400000">
            <a:off x="2285076" y="3904749"/>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D9375744-119C-95C8-2ED3-C7CF2FD4EAA4}"/>
              </a:ext>
            </a:extLst>
          </p:cNvPr>
          <p:cNvSpPr txBox="1">
            <a:spLocks/>
          </p:cNvSpPr>
          <p:nvPr/>
        </p:nvSpPr>
        <p:spPr>
          <a:xfrm>
            <a:off x="8488000" y="3012190"/>
            <a:ext cx="2910101" cy="3315505"/>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entidad aplicará de forma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Sección 19 revisada, a las combinaciones de negocios cuya fecha de adquisición sea la fecha de aplicación inicial o posterior, y a las adquisiciones de activos que se produzcan en la fecha de aplicación inicial o posterior.</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Los activos y pasivos provenientes de combinaciones de negocios cuyas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fechas de adquisición fueron anteriores</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la fecha de aplicación inicial,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no son objeto de ajuste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3" name="Oval 4">
            <a:extLst>
              <a:ext uri="{FF2B5EF4-FFF2-40B4-BE49-F238E27FC236}">
                <a16:creationId xmlns:a16="http://schemas.microsoft.com/office/drawing/2014/main" id="{1686B4C7-60B0-AD01-AED8-3093F79C6173}"/>
              </a:ext>
            </a:extLst>
          </p:cNvPr>
          <p:cNvSpPr>
            <a:spLocks noChangeAspect="1"/>
          </p:cNvSpPr>
          <p:nvPr/>
        </p:nvSpPr>
        <p:spPr>
          <a:xfrm>
            <a:off x="9572395" y="2067961"/>
            <a:ext cx="741310" cy="741310"/>
          </a:xfrm>
          <a:prstGeom prst="ellipse">
            <a:avLst/>
          </a:prstGeom>
          <a:solidFill>
            <a:srgbClr val="FF5149"/>
          </a:solidFill>
          <a:ln w="76200">
            <a:solidFill>
              <a:srgbClr val="FF514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Mayores</a:t>
            </a:r>
          </a:p>
        </p:txBody>
      </p:sp>
      <p:sp>
        <p:nvSpPr>
          <p:cNvPr id="14" name="Rectangle 25">
            <a:extLst>
              <a:ext uri="{FF2B5EF4-FFF2-40B4-BE49-F238E27FC236}">
                <a16:creationId xmlns:a16="http://schemas.microsoft.com/office/drawing/2014/main" id="{A6B77334-7502-9047-E3ED-6C7D005125C5}"/>
              </a:ext>
            </a:extLst>
          </p:cNvPr>
          <p:cNvSpPr/>
          <p:nvPr/>
        </p:nvSpPr>
        <p:spPr bwMode="auto">
          <a:xfrm>
            <a:off x="2534667" y="6092854"/>
            <a:ext cx="5652000" cy="360850"/>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3 Combinaciones de Negocios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E9966F92-F46F-4F27-9A18-EB84DBCE4EDD}"/>
              </a:ext>
            </a:extLst>
          </p:cNvPr>
          <p:cNvSpPr/>
          <p:nvPr/>
        </p:nvSpPr>
        <p:spPr bwMode="auto">
          <a:xfrm>
            <a:off x="1105790" y="604032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6C2CDCCD-8F27-6A70-91F1-77F729664004}"/>
              </a:ext>
            </a:extLst>
          </p:cNvPr>
          <p:cNvSpPr/>
          <p:nvPr/>
        </p:nvSpPr>
        <p:spPr>
          <a:xfrm rot="5400000">
            <a:off x="2285076" y="6171760"/>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DA4A8F53-848A-B7CD-BAC8-B5CB17C6DE38}"/>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886589"/>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DD88688-5ED5-173B-5FC9-C43901DE35ED}"/>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216E477C-28C6-5205-167A-D2283F341016}"/>
              </a:ext>
            </a:extLst>
          </p:cNvPr>
          <p:cNvSpPr/>
          <p:nvPr/>
        </p:nvSpPr>
        <p:spPr bwMode="auto">
          <a:xfrm>
            <a:off x="2541475" y="2876970"/>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Solamente cambios editoriales.</a:t>
            </a:r>
          </a:p>
        </p:txBody>
      </p:sp>
      <p:sp>
        <p:nvSpPr>
          <p:cNvPr id="11" name="Rectangle 29">
            <a:extLst>
              <a:ext uri="{FF2B5EF4-FFF2-40B4-BE49-F238E27FC236}">
                <a16:creationId xmlns:a16="http://schemas.microsoft.com/office/drawing/2014/main" id="{259013BF-1777-67D0-6F25-B0A57BD0FA5E}"/>
              </a:ext>
            </a:extLst>
          </p:cNvPr>
          <p:cNvSpPr/>
          <p:nvPr/>
        </p:nvSpPr>
        <p:spPr bwMode="auto">
          <a:xfrm>
            <a:off x="967563" y="294967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6CA3D6BF-6385-B59D-F10F-223BBB6079FF}"/>
              </a:ext>
            </a:extLst>
          </p:cNvPr>
          <p:cNvSpPr/>
          <p:nvPr/>
        </p:nvSpPr>
        <p:spPr>
          <a:xfrm rot="5400000">
            <a:off x="2285076" y="297338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24953A11-1512-341F-CC12-BD8279D7C761}"/>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E1B7C64A-9FCC-94EE-0BC4-B79E62A1EE2C}"/>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20</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Arrendamientos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B035E723-1D3C-8AF7-EC67-A6D82F7440D2}"/>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0E738F17-0CA5-5042-E418-39C331260C11}"/>
              </a:ext>
            </a:extLst>
          </p:cNvPr>
          <p:cNvSpPr/>
          <p:nvPr/>
        </p:nvSpPr>
        <p:spPr bwMode="auto">
          <a:xfrm>
            <a:off x="2534667" y="3375421"/>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16 </a:t>
            </a:r>
            <a:r>
              <a:rPr lang="es-MX" sz="1400" kern="0" dirty="0">
                <a:solidFill>
                  <a:prstClr val="black"/>
                </a:solidFill>
                <a:latin typeface="Arial" panose="020B0604020202020204" pitchFamily="34" charset="0"/>
                <a:cs typeface="Arial" panose="020B0604020202020204" pitchFamily="34" charset="0"/>
              </a:rPr>
              <a:t>Arrendamientos</a:t>
            </a:r>
            <a:endPar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151C1E16-D5B9-9EB8-CA27-E42A62CAFF3E}"/>
              </a:ext>
            </a:extLst>
          </p:cNvPr>
          <p:cNvSpPr/>
          <p:nvPr/>
        </p:nvSpPr>
        <p:spPr bwMode="auto">
          <a:xfrm>
            <a:off x="1105790" y="3305385"/>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32696523-4A70-00EE-A74E-A63B149720C4}"/>
              </a:ext>
            </a:extLst>
          </p:cNvPr>
          <p:cNvSpPr/>
          <p:nvPr/>
        </p:nvSpPr>
        <p:spPr>
          <a:xfrm rot="5400000">
            <a:off x="2285076" y="3436817"/>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74A01716-79AC-211C-BF9B-26AF9F9AB9C7}"/>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143046"/>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F04BD30D-9D6E-A7FE-7415-C0B8CDB42CD8}"/>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FF21DD4B-0B57-5A46-CFC3-F42074AC4094}"/>
              </a:ext>
            </a:extLst>
          </p:cNvPr>
          <p:cNvSpPr/>
          <p:nvPr/>
        </p:nvSpPr>
        <p:spPr bwMode="auto">
          <a:xfrm>
            <a:off x="2541474" y="2019364"/>
            <a:ext cx="5745732" cy="4023391"/>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 sección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utiliza el término «pasivo» de una forma que difiere </a:t>
            </a:r>
            <a:r>
              <a:rPr kumimoji="0" lang="es-MX" sz="13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en algunos aspectos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 la definición del párrafo 2.49 y del Glosario</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efectos de esta sección, un pasivo es una obligación presente de la entidad, surgida a raíz de sucesos pasados, cuya cancelación se espera que dé lugar a una salida de recursos de la entidad que incorporen beneficios económicos.</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Eliminación</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los requisitos relativos a la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contraprestación contingente </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una combinación de negocios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del alcance de esta sección </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como consecuencia de la revisión de la Sección 19.</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para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incluir los contratos de garantía financiera emitidos sin contraprestación</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cuando el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deudor especificado sea otra entidad del grupo </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dentro del alcance de esta sección y especificar información adicional (véanse los párrafos 21.1A y 21.18-21.19).</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Reubicación de la guía sobre costos de reestructuración del Apéndice a esta sección y adición de ejemplos (párrafos 21.6A-21.6B y 21A.3).</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Eliminación del ejemplo sobre devoluciones a clientes del Apéndice de esta sección como consecuencia de la revisión de la Sección 23</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1" name="Rectangle 29">
            <a:extLst>
              <a:ext uri="{FF2B5EF4-FFF2-40B4-BE49-F238E27FC236}">
                <a16:creationId xmlns:a16="http://schemas.microsoft.com/office/drawing/2014/main" id="{13B0B8E7-9009-0B81-CC95-8E50E869B1BD}"/>
              </a:ext>
            </a:extLst>
          </p:cNvPr>
          <p:cNvSpPr/>
          <p:nvPr/>
        </p:nvSpPr>
        <p:spPr bwMode="auto">
          <a:xfrm>
            <a:off x="967563" y="3923340"/>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26D55BAE-DF1B-74E8-A69C-AD89856DC9E4}"/>
              </a:ext>
            </a:extLst>
          </p:cNvPr>
          <p:cNvSpPr/>
          <p:nvPr/>
        </p:nvSpPr>
        <p:spPr>
          <a:xfrm rot="5400000">
            <a:off x="2285076" y="3947051"/>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BFD29206-4EAF-40EF-8538-78DB66A353CB}"/>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1CE8947D-9EC3-219F-18E5-EFC8035F5C80}"/>
              </a:ext>
            </a:extLst>
          </p:cNvPr>
          <p:cNvSpPr txBox="1"/>
          <p:nvPr/>
        </p:nvSpPr>
        <p:spPr>
          <a:xfrm>
            <a:off x="828686" y="1556574"/>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21</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Provisiones y Contingencias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D33ED1A2-A826-C7D5-CD9F-53EB03C0D7DE}"/>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B5AAD4E9-B6DF-27D4-0181-3E47BFBF4492}"/>
              </a:ext>
            </a:extLst>
          </p:cNvPr>
          <p:cNvSpPr/>
          <p:nvPr/>
        </p:nvSpPr>
        <p:spPr bwMode="auto">
          <a:xfrm>
            <a:off x="2534667" y="6143253"/>
            <a:ext cx="5745732" cy="345461"/>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a:t>
            </a:r>
            <a:r>
              <a:rPr lang="es-MX" sz="1300" kern="0" dirty="0">
                <a:solidFill>
                  <a:prstClr val="black"/>
                </a:solidFill>
                <a:latin typeface="Arial" panose="020B0604020202020204" pitchFamily="34" charset="0"/>
                <a:cs typeface="Arial" panose="020B0604020202020204" pitchFamily="34" charset="0"/>
              </a:rPr>
              <a:t>C</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37 </a:t>
            </a:r>
            <a:r>
              <a:rPr lang="es-MX" sz="1300" kern="0" dirty="0">
                <a:solidFill>
                  <a:prstClr val="black"/>
                </a:solidFill>
                <a:latin typeface="Arial" panose="020B0604020202020204" pitchFamily="34" charset="0"/>
                <a:cs typeface="Arial" panose="020B0604020202020204" pitchFamily="34" charset="0"/>
              </a:rPr>
              <a:t>Provisiones, Pasivos Contingentes y Activos Contingentes</a:t>
            </a:r>
            <a:endPar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25E2674F-5478-537E-529D-4867D63F97C5}"/>
              </a:ext>
            </a:extLst>
          </p:cNvPr>
          <p:cNvSpPr/>
          <p:nvPr/>
        </p:nvSpPr>
        <p:spPr bwMode="auto">
          <a:xfrm>
            <a:off x="1105790" y="6065523"/>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4D945D96-C937-E797-2C3E-451A9DDB169F}"/>
              </a:ext>
            </a:extLst>
          </p:cNvPr>
          <p:cNvSpPr/>
          <p:nvPr/>
        </p:nvSpPr>
        <p:spPr>
          <a:xfrm rot="5400000">
            <a:off x="2285076" y="6196955"/>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47F2E634-F26C-640F-C7D0-754A5F649D65}"/>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664847"/>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5D4667B-8B3E-5A87-4950-C94D392EA8CD}"/>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AD1E702B-C064-C055-9CB3-2E60CBE27768}"/>
              </a:ext>
            </a:extLst>
          </p:cNvPr>
          <p:cNvSpPr/>
          <p:nvPr/>
        </p:nvSpPr>
        <p:spPr bwMode="auto">
          <a:xfrm>
            <a:off x="2541475" y="2499481"/>
            <a:ext cx="5652000" cy="2961562"/>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Eliminación</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contratos por contraprestación contingente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una combinación de negocios de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exclusiones del alcance de esta sección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como consecuencia de la revisión de la Sección 19 (véase el párrafo 22.2(c)).</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Adición de una exención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presentación del importe por cobrar como compensación con el patrimonio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neto cuando los instrumentos de patrimonio se emitan antes de la recepción de efectivo u otros recursos, </a:t>
            </a:r>
            <a:r>
              <a:rPr kumimoji="0" lang="es-MX" sz="1400" b="0"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cuando la legislación o normativa prohíba dicha presentación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22.7(a)).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Traslado a la Sección 9 de los requisitos relativos a las operaciones con acciones de una filial consolidada (véase el apartado 22.19).</a:t>
            </a:r>
          </a:p>
        </p:txBody>
      </p:sp>
      <p:sp>
        <p:nvSpPr>
          <p:cNvPr id="11" name="Rectangle 29">
            <a:extLst>
              <a:ext uri="{FF2B5EF4-FFF2-40B4-BE49-F238E27FC236}">
                <a16:creationId xmlns:a16="http://schemas.microsoft.com/office/drawing/2014/main" id="{9A162601-982F-5BC8-88C6-B7D021A3D416}"/>
              </a:ext>
            </a:extLst>
          </p:cNvPr>
          <p:cNvSpPr/>
          <p:nvPr/>
        </p:nvSpPr>
        <p:spPr bwMode="auto">
          <a:xfrm>
            <a:off x="967563" y="3872541"/>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D08F7629-EC32-5F62-C999-F178572DA8E7}"/>
              </a:ext>
            </a:extLst>
          </p:cNvPr>
          <p:cNvSpPr/>
          <p:nvPr/>
        </p:nvSpPr>
        <p:spPr>
          <a:xfrm rot="5400000">
            <a:off x="2285076" y="3896252"/>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A1596B77-68E9-393C-6D3A-90CD3D8B581D}"/>
              </a:ext>
            </a:extLst>
          </p:cNvPr>
          <p:cNvSpPr txBox="1">
            <a:spLocks/>
          </p:cNvSpPr>
          <p:nvPr/>
        </p:nvSpPr>
        <p:spPr>
          <a:xfrm>
            <a:off x="8488000" y="2873338"/>
            <a:ext cx="2910101" cy="86868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 a nivel de presentación de EEFF.</a:t>
            </a:r>
          </a:p>
        </p:txBody>
      </p:sp>
      <p:sp>
        <p:nvSpPr>
          <p:cNvPr id="19" name="CuadroTexto 18">
            <a:extLst>
              <a:ext uri="{FF2B5EF4-FFF2-40B4-BE49-F238E27FC236}">
                <a16:creationId xmlns:a16="http://schemas.microsoft.com/office/drawing/2014/main" id="{53F203AE-F069-399E-615B-4C28A952CF77}"/>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22</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Pasivos y Patrimonio</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1AE29727-70DB-7910-50F3-1505425E2E4B}"/>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BE7547BA-DFFC-87CA-A7DE-D51C0D349EEA}"/>
              </a:ext>
            </a:extLst>
          </p:cNvPr>
          <p:cNvSpPr/>
          <p:nvPr/>
        </p:nvSpPr>
        <p:spPr bwMode="auto">
          <a:xfrm>
            <a:off x="2534667" y="5636031"/>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a:t>
            </a:r>
            <a:r>
              <a:rPr lang="es-MX" sz="1400" kern="0" dirty="0">
                <a:solidFill>
                  <a:prstClr val="black"/>
                </a:solidFill>
                <a:latin typeface="Arial" panose="020B0604020202020204" pitchFamily="34" charset="0"/>
                <a:cs typeface="Arial" panose="020B0604020202020204" pitchFamily="34" charset="0"/>
              </a:rPr>
              <a:t>C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32 </a:t>
            </a:r>
            <a:r>
              <a:rPr lang="es-MX" sz="1400" kern="0" dirty="0">
                <a:solidFill>
                  <a:prstClr val="black"/>
                </a:solidFill>
                <a:latin typeface="Arial" panose="020B0604020202020204" pitchFamily="34" charset="0"/>
                <a:cs typeface="Arial" panose="020B0604020202020204" pitchFamily="34" charset="0"/>
              </a:rPr>
              <a:t>Instrumentos Financieros: Presentación</a:t>
            </a:r>
            <a:endPar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3B163365-609D-ED60-6AD1-25C43FEB6F0E}"/>
              </a:ext>
            </a:extLst>
          </p:cNvPr>
          <p:cNvSpPr/>
          <p:nvPr/>
        </p:nvSpPr>
        <p:spPr bwMode="auto">
          <a:xfrm>
            <a:off x="1105790" y="5565995"/>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AF814049-13DC-08D6-C17A-E249712A63C8}"/>
              </a:ext>
            </a:extLst>
          </p:cNvPr>
          <p:cNvSpPr/>
          <p:nvPr/>
        </p:nvSpPr>
        <p:spPr>
          <a:xfrm rot="5400000">
            <a:off x="2285076" y="5697427"/>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EED193A5-6403-9840-B5C5-338A2296B676}"/>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60890"/>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0E6D3014-3EDC-6E0A-B157-12819C7B5567}"/>
              </a:ext>
            </a:extLst>
          </p:cNvPr>
          <p:cNvSpPr txBox="1"/>
          <p:nvPr/>
        </p:nvSpPr>
        <p:spPr>
          <a:xfrm>
            <a:off x="789272" y="1774168"/>
            <a:ext cx="70642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23. Ingresos de Actividades Ordinarias (renombrada como Ingresos procedentes de Contratos con Clientes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E7F35192-C702-4BCF-CAE3-6D3CD013A0AB}"/>
              </a:ext>
            </a:extLst>
          </p:cNvPr>
          <p:cNvSpPr/>
          <p:nvPr/>
        </p:nvSpPr>
        <p:spPr bwMode="auto">
          <a:xfrm>
            <a:off x="2534667" y="2528972"/>
            <a:ext cx="5652000" cy="2846146"/>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algn="l" defTabSz="914400" rtl="0" eaLnBrk="1" fontAlgn="auto" latinLnBrk="0" hangingPunct="1">
              <a:lnSpc>
                <a:spcPct val="100000"/>
              </a:lnSpc>
              <a:spcBef>
                <a:spcPts val="0"/>
              </a:spcBef>
              <a:spcAft>
                <a:spcPts val="300"/>
              </a:spcAft>
              <a:buClrTx/>
              <a:buSzTx/>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Sección revisada para alinearla con la NIIF 15 Ingresos procedentes de contratos con clientes:</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Introducir un marco conceptual para el reconocimiento de ingresos de actividades ordinarias por bienes y servicios, que requiera que los ingresos de actividades ordinarias se reconozcan cuando el cliente obtenga el control del bien o servicio, basado en el modelo de cinco pasos de la NIIF 15.</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Simplificar los requerimientos de la NIIF 15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que el modelo de cinco pasos sea más fácil de aplicar para las PYMES.</a:t>
            </a:r>
          </a:p>
          <a:p>
            <a:pPr marL="180975" marR="0" lvl="2"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Proporcionar una exención de transición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 permita a las PYMES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aplicar su actual política</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reconocimiento de ingresos de actividades ordinarias a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contratos ya en curso.</a:t>
            </a:r>
          </a:p>
        </p:txBody>
      </p:sp>
      <p:sp>
        <p:nvSpPr>
          <p:cNvPr id="4" name="Rectangle 29">
            <a:extLst>
              <a:ext uri="{FF2B5EF4-FFF2-40B4-BE49-F238E27FC236}">
                <a16:creationId xmlns:a16="http://schemas.microsoft.com/office/drawing/2014/main" id="{C3693DA8-8604-F44A-C4B8-940D9BCAB96D}"/>
              </a:ext>
            </a:extLst>
          </p:cNvPr>
          <p:cNvSpPr/>
          <p:nvPr/>
        </p:nvSpPr>
        <p:spPr bwMode="auto">
          <a:xfrm>
            <a:off x="967563" y="3872575"/>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F6E831C9-F4D6-1DCE-0B0D-A8F6992052CF}"/>
              </a:ext>
            </a:extLst>
          </p:cNvPr>
          <p:cNvSpPr/>
          <p:nvPr/>
        </p:nvSpPr>
        <p:spPr>
          <a:xfrm rot="5400000">
            <a:off x="2285076" y="3896286"/>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D9375744-119C-95C8-2ED3-C7CF2FD4EAA4}"/>
              </a:ext>
            </a:extLst>
          </p:cNvPr>
          <p:cNvSpPr txBox="1">
            <a:spLocks/>
          </p:cNvSpPr>
          <p:nvPr/>
        </p:nvSpPr>
        <p:spPr>
          <a:xfrm>
            <a:off x="8488000" y="3147658"/>
            <a:ext cx="2910101" cy="3038506"/>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la Sección 23 revisada, de forma uniforme a todos los contratos con clientes: (a)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retroactivamente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conformidad con la Sección 10, con sujeción a lo dispuesto en los párrafos A28 a A31;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o</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desde la fecha de aplicación inicial, de conformidad con los párrafos A32 a A36.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La entidad no modificará su política contable para los contratos en curso en esa fecha.</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3" name="Oval 4">
            <a:extLst>
              <a:ext uri="{FF2B5EF4-FFF2-40B4-BE49-F238E27FC236}">
                <a16:creationId xmlns:a16="http://schemas.microsoft.com/office/drawing/2014/main" id="{1686B4C7-60B0-AD01-AED8-3093F79C6173}"/>
              </a:ext>
            </a:extLst>
          </p:cNvPr>
          <p:cNvSpPr>
            <a:spLocks noChangeAspect="1"/>
          </p:cNvSpPr>
          <p:nvPr/>
        </p:nvSpPr>
        <p:spPr>
          <a:xfrm>
            <a:off x="9572395" y="2203429"/>
            <a:ext cx="741310" cy="741310"/>
          </a:xfrm>
          <a:prstGeom prst="ellipse">
            <a:avLst/>
          </a:prstGeom>
          <a:solidFill>
            <a:srgbClr val="FF5149"/>
          </a:solidFill>
          <a:ln w="76200">
            <a:solidFill>
              <a:srgbClr val="FF514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Mayores</a:t>
            </a:r>
          </a:p>
        </p:txBody>
      </p:sp>
      <p:sp>
        <p:nvSpPr>
          <p:cNvPr id="14" name="Rectangle 25">
            <a:extLst>
              <a:ext uri="{FF2B5EF4-FFF2-40B4-BE49-F238E27FC236}">
                <a16:creationId xmlns:a16="http://schemas.microsoft.com/office/drawing/2014/main" id="{A6B77334-7502-9047-E3ED-6C7D005125C5}"/>
              </a:ext>
            </a:extLst>
          </p:cNvPr>
          <p:cNvSpPr/>
          <p:nvPr/>
        </p:nvSpPr>
        <p:spPr bwMode="auto">
          <a:xfrm>
            <a:off x="2534667" y="5535411"/>
            <a:ext cx="5652000" cy="576293"/>
          </a:xfrm>
          <a:prstGeom prst="rect">
            <a:avLst/>
          </a:prstGeom>
          <a:noFill/>
          <a:ln w="28575" algn="ctr">
            <a:solidFill>
              <a:srgbClr val="FF5149"/>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15 Ingresos de Actividades Ordinarias Procedentes de Contratos con Clientes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E9966F92-F46F-4F27-9A18-EB84DBCE4EDD}"/>
              </a:ext>
            </a:extLst>
          </p:cNvPr>
          <p:cNvSpPr/>
          <p:nvPr/>
        </p:nvSpPr>
        <p:spPr bwMode="auto">
          <a:xfrm>
            <a:off x="1105790" y="5590606"/>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6C2CDCCD-8F27-6A70-91F1-77F729664004}"/>
              </a:ext>
            </a:extLst>
          </p:cNvPr>
          <p:cNvSpPr/>
          <p:nvPr/>
        </p:nvSpPr>
        <p:spPr>
          <a:xfrm rot="5400000">
            <a:off x="2285076" y="5722038"/>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CuadroTexto 6">
            <a:extLst>
              <a:ext uri="{FF2B5EF4-FFF2-40B4-BE49-F238E27FC236}">
                <a16:creationId xmlns:a16="http://schemas.microsoft.com/office/drawing/2014/main" id="{B6E9C54B-2D04-02AC-7461-268C20AD98AE}"/>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636768"/>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0"/>
          </p:nvPr>
        </p:nvSpPr>
        <p:spPr/>
        <p:txBody>
          <a:bodyPr/>
          <a:lstStyle/>
          <a:p>
            <a:pPr defTabSz="609585"/>
            <a:fld id="{2B8EE54B-3F47-064B-A553-EA9C9EAD2777}" type="slidenum">
              <a:rPr lang="en-US">
                <a:solidFill>
                  <a:prstClr val="black"/>
                </a:solidFill>
                <a:latin typeface="Arial"/>
              </a:rPr>
              <a:pPr defTabSz="609585"/>
              <a:t>39</a:t>
            </a:fld>
            <a:endParaRPr lang="en-US" dirty="0">
              <a:solidFill>
                <a:prstClr val="black"/>
              </a:solidFill>
              <a:latin typeface="Arial"/>
            </a:endParaRPr>
          </a:p>
        </p:txBody>
      </p:sp>
      <p:sp>
        <p:nvSpPr>
          <p:cNvPr id="5" name="TextBox 1"/>
          <p:cNvSpPr txBox="1"/>
          <p:nvPr/>
        </p:nvSpPr>
        <p:spPr>
          <a:xfrm>
            <a:off x="873568" y="2898277"/>
            <a:ext cx="8269457" cy="369332"/>
          </a:xfrm>
          <a:prstGeom prst="rect">
            <a:avLst/>
          </a:prstGeom>
          <a:noFill/>
        </p:spPr>
        <p:txBody>
          <a:bodyPr wrap="square" rtlCol="0">
            <a:spAutoFit/>
          </a:bodyPr>
          <a:lstStyle/>
          <a:p>
            <a:pPr defTabSz="609585" fontAlgn="base">
              <a:spcBef>
                <a:spcPts val="1600"/>
              </a:spcBef>
              <a:spcAft>
                <a:spcPct val="0"/>
              </a:spcAft>
            </a:pPr>
            <a:r>
              <a:rPr dirty="0" err="1">
                <a:solidFill>
                  <a:prstClr val="black"/>
                </a:solidFill>
                <a:latin typeface="Arial"/>
              </a:rPr>
              <a:t>Enfoque</a:t>
            </a:r>
            <a:r>
              <a:rPr dirty="0">
                <a:solidFill>
                  <a:prstClr val="black"/>
                </a:solidFill>
                <a:latin typeface="Arial"/>
              </a:rPr>
              <a:t> de </a:t>
            </a:r>
            <a:r>
              <a:rPr b="1" dirty="0" err="1">
                <a:solidFill>
                  <a:srgbClr val="FF5149"/>
                </a:solidFill>
                <a:latin typeface="Arial"/>
              </a:rPr>
              <a:t>cinco</a:t>
            </a:r>
            <a:r>
              <a:rPr b="1" dirty="0">
                <a:solidFill>
                  <a:srgbClr val="FF5149"/>
                </a:solidFill>
                <a:latin typeface="Arial"/>
              </a:rPr>
              <a:t> pasos </a:t>
            </a:r>
            <a:r>
              <a:rPr lang="es-MX" dirty="0">
                <a:solidFill>
                  <a:prstClr val="black"/>
                </a:solidFill>
                <a:latin typeface="Arial"/>
              </a:rPr>
              <a:t>h</a:t>
            </a:r>
            <a:r>
              <a:rPr dirty="0">
                <a:solidFill>
                  <a:prstClr val="black"/>
                </a:solidFill>
                <a:latin typeface="Arial"/>
              </a:rPr>
              <a:t>a</a:t>
            </a:r>
            <a:r>
              <a:rPr lang="es-MX" dirty="0" err="1">
                <a:solidFill>
                  <a:prstClr val="black"/>
                </a:solidFill>
                <a:latin typeface="Arial"/>
              </a:rPr>
              <a:t>cia</a:t>
            </a:r>
            <a:r>
              <a:rPr dirty="0">
                <a:solidFill>
                  <a:prstClr val="black"/>
                </a:solidFill>
                <a:latin typeface="Arial"/>
              </a:rPr>
              <a:t> un nuevo </a:t>
            </a:r>
            <a:r>
              <a:rPr dirty="0" err="1">
                <a:solidFill>
                  <a:prstClr val="black"/>
                </a:solidFill>
                <a:latin typeface="Arial"/>
              </a:rPr>
              <a:t>modelo</a:t>
            </a:r>
            <a:r>
              <a:rPr lang="es-MX" dirty="0">
                <a:solidFill>
                  <a:prstClr val="black"/>
                </a:solidFill>
                <a:latin typeface="Arial"/>
              </a:rPr>
              <a:t> con base en el </a:t>
            </a:r>
            <a:r>
              <a:rPr lang="es-MX" b="1" dirty="0">
                <a:solidFill>
                  <a:srgbClr val="FF5149"/>
                </a:solidFill>
                <a:latin typeface="Arial"/>
              </a:rPr>
              <a:t>control</a:t>
            </a:r>
            <a:endParaRPr lang="es-CO" sz="3733" dirty="0">
              <a:solidFill>
                <a:srgbClr val="FF5149"/>
              </a:solidFill>
              <a:latin typeface="Arial"/>
            </a:endParaRPr>
          </a:p>
        </p:txBody>
      </p:sp>
      <p:sp>
        <p:nvSpPr>
          <p:cNvPr id="6" name="5 Flecha derecha"/>
          <p:cNvSpPr/>
          <p:nvPr/>
        </p:nvSpPr>
        <p:spPr>
          <a:xfrm>
            <a:off x="947013" y="2399468"/>
            <a:ext cx="10067452" cy="3992708"/>
          </a:xfrm>
          <a:prstGeom prst="rightArrow">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s-CO" sz="2000" noProof="0">
              <a:solidFill>
                <a:prstClr val="white"/>
              </a:solidFill>
              <a:latin typeface="Arial"/>
            </a:endParaRPr>
          </a:p>
        </p:txBody>
      </p:sp>
      <p:sp>
        <p:nvSpPr>
          <p:cNvPr id="7" name="6 Rectángulo redondeado"/>
          <p:cNvSpPr/>
          <p:nvPr/>
        </p:nvSpPr>
        <p:spPr>
          <a:xfrm>
            <a:off x="1030784" y="3605803"/>
            <a:ext cx="1800000" cy="1440000"/>
          </a:xfrm>
          <a:prstGeom prst="roundRect">
            <a:avLst/>
          </a:prstGeom>
          <a:solidFill>
            <a:srgbClr val="4F2D7F"/>
          </a:solidFill>
          <a:ln>
            <a:solidFill>
              <a:srgbClr val="4F2D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s-CO" sz="1400" noProof="0" dirty="0">
                <a:solidFill>
                  <a:prstClr val="white"/>
                </a:solidFill>
                <a:latin typeface="Arial"/>
              </a:rPr>
              <a:t>1. Identificar el/los contrato(s) con un cliente</a:t>
            </a:r>
          </a:p>
        </p:txBody>
      </p:sp>
      <p:sp>
        <p:nvSpPr>
          <p:cNvPr id="8" name="7 Rectángulo redondeado"/>
          <p:cNvSpPr/>
          <p:nvPr/>
        </p:nvSpPr>
        <p:spPr>
          <a:xfrm>
            <a:off x="2965357" y="3623497"/>
            <a:ext cx="1800000" cy="1440000"/>
          </a:xfrm>
          <a:prstGeom prst="round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r>
              <a:rPr lang="es-CO" sz="1400" noProof="0" dirty="0">
                <a:solidFill>
                  <a:prstClr val="white"/>
                </a:solidFill>
                <a:latin typeface="Arial"/>
              </a:rPr>
              <a:t>2. Identificar las promesas del contrato</a:t>
            </a:r>
          </a:p>
        </p:txBody>
      </p:sp>
      <p:sp>
        <p:nvSpPr>
          <p:cNvPr id="9" name="8 Rectángulo redondeado"/>
          <p:cNvSpPr/>
          <p:nvPr/>
        </p:nvSpPr>
        <p:spPr>
          <a:xfrm>
            <a:off x="4899930" y="3607324"/>
            <a:ext cx="1800000" cy="1440000"/>
          </a:xfrm>
          <a:prstGeom prst="round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r>
              <a:rPr lang="es-CO" sz="1400" noProof="0" dirty="0">
                <a:solidFill>
                  <a:prstClr val="white"/>
                </a:solidFill>
                <a:latin typeface="Arial"/>
              </a:rPr>
              <a:t>3. Determinar el precio de la transacción</a:t>
            </a:r>
          </a:p>
        </p:txBody>
      </p:sp>
      <p:sp>
        <p:nvSpPr>
          <p:cNvPr id="10" name="9 Rectángulo redondeado"/>
          <p:cNvSpPr/>
          <p:nvPr/>
        </p:nvSpPr>
        <p:spPr>
          <a:xfrm>
            <a:off x="6812927" y="3590391"/>
            <a:ext cx="1800000" cy="1440000"/>
          </a:xfrm>
          <a:prstGeom prst="round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r>
              <a:rPr lang="es-CO" sz="1400" noProof="0" dirty="0">
                <a:solidFill>
                  <a:prstClr val="white"/>
                </a:solidFill>
                <a:latin typeface="Arial"/>
              </a:rPr>
              <a:t>4. Asignar el precio de la transacción a las promesas del contrato</a:t>
            </a:r>
          </a:p>
        </p:txBody>
      </p:sp>
      <p:sp>
        <p:nvSpPr>
          <p:cNvPr id="11" name="10 Rectángulo redondeado"/>
          <p:cNvSpPr/>
          <p:nvPr/>
        </p:nvSpPr>
        <p:spPr>
          <a:xfrm>
            <a:off x="8747500" y="3623497"/>
            <a:ext cx="1800000" cy="1440000"/>
          </a:xfrm>
          <a:prstGeom prst="round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r>
              <a:rPr lang="es-CO" sz="1400" noProof="0" dirty="0">
                <a:solidFill>
                  <a:prstClr val="white"/>
                </a:solidFill>
                <a:latin typeface="Arial"/>
              </a:rPr>
              <a:t>5. Reconocer los ingresos cuando (o a medida que) la entidad cumple una promesa</a:t>
            </a:r>
          </a:p>
        </p:txBody>
      </p:sp>
      <p:sp>
        <p:nvSpPr>
          <p:cNvPr id="13" name="CuadroTexto 12">
            <a:extLst>
              <a:ext uri="{FF2B5EF4-FFF2-40B4-BE49-F238E27FC236}">
                <a16:creationId xmlns:a16="http://schemas.microsoft.com/office/drawing/2014/main" id="{60B5BDED-DAB8-A41E-43EE-CDD56C8B551E}"/>
              </a:ext>
            </a:extLst>
          </p:cNvPr>
          <p:cNvSpPr txBox="1"/>
          <p:nvPr/>
        </p:nvSpPr>
        <p:spPr>
          <a:xfrm>
            <a:off x="762397" y="1684106"/>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23. Ingresos de Actividades Ordinarias (renombrada como Ingresos procedentes de Contratos con Clientes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4" name="CuadroTexto 13">
            <a:extLst>
              <a:ext uri="{FF2B5EF4-FFF2-40B4-BE49-F238E27FC236}">
                <a16:creationId xmlns:a16="http://schemas.microsoft.com/office/drawing/2014/main" id="{738BF438-9E1A-2335-0D2A-F7162ACFE827}"/>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88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8168399D-4FF9-A7A9-D187-C2B98CBCA6B3}"/>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FD662AA0-3498-DFE4-9686-95C8BFA4E8E9}"/>
              </a:ext>
            </a:extLst>
          </p:cNvPr>
          <p:cNvSpPr/>
          <p:nvPr/>
        </p:nvSpPr>
        <p:spPr bwMode="auto">
          <a:xfrm>
            <a:off x="2541475" y="2876970"/>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Solamente cambios editoriales.</a:t>
            </a:r>
          </a:p>
        </p:txBody>
      </p:sp>
      <p:sp>
        <p:nvSpPr>
          <p:cNvPr id="11" name="Rectangle 29">
            <a:extLst>
              <a:ext uri="{FF2B5EF4-FFF2-40B4-BE49-F238E27FC236}">
                <a16:creationId xmlns:a16="http://schemas.microsoft.com/office/drawing/2014/main" id="{4AE02C4B-3442-D111-0DFA-86156FFA4A16}"/>
              </a:ext>
            </a:extLst>
          </p:cNvPr>
          <p:cNvSpPr/>
          <p:nvPr/>
        </p:nvSpPr>
        <p:spPr bwMode="auto">
          <a:xfrm>
            <a:off x="967563" y="294967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39890071-E2F4-B689-5965-9C039F6A7AF8}"/>
              </a:ext>
            </a:extLst>
          </p:cNvPr>
          <p:cNvSpPr/>
          <p:nvPr/>
        </p:nvSpPr>
        <p:spPr>
          <a:xfrm rot="5400000">
            <a:off x="2285076" y="297338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FE8FAEBB-28B3-B711-EF75-705599F85FC6}"/>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B2233D11-399C-C57A-1D98-7F11F5B829F2}"/>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24</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Subvenciones del Gobierno</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6D9272FB-63C0-75A1-112F-F07C2245A0F1}"/>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BE7DA71C-6FCC-19D8-BCFA-5C6AB95DF017}"/>
              </a:ext>
            </a:extLst>
          </p:cNvPr>
          <p:cNvSpPr/>
          <p:nvPr/>
        </p:nvSpPr>
        <p:spPr bwMode="auto">
          <a:xfrm>
            <a:off x="2534667" y="3377764"/>
            <a:ext cx="5652000" cy="576293"/>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20 Contabilización de las Subvenciones del Gobierno e Información a Revelar sobre Ayudas Gubernamentales</a:t>
            </a:r>
          </a:p>
        </p:txBody>
      </p:sp>
      <p:sp>
        <p:nvSpPr>
          <p:cNvPr id="8" name="Rectangle 26">
            <a:extLst>
              <a:ext uri="{FF2B5EF4-FFF2-40B4-BE49-F238E27FC236}">
                <a16:creationId xmlns:a16="http://schemas.microsoft.com/office/drawing/2014/main" id="{F63F2A4C-3666-EE27-8383-6E7D170949EA}"/>
              </a:ext>
            </a:extLst>
          </p:cNvPr>
          <p:cNvSpPr/>
          <p:nvPr/>
        </p:nvSpPr>
        <p:spPr bwMode="auto">
          <a:xfrm>
            <a:off x="1105790" y="3415449"/>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395ABC6D-71F3-D148-347F-39074CC46755}"/>
              </a:ext>
            </a:extLst>
          </p:cNvPr>
          <p:cNvSpPr/>
          <p:nvPr/>
        </p:nvSpPr>
        <p:spPr>
          <a:xfrm rot="5400000">
            <a:off x="2285076" y="3546881"/>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B738FDB5-DF87-6DB2-1477-7E7FDFE88A74}"/>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0072950"/>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5F4A320B-14A8-AE01-AAE3-7AE9D038AE2D}"/>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13C705F8-3B01-0D0F-322E-D89575F0EBAC}"/>
              </a:ext>
            </a:extLst>
          </p:cNvPr>
          <p:cNvSpPr/>
          <p:nvPr/>
        </p:nvSpPr>
        <p:spPr bwMode="auto">
          <a:xfrm>
            <a:off x="2541475" y="2876970"/>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Solamente cambios editoriales.</a:t>
            </a:r>
          </a:p>
        </p:txBody>
      </p:sp>
      <p:sp>
        <p:nvSpPr>
          <p:cNvPr id="11" name="Rectangle 29">
            <a:extLst>
              <a:ext uri="{FF2B5EF4-FFF2-40B4-BE49-F238E27FC236}">
                <a16:creationId xmlns:a16="http://schemas.microsoft.com/office/drawing/2014/main" id="{D0CA64C2-17BB-1C94-C0DC-C0BA83D9274B}"/>
              </a:ext>
            </a:extLst>
          </p:cNvPr>
          <p:cNvSpPr/>
          <p:nvPr/>
        </p:nvSpPr>
        <p:spPr bwMode="auto">
          <a:xfrm>
            <a:off x="967563" y="294967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DED85C3C-12CA-9DB0-1CE4-6CC785306AD7}"/>
              </a:ext>
            </a:extLst>
          </p:cNvPr>
          <p:cNvSpPr/>
          <p:nvPr/>
        </p:nvSpPr>
        <p:spPr>
          <a:xfrm rot="5400000">
            <a:off x="2285076" y="297338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9F6E33CE-5F2B-B95B-0F4D-E496E1ABF4B7}"/>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AAC0F253-B722-5AD6-D799-FA4D2C9D1802}"/>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25</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Costos por Préstamos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51E3FC41-2DB9-B750-4B4B-E4C19EC02184}"/>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429FD950-0580-1E8A-24BA-366322CE327E}"/>
              </a:ext>
            </a:extLst>
          </p:cNvPr>
          <p:cNvSpPr/>
          <p:nvPr/>
        </p:nvSpPr>
        <p:spPr bwMode="auto">
          <a:xfrm>
            <a:off x="2534667" y="3375421"/>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23 Costos por Préstamos</a:t>
            </a:r>
          </a:p>
        </p:txBody>
      </p:sp>
      <p:sp>
        <p:nvSpPr>
          <p:cNvPr id="8" name="Rectangle 26">
            <a:extLst>
              <a:ext uri="{FF2B5EF4-FFF2-40B4-BE49-F238E27FC236}">
                <a16:creationId xmlns:a16="http://schemas.microsoft.com/office/drawing/2014/main" id="{03B7FB6A-B56C-A77B-484B-6C5A26ED06FD}"/>
              </a:ext>
            </a:extLst>
          </p:cNvPr>
          <p:cNvSpPr/>
          <p:nvPr/>
        </p:nvSpPr>
        <p:spPr bwMode="auto">
          <a:xfrm>
            <a:off x="1105790" y="3305385"/>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EBCBD40F-544F-3FF7-C5F5-8DF110CEE401}"/>
              </a:ext>
            </a:extLst>
          </p:cNvPr>
          <p:cNvSpPr/>
          <p:nvPr/>
        </p:nvSpPr>
        <p:spPr>
          <a:xfrm rot="5400000">
            <a:off x="2285076" y="3436817"/>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95279963-A20F-AA7A-399E-48B6291C0580}"/>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915224"/>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0E610B9-1EE5-5399-6674-5728A6CF777E}"/>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DC74DD85-DD6F-4B3F-CE14-9792290FE6F6}"/>
              </a:ext>
            </a:extLst>
          </p:cNvPr>
          <p:cNvSpPr txBox="1"/>
          <p:nvPr/>
        </p:nvSpPr>
        <p:spPr>
          <a:xfrm>
            <a:off x="789272" y="1655938"/>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26 Pagos Basados en Acciones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CED4F07-F402-2F23-FFEE-BBC329D58926}"/>
              </a:ext>
            </a:extLst>
          </p:cNvPr>
          <p:cNvSpPr/>
          <p:nvPr/>
        </p:nvSpPr>
        <p:spPr bwMode="auto">
          <a:xfrm>
            <a:off x="2534667" y="2096466"/>
            <a:ext cx="5652000" cy="3854114"/>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para especificar qué transacciones que ocurren cuando las empresas o entidades reestructuran su patrimonio, o se combinan o forman una entidad controlada conjuntamente, se incluyen o excluyen del alcance de esta sección (véase el párrafo 26.1C).</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Aclaración de la definición de «valor razonable» utilizada en esta sección </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(véanse los párrafos 26.1D a 26.1E).</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Aclaración de si los requisitos se aplican únicamente </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las transacciones con pagos basados ​​en acciones con empleados y otras personas que prestan servicios similares (véanse los párrafos 26.5, 26.6, 26.8 y 26.16).</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Aclaración de la definición de «condiciones para la irrevocabilidad» </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definiendo por separado una «condición de rendimiento» y una «condición de servicio» (véase el párrafo 26.9).</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requisitos sobre los efectos de las condiciones de irrevocabilidad y no irrevocabilidad en la valoración de los pagos basados en acciones liquidados en efectivo (véanse los párrafos 26.14A a 26.14B).</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requisitos sobre la clasificación de las transacciones de pagos basados ​​en acciones con una característica de liquidación neta para las obligaciones de retención de impuestos (véanse los párrafos 26.15 a 26.15D).</a:t>
            </a:r>
          </a:p>
        </p:txBody>
      </p:sp>
      <p:sp>
        <p:nvSpPr>
          <p:cNvPr id="4" name="Rectangle 29">
            <a:extLst>
              <a:ext uri="{FF2B5EF4-FFF2-40B4-BE49-F238E27FC236}">
                <a16:creationId xmlns:a16="http://schemas.microsoft.com/office/drawing/2014/main" id="{2B5BD76C-A3D3-E3A5-4299-FF99461A6831}"/>
              </a:ext>
            </a:extLst>
          </p:cNvPr>
          <p:cNvSpPr/>
          <p:nvPr/>
        </p:nvSpPr>
        <p:spPr bwMode="auto">
          <a:xfrm>
            <a:off x="967563" y="390082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458565A6-A2A3-51C1-4389-1E779DFB827D}"/>
              </a:ext>
            </a:extLst>
          </p:cNvPr>
          <p:cNvSpPr/>
          <p:nvPr/>
        </p:nvSpPr>
        <p:spPr>
          <a:xfrm rot="5400000">
            <a:off x="2285076" y="392453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237FBE05-0340-8813-DC85-17C11CA900F3}"/>
              </a:ext>
            </a:extLst>
          </p:cNvPr>
          <p:cNvSpPr txBox="1">
            <a:spLocks/>
          </p:cNvSpPr>
          <p:nvPr/>
        </p:nvSpPr>
        <p:spPr>
          <a:xfrm>
            <a:off x="8488000" y="2698924"/>
            <a:ext cx="2910101" cy="3192394"/>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 párrafo 26.1C para las transacciones que ocurran en o después de la fecha de aplicación inicial.</a:t>
            </a:r>
            <a:r>
              <a:rPr lang="es-MX" sz="1300" dirty="0">
                <a:solidFill>
                  <a:prstClr val="black"/>
                </a:solidFill>
                <a:latin typeface="Arial" panose="020B0604020202020204" pitchFamily="34" charset="0"/>
                <a:cs typeface="Arial" panose="020B0604020202020204" pitchFamily="34" charset="0"/>
              </a:rPr>
              <a:t> (Párrafo A37).</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los párrafos 26.1D a 26.1E desde la fecha de aplicación inicial. (Párrafo A38).</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prospectivamente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las modificaciones a los párrafos 26.9, 26.14A a 26.14B, </a:t>
            </a:r>
          </a:p>
        </p:txBody>
      </p:sp>
      <p:sp>
        <p:nvSpPr>
          <p:cNvPr id="13" name="Oval 4">
            <a:extLst>
              <a:ext uri="{FF2B5EF4-FFF2-40B4-BE49-F238E27FC236}">
                <a16:creationId xmlns:a16="http://schemas.microsoft.com/office/drawing/2014/main" id="{1B4E6096-BF3D-6746-8F61-A64C9B15B33F}"/>
              </a:ext>
            </a:extLst>
          </p:cNvPr>
          <p:cNvSpPr>
            <a:spLocks noChangeAspect="1"/>
          </p:cNvSpPr>
          <p:nvPr/>
        </p:nvSpPr>
        <p:spPr>
          <a:xfrm>
            <a:off x="9572395" y="1754695"/>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89C30B67-E1A9-841E-994A-DC02A2E2F899}"/>
              </a:ext>
            </a:extLst>
          </p:cNvPr>
          <p:cNvSpPr/>
          <p:nvPr/>
        </p:nvSpPr>
        <p:spPr bwMode="auto">
          <a:xfrm>
            <a:off x="2534667" y="6091696"/>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NIIF 2</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Pagos Basados en Acciones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7472EAD8-B7CF-68D6-3713-B2C1FF4E110F}"/>
              </a:ext>
            </a:extLst>
          </p:cNvPr>
          <p:cNvSpPr/>
          <p:nvPr/>
        </p:nvSpPr>
        <p:spPr bwMode="auto">
          <a:xfrm>
            <a:off x="1105790" y="6039170"/>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FF769443-DFB4-E949-C2D2-D143A5BD1D6E}"/>
              </a:ext>
            </a:extLst>
          </p:cNvPr>
          <p:cNvSpPr/>
          <p:nvPr/>
        </p:nvSpPr>
        <p:spPr>
          <a:xfrm rot="5400000">
            <a:off x="2285076" y="617060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938C363C-1EB5-9708-5A11-90EDFD7B481F}"/>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182699"/>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0891A6F-E762-AD36-9A58-77340C9166BC}"/>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59A5CD52-AEAC-EEA7-73B9-EB1BF9B7705A}"/>
              </a:ext>
            </a:extLst>
          </p:cNvPr>
          <p:cNvSpPr/>
          <p:nvPr/>
        </p:nvSpPr>
        <p:spPr bwMode="auto">
          <a:xfrm>
            <a:off x="2541475" y="2873195"/>
            <a:ext cx="5652000" cy="791737"/>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consecuentes a esta sección que surgen de la nueva Sección 12 y la Sección 23 revisada (véanse los párrafos 27.1(f) y 27.14).</a:t>
            </a:r>
          </a:p>
        </p:txBody>
      </p:sp>
      <p:sp>
        <p:nvSpPr>
          <p:cNvPr id="11" name="Rectangle 29">
            <a:extLst>
              <a:ext uri="{FF2B5EF4-FFF2-40B4-BE49-F238E27FC236}">
                <a16:creationId xmlns:a16="http://schemas.microsoft.com/office/drawing/2014/main" id="{AF1C01FF-6869-E269-BCA5-26591B037BD3}"/>
              </a:ext>
            </a:extLst>
          </p:cNvPr>
          <p:cNvSpPr/>
          <p:nvPr/>
        </p:nvSpPr>
        <p:spPr bwMode="auto">
          <a:xfrm>
            <a:off x="967563" y="3161342"/>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D793375C-4622-B1AD-DDB6-45C13E2CB1DF}"/>
              </a:ext>
            </a:extLst>
          </p:cNvPr>
          <p:cNvSpPr/>
          <p:nvPr/>
        </p:nvSpPr>
        <p:spPr>
          <a:xfrm rot="5400000">
            <a:off x="2285076" y="3185053"/>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5C4B9CD8-F9BC-46C6-649A-D6F2FB266320}"/>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23EEB941-78A4-533A-BD59-813363C2FF18}"/>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a:t>
            </a:r>
            <a:r>
              <a:rPr lang="es-MX" sz="1600" b="1" dirty="0">
                <a:solidFill>
                  <a:srgbClr val="00A7B5"/>
                </a:solidFill>
                <a:latin typeface="Arial" panose="020B0604020202020204" pitchFamily="34" charset="0"/>
                <a:cs typeface="Arial" panose="020B0604020202020204" pitchFamily="34" charset="0"/>
              </a:rPr>
              <a:t>27</a:t>
            </a: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 Deterioro del Valor de los Activos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46B3CE21-2266-AB58-D0E1-4EEAF99A63F1}"/>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3C5FA860-53EB-7324-2309-F60FDF305998}"/>
              </a:ext>
            </a:extLst>
          </p:cNvPr>
          <p:cNvSpPr/>
          <p:nvPr/>
        </p:nvSpPr>
        <p:spPr bwMode="auto">
          <a:xfrm>
            <a:off x="2534667" y="3832625"/>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3</a:t>
            </a:r>
            <a:r>
              <a:rPr lang="es-MX" sz="1400" kern="0" dirty="0">
                <a:solidFill>
                  <a:prstClr val="black"/>
                </a:solidFill>
                <a:latin typeface="Arial" panose="020B0604020202020204" pitchFamily="34" charset="0"/>
                <a:cs typeface="Arial" panose="020B0604020202020204" pitchFamily="34" charset="0"/>
              </a:rPr>
              <a:t>6</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s-MX" sz="1400" b="0" i="0" u="none" strike="noStrike" dirty="0">
                <a:solidFill>
                  <a:srgbClr val="000000"/>
                </a:solidFill>
                <a:effectLst/>
                <a:latin typeface="Arial" panose="020B0604020202020204" pitchFamily="34" charset="0"/>
              </a:rPr>
              <a:t>Deterioro del Valor de los Activos</a:t>
            </a:r>
            <a:endPar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26">
            <a:extLst>
              <a:ext uri="{FF2B5EF4-FFF2-40B4-BE49-F238E27FC236}">
                <a16:creationId xmlns:a16="http://schemas.microsoft.com/office/drawing/2014/main" id="{8C632A42-6518-45F4-D228-C370945E8E36}"/>
              </a:ext>
            </a:extLst>
          </p:cNvPr>
          <p:cNvSpPr/>
          <p:nvPr/>
        </p:nvSpPr>
        <p:spPr bwMode="auto">
          <a:xfrm>
            <a:off x="1105790" y="3762589"/>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BA8BCC88-FFB7-12AC-10B9-F79A2C9C19A5}"/>
              </a:ext>
            </a:extLst>
          </p:cNvPr>
          <p:cNvSpPr/>
          <p:nvPr/>
        </p:nvSpPr>
        <p:spPr>
          <a:xfrm rot="5400000">
            <a:off x="2285076" y="3894021"/>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E23EFD90-8A93-E1CB-F1AA-9F56BCCFF3A2}"/>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335375"/>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CC5BD4B3-BFB9-CB54-BFA7-694724A115B3}"/>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71A6AAC3-1010-F23F-02CE-672E026C230E}"/>
              </a:ext>
            </a:extLst>
          </p:cNvPr>
          <p:cNvSpPr txBox="1"/>
          <p:nvPr/>
        </p:nvSpPr>
        <p:spPr>
          <a:xfrm>
            <a:off x="789272" y="1639004"/>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28 Beneficios a los Empleados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9FACB0A4-FE5C-E2CC-375E-14A861FF0043}"/>
              </a:ext>
            </a:extLst>
          </p:cNvPr>
          <p:cNvSpPr/>
          <p:nvPr/>
        </p:nvSpPr>
        <p:spPr bwMode="auto">
          <a:xfrm>
            <a:off x="2534667" y="2158765"/>
            <a:ext cx="5652000" cy="3577115"/>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 que una entidad que utilice la simplificación de medición para sus obligaciones por beneficios definidos debe medir la obligación al valor actual de la rescisión, asumiendo que todos los empleados de la entidad terminan su relación laboral en la fecha de presentación (véase el párrafo 28.19).</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para armonizar los requisitos sobre el momento del reconocimiento de las indemnizaciones por terminación con los requisitos sobre el reconocimiento de los costos de reestructuración en el ámbito de la Sección 21 (véanse los párrafos 28.31, 28.34 y 28.35).</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para que una entidad que aplique la simplificación de medición para sus obligaciones por beneficios definidos revele las hipótesis utilizadas para la medición de su obligación (véase el párrafo 28.41(c)).</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para exigir una conciliación más detallada de los saldos de apertura y cierre de una obligación por prestaciones definidas (véase el párrafo 28.41(e)).</a:t>
            </a:r>
          </a:p>
        </p:txBody>
      </p:sp>
      <p:sp>
        <p:nvSpPr>
          <p:cNvPr id="4" name="Rectangle 29">
            <a:extLst>
              <a:ext uri="{FF2B5EF4-FFF2-40B4-BE49-F238E27FC236}">
                <a16:creationId xmlns:a16="http://schemas.microsoft.com/office/drawing/2014/main" id="{AD75DC69-B9A2-8692-4A4E-D7526CA4220C}"/>
              </a:ext>
            </a:extLst>
          </p:cNvPr>
          <p:cNvSpPr/>
          <p:nvPr/>
        </p:nvSpPr>
        <p:spPr bwMode="auto">
          <a:xfrm>
            <a:off x="967563" y="3824623"/>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2743A290-8908-C163-A0A6-9AD294119B71}"/>
              </a:ext>
            </a:extLst>
          </p:cNvPr>
          <p:cNvSpPr/>
          <p:nvPr/>
        </p:nvSpPr>
        <p:spPr>
          <a:xfrm rot="5400000">
            <a:off x="2285076" y="3848334"/>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112D817E-4063-50DF-25E3-84CBDAD565CD}"/>
              </a:ext>
            </a:extLst>
          </p:cNvPr>
          <p:cNvSpPr txBox="1">
            <a:spLocks/>
          </p:cNvSpPr>
          <p:nvPr/>
        </p:nvSpPr>
        <p:spPr>
          <a:xfrm>
            <a:off x="8488000" y="3147658"/>
            <a:ext cx="2910101" cy="2022843"/>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retroactivamente las modificaciones de acuerdo con la Sección 10 Políticas contables, estimaciones y errores.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s-MX" sz="14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3" name="Oval 4">
            <a:extLst>
              <a:ext uri="{FF2B5EF4-FFF2-40B4-BE49-F238E27FC236}">
                <a16:creationId xmlns:a16="http://schemas.microsoft.com/office/drawing/2014/main" id="{592B631A-F73C-0C4E-93F4-C7B183D1EB1F}"/>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231AFB72-0BA7-A696-1A41-12B34100525B}"/>
              </a:ext>
            </a:extLst>
          </p:cNvPr>
          <p:cNvSpPr/>
          <p:nvPr/>
        </p:nvSpPr>
        <p:spPr bwMode="auto">
          <a:xfrm>
            <a:off x="2534667" y="5896959"/>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NIC 19 Beneficios a los Empleados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38578AAF-665C-F3BD-A907-4F778B1FF5C4}"/>
              </a:ext>
            </a:extLst>
          </p:cNvPr>
          <p:cNvSpPr/>
          <p:nvPr/>
        </p:nvSpPr>
        <p:spPr bwMode="auto">
          <a:xfrm>
            <a:off x="1105790" y="5844433"/>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5AE15D3F-A2AD-B12F-5278-ABDA30C367B3}"/>
              </a:ext>
            </a:extLst>
          </p:cNvPr>
          <p:cNvSpPr/>
          <p:nvPr/>
        </p:nvSpPr>
        <p:spPr>
          <a:xfrm rot="5400000">
            <a:off x="2285076" y="5975865"/>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59644B18-AFC4-CD1B-F5AE-7A6CB379C784}"/>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548763"/>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9A66241-1F80-FF44-EF5C-3A59A4077AB5}"/>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282EABAB-0765-C53D-B696-7487896B285F}"/>
              </a:ext>
            </a:extLst>
          </p:cNvPr>
          <p:cNvSpPr txBox="1"/>
          <p:nvPr/>
        </p:nvSpPr>
        <p:spPr>
          <a:xfrm>
            <a:off x="789272" y="1605136"/>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28 Beneficios a los Empleados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936747ED-0011-5474-464F-8D7FDA94BAD2}"/>
              </a:ext>
            </a:extLst>
          </p:cNvPr>
          <p:cNvSpPr/>
          <p:nvPr/>
        </p:nvSpPr>
        <p:spPr bwMode="auto">
          <a:xfrm>
            <a:off x="2534667" y="2004134"/>
            <a:ext cx="5652000" cy="403878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para exigir una conciliación más detallada de los saldos de apertura y cierre de los activos del plan y de cualquier derecho de reembolso reconocido (véase el párrafo 28.41(f)).</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Eliminación del requisito de revelar el </a:t>
            </a:r>
            <a:r>
              <a:rPr kumimoji="0" lang="es-MX" sz="1200" b="0" i="0"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cost</a:t>
            </a:r>
            <a:r>
              <a:rPr lang="es-MX" sz="1200" kern="0" dirty="0">
                <a:solidFill>
                  <a:prstClr val="black"/>
                </a:solidFill>
                <a:latin typeface="Arial" panose="020B0604020202020204" pitchFamily="34" charset="0"/>
                <a:cs typeface="Arial" panose="020B0604020202020204" pitchFamily="34" charset="0"/>
              </a:rPr>
              <a:t>o</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total relacionado con los planes de beneficios definid</a:t>
            </a:r>
            <a:r>
              <a:rPr lang="es-MX" sz="1200" kern="0" dirty="0">
                <a:solidFill>
                  <a:prstClr val="black"/>
                </a:solidFill>
                <a:latin typeface="Arial" panose="020B0604020202020204" pitchFamily="34" charset="0"/>
                <a:cs typeface="Arial" panose="020B0604020202020204" pitchFamily="34" charset="0"/>
              </a:rPr>
              <a:t>o</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 para el periodo (véase el párrafo 28.41(g)).</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del requisito de revelar las contribuciones previstas al plan de beneficios definidos para el siguiente periodo anual (véase el párrafo 28.41(l)).</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para que </a:t>
            </a:r>
            <a:r>
              <a:rPr lang="es-MX" sz="1200" kern="0" dirty="0">
                <a:solidFill>
                  <a:prstClr val="black"/>
                </a:solidFill>
                <a:latin typeface="Arial" panose="020B0604020202020204" pitchFamily="34" charset="0"/>
                <a:cs typeface="Arial" panose="020B0604020202020204" pitchFamily="34" charset="0"/>
              </a:rPr>
              <a:t>una </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entidad que reconozca y mida el gasto por beneficios a empleados basándose en una asignación razonable del gasto reconocido para el grupo revelen su contribución al plan de grupo (véase el párrafo 28.41C).</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una opción para que una entidad que reconozca y mida el gasto por beneficios a empleados sobre la base de una asignación razonable del gasto reconocido para el grupo revelen información sobre el plan de grupo mediante referencias cruzadas a los EEFF de otra entidad del grupo si se cumplen criterios específicos (véase el párrafo 28.41D).</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del  requisito para revelar información sobre los pasivos contingentes derivados de las obligaciones por beneficios </a:t>
            </a:r>
            <a:r>
              <a:rPr kumimoji="0" lang="es-MX" sz="1200" b="0" i="0"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post-empleo</a:t>
            </a:r>
            <a:r>
              <a:rPr kumimoji="0" lang="es-MX"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si así lo exige la Sección 21 (véase el párrafo 28.41E).</a:t>
            </a:r>
          </a:p>
        </p:txBody>
      </p:sp>
      <p:sp>
        <p:nvSpPr>
          <p:cNvPr id="4" name="Rectangle 29">
            <a:extLst>
              <a:ext uri="{FF2B5EF4-FFF2-40B4-BE49-F238E27FC236}">
                <a16:creationId xmlns:a16="http://schemas.microsoft.com/office/drawing/2014/main" id="{CC931213-5ABB-5392-1C42-FE7C48C97724}"/>
              </a:ext>
            </a:extLst>
          </p:cNvPr>
          <p:cNvSpPr/>
          <p:nvPr/>
        </p:nvSpPr>
        <p:spPr bwMode="auto">
          <a:xfrm>
            <a:off x="967563" y="3926225"/>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9B70EFAE-C026-8B32-8FC0-F5FBF9E050B3}"/>
              </a:ext>
            </a:extLst>
          </p:cNvPr>
          <p:cNvSpPr/>
          <p:nvPr/>
        </p:nvSpPr>
        <p:spPr>
          <a:xfrm rot="5400000">
            <a:off x="2285076" y="3949936"/>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592F0F07-7613-BC9F-9C38-090C21EE2082}"/>
              </a:ext>
            </a:extLst>
          </p:cNvPr>
          <p:cNvSpPr txBox="1">
            <a:spLocks/>
          </p:cNvSpPr>
          <p:nvPr/>
        </p:nvSpPr>
        <p:spPr>
          <a:xfrm>
            <a:off x="8488000" y="3147658"/>
            <a:ext cx="2910101" cy="1730456"/>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retroactivamente las modificaciones de acuerdo con la Sección 10 Políticas contables, estimaciones y errores.</a:t>
            </a:r>
            <a:endParaRPr kumimoji="0" lang="es-MX" sz="14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3" name="Oval 4">
            <a:extLst>
              <a:ext uri="{FF2B5EF4-FFF2-40B4-BE49-F238E27FC236}">
                <a16:creationId xmlns:a16="http://schemas.microsoft.com/office/drawing/2014/main" id="{629C8C4B-CD43-9AE9-193C-D45477149413}"/>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101E31ED-967A-4040-9AFF-50FD0E865B6F}"/>
              </a:ext>
            </a:extLst>
          </p:cNvPr>
          <p:cNvSpPr/>
          <p:nvPr/>
        </p:nvSpPr>
        <p:spPr bwMode="auto">
          <a:xfrm>
            <a:off x="2534667" y="6125564"/>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NIC 19 Beneficios a los Empleados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A6072C02-0DCB-E3EF-5104-6620265B075D}"/>
              </a:ext>
            </a:extLst>
          </p:cNvPr>
          <p:cNvSpPr/>
          <p:nvPr/>
        </p:nvSpPr>
        <p:spPr bwMode="auto">
          <a:xfrm>
            <a:off x="1105790" y="6073038"/>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4C66A759-912D-3431-3902-9D73053BD9AC}"/>
              </a:ext>
            </a:extLst>
          </p:cNvPr>
          <p:cNvSpPr/>
          <p:nvPr/>
        </p:nvSpPr>
        <p:spPr>
          <a:xfrm rot="5400000">
            <a:off x="2285076" y="6170602"/>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84861DDA-839A-A460-205B-20FB6B6AA6F1}"/>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967959"/>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1FE847A6-A888-7BC6-31E4-AE431B49F505}"/>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0E70B1F8-6D86-1BA6-DD58-BF624EFED13A}"/>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29 </a:t>
            </a:r>
            <a:r>
              <a:rPr lang="es-MX" sz="1600" b="1" dirty="0">
                <a:solidFill>
                  <a:srgbClr val="00A7B5"/>
                </a:solidFill>
                <a:latin typeface="Arial" panose="020B0604020202020204" pitchFamily="34" charset="0"/>
                <a:cs typeface="Arial" panose="020B0604020202020204" pitchFamily="34" charset="0"/>
              </a:rPr>
              <a:t>Impuesto a las Ganancias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8A2303A0-0A8D-C994-91AC-14290BE1EB04}"/>
              </a:ext>
            </a:extLst>
          </p:cNvPr>
          <p:cNvSpPr/>
          <p:nvPr/>
        </p:nvSpPr>
        <p:spPr bwMode="auto">
          <a:xfrm>
            <a:off x="2534667" y="3167941"/>
            <a:ext cx="5652000" cy="2315231"/>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Aclaración de los requisitos para el reconocimiento de un activo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por impuestos diferidos por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pérdidas no realizadas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(véanse los párrafos 29.16A, 29.19(a) y 29.19A).</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requisitos sobre cómo reflejar los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efectos de la incertidumbre</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 la contabilización del impuesto a las ganancias (véanse los párrafos 29.34A a 29.34D).</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a los requisitos para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compensación de activos y pasivos por el impuesto a las ganancias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(véanse los párrafos 29.37, 29.37A y 29.41).</a:t>
            </a:r>
          </a:p>
        </p:txBody>
      </p:sp>
      <p:sp>
        <p:nvSpPr>
          <p:cNvPr id="4" name="Rectangle 29">
            <a:extLst>
              <a:ext uri="{FF2B5EF4-FFF2-40B4-BE49-F238E27FC236}">
                <a16:creationId xmlns:a16="http://schemas.microsoft.com/office/drawing/2014/main" id="{1989959C-5736-D4F4-473C-CD37CAAB6944}"/>
              </a:ext>
            </a:extLst>
          </p:cNvPr>
          <p:cNvSpPr/>
          <p:nvPr/>
        </p:nvSpPr>
        <p:spPr bwMode="auto">
          <a:xfrm>
            <a:off x="967563" y="4176303"/>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8D2E6A02-D470-10D5-31DA-A4475665CE4C}"/>
              </a:ext>
            </a:extLst>
          </p:cNvPr>
          <p:cNvSpPr/>
          <p:nvPr/>
        </p:nvSpPr>
        <p:spPr>
          <a:xfrm rot="5400000">
            <a:off x="2285076" y="4216948"/>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90A68642-B8F7-1519-B7D3-7C6598A04DF8}"/>
              </a:ext>
            </a:extLst>
          </p:cNvPr>
          <p:cNvSpPr txBox="1">
            <a:spLocks/>
          </p:cNvSpPr>
          <p:nvPr/>
        </p:nvSpPr>
        <p:spPr>
          <a:xfrm>
            <a:off x="8488000" y="2910589"/>
            <a:ext cx="2910101" cy="3515560"/>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retroactivamente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los requisitos modificados de los párrafos 29.16A, 29.19(a) y 29.19A de conformidad con la Sección 10. Se permite reconocer el cambio en el patrimonio neto de apertura del primer período comparativo en el saldo inicial de las ganancias acumuladas. Si una entidad aplica esta exención, deberá revelar este hecho.</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aplicará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retroactivamente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los párrafos 29.34A a 29.34D.</a:t>
            </a:r>
          </a:p>
        </p:txBody>
      </p:sp>
      <p:sp>
        <p:nvSpPr>
          <p:cNvPr id="13" name="Oval 4">
            <a:extLst>
              <a:ext uri="{FF2B5EF4-FFF2-40B4-BE49-F238E27FC236}">
                <a16:creationId xmlns:a16="http://schemas.microsoft.com/office/drawing/2014/main" id="{5E48D33C-E1D3-5979-68FA-EAE8CE9AEA61}"/>
              </a:ext>
            </a:extLst>
          </p:cNvPr>
          <p:cNvSpPr>
            <a:spLocks noChangeAspect="1"/>
          </p:cNvSpPr>
          <p:nvPr/>
        </p:nvSpPr>
        <p:spPr>
          <a:xfrm>
            <a:off x="9572395" y="1966360"/>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FDB58720-775F-8D38-6C39-3BBBCB899F29}"/>
              </a:ext>
            </a:extLst>
          </p:cNvPr>
          <p:cNvSpPr/>
          <p:nvPr/>
        </p:nvSpPr>
        <p:spPr bwMode="auto">
          <a:xfrm>
            <a:off x="2534667" y="5628498"/>
            <a:ext cx="5652000" cy="830209"/>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12 Impuesto a las Ganancias</a:t>
            </a:r>
          </a:p>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CINIIF 23 La Incertidumbre frente a los Tratamientos del Impuesto a las Ganancias </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D4982F1D-0F2C-FB86-16F8-5DBF0F640918}"/>
              </a:ext>
            </a:extLst>
          </p:cNvPr>
          <p:cNvSpPr/>
          <p:nvPr/>
        </p:nvSpPr>
        <p:spPr bwMode="auto">
          <a:xfrm>
            <a:off x="1105790" y="5810651"/>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454DA7BF-7F44-DCB7-C3CC-C11D7316CCC8}"/>
              </a:ext>
            </a:extLst>
          </p:cNvPr>
          <p:cNvSpPr/>
          <p:nvPr/>
        </p:nvSpPr>
        <p:spPr>
          <a:xfrm rot="5400000">
            <a:off x="2285076" y="5942083"/>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A80C4D30-8710-F67E-A22E-C724A71980E3}"/>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5278748"/>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EC7F7C41-AB5A-208E-8C65-365CE2CAEA16}"/>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B1AD5577-D407-B2FF-E873-F3CEADB89178}"/>
              </a:ext>
            </a:extLst>
          </p:cNvPr>
          <p:cNvSpPr txBox="1"/>
          <p:nvPr/>
        </p:nvSpPr>
        <p:spPr>
          <a:xfrm>
            <a:off x="789272" y="1830400"/>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30 </a:t>
            </a:r>
            <a:r>
              <a:rPr lang="es-MX" sz="1600" b="1" dirty="0">
                <a:solidFill>
                  <a:srgbClr val="00A7B5"/>
                </a:solidFill>
                <a:latin typeface="Arial" panose="020B0604020202020204" pitchFamily="34" charset="0"/>
                <a:cs typeface="Arial" panose="020B0604020202020204" pitchFamily="34" charset="0"/>
              </a:rPr>
              <a:t>Conversión de Moneda Extranjera</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9A38AA4A-12D0-299F-7FFF-558DF21B9006}"/>
              </a:ext>
            </a:extLst>
          </p:cNvPr>
          <p:cNvSpPr/>
          <p:nvPr/>
        </p:nvSpPr>
        <p:spPr bwMode="auto">
          <a:xfrm>
            <a:off x="2534667" y="3147658"/>
            <a:ext cx="5652000" cy="1984371"/>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requisitos para aplicar un enfoque uniforme a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evaluación de la convertibilidad de una moneda</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así como para determinar el tipo de cambio a utilizar y la información a revelar (véanse los párrafos 30.5A, 30.28-30.29 y el Apéndice de la Sección 30).</a:t>
            </a:r>
          </a:p>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para determinar el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tipo de cambio a utilizar en transacciones que impliquen una contraprestación anticipada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pagada o recibida en moneda extranjera (véase el párrafo 30.8A).</a:t>
            </a:r>
          </a:p>
        </p:txBody>
      </p:sp>
      <p:sp>
        <p:nvSpPr>
          <p:cNvPr id="4" name="Rectangle 29">
            <a:extLst>
              <a:ext uri="{FF2B5EF4-FFF2-40B4-BE49-F238E27FC236}">
                <a16:creationId xmlns:a16="http://schemas.microsoft.com/office/drawing/2014/main" id="{7D725905-92D0-DA72-8260-D1C491B2E655}"/>
              </a:ext>
            </a:extLst>
          </p:cNvPr>
          <p:cNvSpPr/>
          <p:nvPr/>
        </p:nvSpPr>
        <p:spPr bwMode="auto">
          <a:xfrm>
            <a:off x="967563" y="3990590"/>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8D2A1795-C8DB-14F0-434E-D1AB1C2BD905}"/>
              </a:ext>
            </a:extLst>
          </p:cNvPr>
          <p:cNvSpPr/>
          <p:nvPr/>
        </p:nvSpPr>
        <p:spPr>
          <a:xfrm rot="5400000">
            <a:off x="2285076" y="403123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FAB4D31F-5D98-5580-82E7-667B5B593AE8}"/>
              </a:ext>
            </a:extLst>
          </p:cNvPr>
          <p:cNvSpPr txBox="1">
            <a:spLocks/>
          </p:cNvSpPr>
          <p:nvPr/>
        </p:nvSpPr>
        <p:spPr>
          <a:xfrm>
            <a:off x="8488000" y="3012190"/>
            <a:ext cx="2910101" cy="3192394"/>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no aplicará retroactivamente </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párrafo 30.5A.</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 entidad no está obligada a aplicar los requisitos de revelación del párrafo 30.28 a la información comparativa proporcionada para períodos anteriores a la fecha de aplicación inicial.</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una entidad se le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permite aplicar prospectivamente </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párrafo 30.8A a todos los activos, gastos e ingresos dentro del alcance del párrafo 30.8A.</a:t>
            </a:r>
          </a:p>
        </p:txBody>
      </p:sp>
      <p:sp>
        <p:nvSpPr>
          <p:cNvPr id="13" name="Oval 4">
            <a:extLst>
              <a:ext uri="{FF2B5EF4-FFF2-40B4-BE49-F238E27FC236}">
                <a16:creationId xmlns:a16="http://schemas.microsoft.com/office/drawing/2014/main" id="{5450A475-8860-B17A-F27F-1B6E6B82270A}"/>
              </a:ext>
            </a:extLst>
          </p:cNvPr>
          <p:cNvSpPr>
            <a:spLocks noChangeAspect="1"/>
          </p:cNvSpPr>
          <p:nvPr/>
        </p:nvSpPr>
        <p:spPr>
          <a:xfrm>
            <a:off x="9572395" y="2067961"/>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ECC73C22-3F8A-F4B2-D186-45114BA6DD89}"/>
              </a:ext>
            </a:extLst>
          </p:cNvPr>
          <p:cNvSpPr/>
          <p:nvPr/>
        </p:nvSpPr>
        <p:spPr bwMode="auto">
          <a:xfrm>
            <a:off x="2534667" y="5280524"/>
            <a:ext cx="5652000" cy="830209"/>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12 Impuesto a las Ganancias</a:t>
            </a:r>
          </a:p>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CINIIF 22 Transacciones en Moneda Extranjera y Contraprestaciones Anticipadas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746DA263-5D2C-5758-C4F0-1C0EF536FBA3}"/>
              </a:ext>
            </a:extLst>
          </p:cNvPr>
          <p:cNvSpPr/>
          <p:nvPr/>
        </p:nvSpPr>
        <p:spPr bwMode="auto">
          <a:xfrm>
            <a:off x="1105790" y="5462677"/>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FBABCF4B-5B3E-2931-01B2-8DD6CDB065C2}"/>
              </a:ext>
            </a:extLst>
          </p:cNvPr>
          <p:cNvSpPr/>
          <p:nvPr/>
        </p:nvSpPr>
        <p:spPr>
          <a:xfrm rot="5400000">
            <a:off x="2285076" y="5594109"/>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D300584D-AFD3-B1D3-1E1B-56171623C671}"/>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887788"/>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8A47EF0-79F2-D406-90BB-C47D0ECDCCC6}"/>
            </a:ext>
          </a:extLst>
        </p:cNvPr>
        <p:cNvGrpSpPr/>
        <p:nvPr/>
      </p:nvGrpSpPr>
      <p:grpSpPr>
        <a:xfrm>
          <a:off x="0" y="0"/>
          <a:ext cx="0" cy="0"/>
          <a:chOff x="0" y="0"/>
          <a:chExt cx="0" cy="0"/>
        </a:xfrm>
      </p:grpSpPr>
      <p:sp>
        <p:nvSpPr>
          <p:cNvPr id="10" name="Rectangle 28">
            <a:extLst>
              <a:ext uri="{FF2B5EF4-FFF2-40B4-BE49-F238E27FC236}">
                <a16:creationId xmlns:a16="http://schemas.microsoft.com/office/drawing/2014/main" id="{11DFC06F-B8CB-9FCD-9D8F-D6E7C5B022B5}"/>
              </a:ext>
            </a:extLst>
          </p:cNvPr>
          <p:cNvSpPr/>
          <p:nvPr/>
        </p:nvSpPr>
        <p:spPr bwMode="auto">
          <a:xfrm>
            <a:off x="2541475" y="2876970"/>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Solamente cambios editoriales.</a:t>
            </a:r>
          </a:p>
        </p:txBody>
      </p:sp>
      <p:sp>
        <p:nvSpPr>
          <p:cNvPr id="11" name="Rectangle 29">
            <a:extLst>
              <a:ext uri="{FF2B5EF4-FFF2-40B4-BE49-F238E27FC236}">
                <a16:creationId xmlns:a16="http://schemas.microsoft.com/office/drawing/2014/main" id="{7F6F439B-8DAD-9699-623C-EC1E68911808}"/>
              </a:ext>
            </a:extLst>
          </p:cNvPr>
          <p:cNvSpPr/>
          <p:nvPr/>
        </p:nvSpPr>
        <p:spPr bwMode="auto">
          <a:xfrm>
            <a:off x="967563" y="2949674"/>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12" name="Isosceles Triangle 30">
            <a:extLst>
              <a:ext uri="{FF2B5EF4-FFF2-40B4-BE49-F238E27FC236}">
                <a16:creationId xmlns:a16="http://schemas.microsoft.com/office/drawing/2014/main" id="{D3D59402-4B7B-C65F-947A-80379954B607}"/>
              </a:ext>
            </a:extLst>
          </p:cNvPr>
          <p:cNvSpPr/>
          <p:nvPr/>
        </p:nvSpPr>
        <p:spPr>
          <a:xfrm rot="5400000">
            <a:off x="2285076" y="2973385"/>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 Placeholder 84">
            <a:extLst>
              <a:ext uri="{FF2B5EF4-FFF2-40B4-BE49-F238E27FC236}">
                <a16:creationId xmlns:a16="http://schemas.microsoft.com/office/drawing/2014/main" id="{DE2E5636-6848-D3C7-841B-7859227C5D80}"/>
              </a:ext>
            </a:extLst>
          </p:cNvPr>
          <p:cNvSpPr txBox="1">
            <a:spLocks/>
          </p:cNvSpPr>
          <p:nvPr/>
        </p:nvSpPr>
        <p:spPr>
          <a:xfrm>
            <a:off x="8488000" y="2873338"/>
            <a:ext cx="2910101" cy="653238"/>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2563" lvl="4" indent="-182563">
              <a:buFont typeface="Arial" panose="020B0604020202020204" pitchFamily="34" charset="0"/>
              <a:buChar char="•"/>
              <a:defRPr/>
            </a:pPr>
            <a:r>
              <a:rPr lang="es-MX" sz="1400" dirty="0">
                <a:solidFill>
                  <a:prstClr val="black"/>
                </a:solidFill>
                <a:latin typeface="Arial" panose="020B0604020202020204" pitchFamily="34" charset="0"/>
                <a:cs typeface="Arial" panose="020B0604020202020204" pitchFamily="34" charset="0"/>
              </a:rPr>
              <a:t>Cambios menores.</a:t>
            </a:r>
          </a:p>
        </p:txBody>
      </p:sp>
      <p:sp>
        <p:nvSpPr>
          <p:cNvPr id="19" name="CuadroTexto 18">
            <a:extLst>
              <a:ext uri="{FF2B5EF4-FFF2-40B4-BE49-F238E27FC236}">
                <a16:creationId xmlns:a16="http://schemas.microsoft.com/office/drawing/2014/main" id="{7227DC84-9F4A-D3FA-40AE-9B88A5F77B2A}"/>
              </a:ext>
            </a:extLst>
          </p:cNvPr>
          <p:cNvSpPr txBox="1"/>
          <p:nvPr/>
        </p:nvSpPr>
        <p:spPr>
          <a:xfrm>
            <a:off x="828686" y="1929109"/>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31 Hiperinflación</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 name="Oval 4">
            <a:extLst>
              <a:ext uri="{FF2B5EF4-FFF2-40B4-BE49-F238E27FC236}">
                <a16:creationId xmlns:a16="http://schemas.microsoft.com/office/drawing/2014/main" id="{5797EF22-C8A4-94CC-D265-89C8DF8996F0}"/>
              </a:ext>
            </a:extLst>
          </p:cNvPr>
          <p:cNvSpPr>
            <a:spLocks noChangeAspect="1"/>
          </p:cNvSpPr>
          <p:nvPr/>
        </p:nvSpPr>
        <p:spPr>
          <a:xfrm>
            <a:off x="9572395" y="1883389"/>
            <a:ext cx="864000" cy="864000"/>
          </a:xfrm>
          <a:prstGeom prst="ellipse">
            <a:avLst/>
          </a:prstGeom>
          <a:solidFill>
            <a:srgbClr val="9BD732"/>
          </a:solidFill>
          <a:ln w="76200">
            <a:solidFill>
              <a:srgbClr val="9BD73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dirty="0">
                <a:solidFill>
                  <a:prstClr val="white">
                    <a:lumMod val="95000"/>
                  </a:prstClr>
                </a:solidFill>
                <a:latin typeface="Arial" panose="020B0604020202020204" pitchFamily="34" charset="0"/>
                <a:cs typeface="Arial" panose="020B0604020202020204" pitchFamily="34" charset="0"/>
              </a:rPr>
              <a:t>De redacción</a:t>
            </a:r>
            <a:endPar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7591DCAA-0DE4-15D7-3440-4A2F105D8767}"/>
              </a:ext>
            </a:extLst>
          </p:cNvPr>
          <p:cNvSpPr/>
          <p:nvPr/>
        </p:nvSpPr>
        <p:spPr bwMode="auto">
          <a:xfrm>
            <a:off x="2534667" y="3375421"/>
            <a:ext cx="5652000" cy="360850"/>
          </a:xfrm>
          <a:prstGeom prst="rect">
            <a:avLst/>
          </a:prstGeom>
          <a:noFill/>
          <a:ln w="28575" algn="ctr">
            <a:solidFill>
              <a:srgbClr val="9BD73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2563" marR="0" lvl="2" indent="-182563"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 29 Información Financiera en Economías Hiperinflacionarias</a:t>
            </a:r>
          </a:p>
        </p:txBody>
      </p:sp>
      <p:sp>
        <p:nvSpPr>
          <p:cNvPr id="8" name="Rectangle 26">
            <a:extLst>
              <a:ext uri="{FF2B5EF4-FFF2-40B4-BE49-F238E27FC236}">
                <a16:creationId xmlns:a16="http://schemas.microsoft.com/office/drawing/2014/main" id="{FC9FC2D0-174E-6D85-A33A-0BED0520847E}"/>
              </a:ext>
            </a:extLst>
          </p:cNvPr>
          <p:cNvSpPr/>
          <p:nvPr/>
        </p:nvSpPr>
        <p:spPr bwMode="auto">
          <a:xfrm>
            <a:off x="1105790" y="3305385"/>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20" name="Isosceles Triangle 27">
            <a:extLst>
              <a:ext uri="{FF2B5EF4-FFF2-40B4-BE49-F238E27FC236}">
                <a16:creationId xmlns:a16="http://schemas.microsoft.com/office/drawing/2014/main" id="{8B26E244-12E2-D7D2-8066-F9834AE3A5A1}"/>
              </a:ext>
            </a:extLst>
          </p:cNvPr>
          <p:cNvSpPr/>
          <p:nvPr/>
        </p:nvSpPr>
        <p:spPr>
          <a:xfrm rot="5400000">
            <a:off x="2285076" y="3436817"/>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CuadroTexto 2">
            <a:extLst>
              <a:ext uri="{FF2B5EF4-FFF2-40B4-BE49-F238E27FC236}">
                <a16:creationId xmlns:a16="http://schemas.microsoft.com/office/drawing/2014/main" id="{12441C72-98AE-E63D-7C4B-80C4CD6DA38F}"/>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56237"/>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EBCB3022-D125-6106-D8AE-D8376DEF5AA0}"/>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7163EE2D-D605-46B9-2E95-008E4C534A51}"/>
              </a:ext>
            </a:extLst>
          </p:cNvPr>
          <p:cNvSpPr txBox="1"/>
          <p:nvPr/>
        </p:nvSpPr>
        <p:spPr>
          <a:xfrm>
            <a:off x="789272" y="1639004"/>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33 Información a Revelar sobre Partes Relacionadas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DE342319-89AE-0AA0-DA6A-50B69302D532}"/>
              </a:ext>
            </a:extLst>
          </p:cNvPr>
          <p:cNvSpPr/>
          <p:nvPr/>
        </p:nvSpPr>
        <p:spPr bwMode="auto">
          <a:xfrm>
            <a:off x="2534667" y="2081822"/>
            <a:ext cx="5652000" cy="3731003"/>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Modificación del encabezamiento relativo a la revelación de las relaciones con las partes controladoras (véase el encabezamiento anterior al párrafo 33.5).</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del requisito de revelar los importes incurridos por una entidad por la prestación de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servicios clave de gestión </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prestados por una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entidad gestora separada </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33.7A).</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Aclaración del requisito de revelar información sobre los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compromisos</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entre una entidad y sus partes vinculadas (véase el párrafo 33.9(b)).</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Sustitución del término «estado» por «</a:t>
            </a: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gobierno</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(véase el párrafo 33.11).</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Adición de los compromisos como ejemplo </a:t>
            </a: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transacción con una parte vinculada (véase el párrafo 33.12(ha)).</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de revelación para una entidad que aplique la exención de revelar información sobre su relación, y las transacciones de la entidad con entidades relacionadas con el gobierno (véase el párrafo 33.15).</a:t>
            </a:r>
          </a:p>
        </p:txBody>
      </p:sp>
      <p:sp>
        <p:nvSpPr>
          <p:cNvPr id="4" name="Rectangle 29">
            <a:extLst>
              <a:ext uri="{FF2B5EF4-FFF2-40B4-BE49-F238E27FC236}">
                <a16:creationId xmlns:a16="http://schemas.microsoft.com/office/drawing/2014/main" id="{E0A5D80D-7287-B6A2-57A4-147F32B09CC9}"/>
              </a:ext>
            </a:extLst>
          </p:cNvPr>
          <p:cNvSpPr/>
          <p:nvPr/>
        </p:nvSpPr>
        <p:spPr bwMode="auto">
          <a:xfrm>
            <a:off x="967563" y="3824623"/>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40015054-C7EC-F19B-305A-8BBB529C467D}"/>
              </a:ext>
            </a:extLst>
          </p:cNvPr>
          <p:cNvSpPr/>
          <p:nvPr/>
        </p:nvSpPr>
        <p:spPr>
          <a:xfrm rot="5400000">
            <a:off x="2285076" y="3848334"/>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51A13C5C-6250-6FC8-92AF-B1793FC7508A}"/>
              </a:ext>
            </a:extLst>
          </p:cNvPr>
          <p:cNvSpPr txBox="1">
            <a:spLocks/>
          </p:cNvSpPr>
          <p:nvPr/>
        </p:nvSpPr>
        <p:spPr>
          <a:xfrm>
            <a:off x="8488000" y="3147658"/>
            <a:ext cx="2910101" cy="86868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MX" sz="1400" dirty="0">
                <a:solidFill>
                  <a:prstClr val="black"/>
                </a:solidFill>
                <a:latin typeface="Arial" panose="020B0604020202020204" pitchFamily="34" charset="0"/>
                <a:cs typeface="Arial" panose="020B0604020202020204" pitchFamily="34" charset="0"/>
              </a:rPr>
              <a:t>Cambios menores en revelación de información en los EEFF.</a:t>
            </a:r>
            <a:endPar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Oval 4">
            <a:extLst>
              <a:ext uri="{FF2B5EF4-FFF2-40B4-BE49-F238E27FC236}">
                <a16:creationId xmlns:a16="http://schemas.microsoft.com/office/drawing/2014/main" id="{14F01FEE-7392-0896-8213-5D555115AA01}"/>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FF7D2D08-7CD5-27DA-B699-FEE8CDB70BAB}"/>
              </a:ext>
            </a:extLst>
          </p:cNvPr>
          <p:cNvSpPr/>
          <p:nvPr/>
        </p:nvSpPr>
        <p:spPr bwMode="auto">
          <a:xfrm>
            <a:off x="2534667" y="5913893"/>
            <a:ext cx="5652000" cy="360850"/>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400" kern="0" dirty="0">
                <a:solidFill>
                  <a:prstClr val="black"/>
                </a:solidFill>
                <a:latin typeface="Arial" panose="020B0604020202020204" pitchFamily="34" charset="0"/>
                <a:cs typeface="Arial" panose="020B0604020202020204" pitchFamily="34" charset="0"/>
              </a:rPr>
              <a:t>NIC 24 Información a Revelar sobre Partes Relacionadas</a:t>
            </a:r>
            <a:endParaRPr kumimoji="0" lang="es-CO"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42570CAC-C7A7-9309-305E-92F830AAEC9C}"/>
              </a:ext>
            </a:extLst>
          </p:cNvPr>
          <p:cNvSpPr/>
          <p:nvPr/>
        </p:nvSpPr>
        <p:spPr bwMode="auto">
          <a:xfrm>
            <a:off x="1105790" y="5861367"/>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29C0E294-6491-96EB-32A4-09E714303451}"/>
              </a:ext>
            </a:extLst>
          </p:cNvPr>
          <p:cNvSpPr/>
          <p:nvPr/>
        </p:nvSpPr>
        <p:spPr>
          <a:xfrm rot="5400000">
            <a:off x="2285076" y="5992799"/>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6A902700-F0E6-283A-1579-66B60987A112}"/>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4635"/>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E8009B6-8767-9E8E-1EC3-26C3A652B92A}"/>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C61E6CF9-4F4B-C3BB-3272-BABBE4236427}"/>
              </a:ext>
            </a:extLst>
          </p:cNvPr>
          <p:cNvSpPr txBox="1"/>
          <p:nvPr/>
        </p:nvSpPr>
        <p:spPr>
          <a:xfrm>
            <a:off x="789272" y="1639004"/>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34 Actividades Especializadas</a:t>
            </a:r>
            <a:endParaRPr kumimoji="0" lang="es-CO"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2981784-3E78-49EA-4428-582610A43718}"/>
              </a:ext>
            </a:extLst>
          </p:cNvPr>
          <p:cNvSpPr/>
          <p:nvPr/>
        </p:nvSpPr>
        <p:spPr bwMode="auto">
          <a:xfrm>
            <a:off x="2534667" y="2050241"/>
            <a:ext cx="5652000" cy="3607893"/>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 requisito de </a:t>
            </a:r>
            <a:r>
              <a:rPr kumimoji="0" lang="es-MX" sz="14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contabilizar las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plantas productoras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 en el reconocimiento inicial</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 pueden medirse por separado sin un costo o esfuerzo desproporcionado</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conformidad con la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Sección 17,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Propiedades, Planta y Equipo (véanse los párrafos 34.2 a 34.2B).</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eliminan</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los requisitos sobre la medición del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valor razonable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como consecuencia de la nueva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Sección 12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(véase el párrafo 34.6).</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Se traslada a la nueva Sección 12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requisito de revelar información sobre la medición del valor razonable de los activos biológicos (véase el párrafo 34.7(b)).</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del requisito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tratar los activos de exploración y evaluación como una clase separada de activos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 revelar la información requerida por la Sección 17 o la Sección 18 (véase el párrafo 34.11G).</a:t>
            </a:r>
          </a:p>
        </p:txBody>
      </p:sp>
      <p:sp>
        <p:nvSpPr>
          <p:cNvPr id="4" name="Rectangle 29">
            <a:extLst>
              <a:ext uri="{FF2B5EF4-FFF2-40B4-BE49-F238E27FC236}">
                <a16:creationId xmlns:a16="http://schemas.microsoft.com/office/drawing/2014/main" id="{3AEED824-83B6-ACF1-97A5-0A7D2D5DE7B5}"/>
              </a:ext>
            </a:extLst>
          </p:cNvPr>
          <p:cNvSpPr/>
          <p:nvPr/>
        </p:nvSpPr>
        <p:spPr bwMode="auto">
          <a:xfrm>
            <a:off x="967563" y="3731486"/>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07CD9420-19BF-F205-97E5-FEAB14F7DE67}"/>
              </a:ext>
            </a:extLst>
          </p:cNvPr>
          <p:cNvSpPr/>
          <p:nvPr/>
        </p:nvSpPr>
        <p:spPr>
          <a:xfrm rot="5400000">
            <a:off x="2285076" y="3755197"/>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1B4EE300-B973-B72A-E8E4-267D4E9254D3}"/>
              </a:ext>
            </a:extLst>
          </p:cNvPr>
          <p:cNvSpPr txBox="1">
            <a:spLocks/>
          </p:cNvSpPr>
          <p:nvPr/>
        </p:nvSpPr>
        <p:spPr>
          <a:xfrm>
            <a:off x="8488000" y="3147658"/>
            <a:ext cx="2910101" cy="2838451"/>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permite a una entidad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medir una planta productora a su valor razonable</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 inicio del primer periodo presentado y </a:t>
            </a:r>
            <a:r>
              <a:rPr kumimoji="0" lang="es-MX" sz="1300" b="0" i="0" u="none" strike="noStrike" kern="120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utilizar dicho valor razonable como su costo atribuido en esa fecha</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entidad reconocerá cualquier diferencia entre el importe en libros anterior y el valor razonable en el saldo inicial de las </a:t>
            </a:r>
            <a:r>
              <a:rPr kumimoji="0" lang="es-MX" sz="1300" b="0" i="0" u="none" strike="noStrike" kern="120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ganancias acumuladas</a:t>
            </a:r>
            <a:r>
              <a:rPr kumimoji="0" lang="es-MX"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 inicio del primer periodo presentado.</a:t>
            </a:r>
          </a:p>
        </p:txBody>
      </p:sp>
      <p:sp>
        <p:nvSpPr>
          <p:cNvPr id="13" name="Oval 4">
            <a:extLst>
              <a:ext uri="{FF2B5EF4-FFF2-40B4-BE49-F238E27FC236}">
                <a16:creationId xmlns:a16="http://schemas.microsoft.com/office/drawing/2014/main" id="{F9AD0481-6FD9-6F93-29D1-3E529D78642C}"/>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005BA739-B5E4-A7D0-08A6-62696380F60E}"/>
              </a:ext>
            </a:extLst>
          </p:cNvPr>
          <p:cNvSpPr/>
          <p:nvPr/>
        </p:nvSpPr>
        <p:spPr bwMode="auto">
          <a:xfrm>
            <a:off x="2534667" y="5810789"/>
            <a:ext cx="5652000" cy="583988"/>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300" kern="0" dirty="0">
                <a:solidFill>
                  <a:prstClr val="black"/>
                </a:solidFill>
                <a:latin typeface="Arial" panose="020B0604020202020204" pitchFamily="34" charset="0"/>
                <a:cs typeface="Arial" panose="020B0604020202020204" pitchFamily="34" charset="0"/>
              </a:rPr>
              <a:t>NIC 41 Agricultura</a:t>
            </a:r>
          </a:p>
          <a:p>
            <a:pPr marL="0" marR="0" lvl="2" indent="0" algn="l" defTabSz="914400" rtl="0" eaLnBrk="1" fontAlgn="auto" latinLnBrk="0" hangingPunct="1">
              <a:lnSpc>
                <a:spcPct val="100000"/>
              </a:lnSpc>
              <a:spcBef>
                <a:spcPts val="0"/>
              </a:spcBef>
              <a:spcAft>
                <a:spcPts val="300"/>
              </a:spcAft>
              <a:buClrTx/>
              <a:buSzTx/>
              <a:buFontTx/>
              <a:buNone/>
              <a:tabLst/>
              <a:defRPr/>
            </a:pPr>
            <a:r>
              <a:rPr kumimoji="0" lang="es-MX"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NIIF 6 Exploración y Evaluación de Recursos Minerales</a:t>
            </a:r>
            <a:endParaRPr kumimoji="0" lang="es-CO"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26">
            <a:extLst>
              <a:ext uri="{FF2B5EF4-FFF2-40B4-BE49-F238E27FC236}">
                <a16:creationId xmlns:a16="http://schemas.microsoft.com/office/drawing/2014/main" id="{70E0D1D6-1BFC-0B40-E4D7-AD6506A15AC1}"/>
              </a:ext>
            </a:extLst>
          </p:cNvPr>
          <p:cNvSpPr/>
          <p:nvPr/>
        </p:nvSpPr>
        <p:spPr bwMode="auto">
          <a:xfrm>
            <a:off x="1105790" y="5869832"/>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0CD64B51-6B89-3C4B-D022-5BB033462E83}"/>
              </a:ext>
            </a:extLst>
          </p:cNvPr>
          <p:cNvSpPr/>
          <p:nvPr/>
        </p:nvSpPr>
        <p:spPr>
          <a:xfrm rot="5400000">
            <a:off x="2285076" y="6001264"/>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8FB8CAF2-E358-5618-E330-8E801187F967}"/>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2161416"/>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359A757-1204-BE6D-A23F-66F94938B937}"/>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645B1AA2-B896-4A7E-10FF-3A4DD96D2AA5}"/>
              </a:ext>
            </a:extLst>
          </p:cNvPr>
          <p:cNvSpPr txBox="1"/>
          <p:nvPr/>
        </p:nvSpPr>
        <p:spPr>
          <a:xfrm>
            <a:off x="789272" y="1639004"/>
            <a:ext cx="7064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Sección 35 Transición a la NIIF para las PYMES (renombrada Transición a la Norma de Contabilidad NIIF para las PYMES)</a:t>
            </a:r>
          </a:p>
        </p:txBody>
      </p:sp>
      <p:sp>
        <p:nvSpPr>
          <p:cNvPr id="3" name="Rectangle 28">
            <a:extLst>
              <a:ext uri="{FF2B5EF4-FFF2-40B4-BE49-F238E27FC236}">
                <a16:creationId xmlns:a16="http://schemas.microsoft.com/office/drawing/2014/main" id="{3EBD4FCC-628F-04CD-97E6-0CD47D12C4CE}"/>
              </a:ext>
            </a:extLst>
          </p:cNvPr>
          <p:cNvSpPr/>
          <p:nvPr/>
        </p:nvSpPr>
        <p:spPr bwMode="auto">
          <a:xfrm>
            <a:off x="2534667" y="3147658"/>
            <a:ext cx="5652000" cy="1945899"/>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Adición de una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excepción a la aplicación retroactiva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la Norma en la adopción por primera vez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para contratos con clientes finalizados</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antes de la fecha de transición (véase el párrafo 35.9(g)).</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s-MX" sz="1400" kern="0" dirty="0">
                <a:solidFill>
                  <a:srgbClr val="00A4B3"/>
                </a:solidFill>
                <a:latin typeface="Arial" panose="020B0604020202020204" pitchFamily="34" charset="0"/>
                <a:cs typeface="Arial" panose="020B0604020202020204" pitchFamily="34" charset="0"/>
              </a:rPr>
              <a:t>Adición de </a:t>
            </a:r>
            <a:r>
              <a:rPr kumimoji="0" lang="es-MX" sz="1400" b="0" i="0" u="none" strike="noStrike" kern="0" cap="none" spc="0" normalizeH="0" baseline="0" noProof="0" dirty="0">
                <a:ln>
                  <a:noFill/>
                </a:ln>
                <a:solidFill>
                  <a:srgbClr val="00A4B3"/>
                </a:solidFill>
                <a:effectLst/>
                <a:uLnTx/>
                <a:uFillTx/>
                <a:latin typeface="Arial" panose="020B0604020202020204" pitchFamily="34" charset="0"/>
                <a:ea typeface="+mn-ea"/>
                <a:cs typeface="Arial" panose="020B0604020202020204" pitchFamily="34" charset="0"/>
              </a:rPr>
              <a:t>una opción </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 permite a quienes adoptan por primera vez </a:t>
            </a:r>
            <a:r>
              <a:rPr kumimoji="0" lang="es-MX" sz="1400" b="0" i="0" u="none" strike="noStrike" kern="0" cap="none" spc="0" normalizeH="0" baseline="0" noProof="0" dirty="0">
                <a:ln>
                  <a:noFill/>
                </a:ln>
                <a:solidFill>
                  <a:srgbClr val="FF5149"/>
                </a:solidFill>
                <a:effectLst/>
                <a:uLnTx/>
                <a:uFillTx/>
                <a:latin typeface="Arial" panose="020B0604020202020204" pitchFamily="34" charset="0"/>
                <a:ea typeface="+mn-ea"/>
                <a:cs typeface="Arial" panose="020B0604020202020204" pitchFamily="34" charset="0"/>
              </a:rPr>
              <a:t>aplicar la Sección 23 de forma retroactiva o prospectiva</a:t>
            </a: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acuerdo con los requisitos transitorios de la Sección 23 revisada (véase el párrafo 35.10(o)).</a:t>
            </a:r>
          </a:p>
        </p:txBody>
      </p:sp>
      <p:sp>
        <p:nvSpPr>
          <p:cNvPr id="4" name="Rectangle 29">
            <a:extLst>
              <a:ext uri="{FF2B5EF4-FFF2-40B4-BE49-F238E27FC236}">
                <a16:creationId xmlns:a16="http://schemas.microsoft.com/office/drawing/2014/main" id="{8998689F-CEAF-B5FC-0777-1F9C0006ABBA}"/>
              </a:ext>
            </a:extLst>
          </p:cNvPr>
          <p:cNvSpPr/>
          <p:nvPr/>
        </p:nvSpPr>
        <p:spPr bwMode="auto">
          <a:xfrm>
            <a:off x="967563" y="3997906"/>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Modificaciones</a:t>
            </a:r>
          </a:p>
        </p:txBody>
      </p:sp>
      <p:sp>
        <p:nvSpPr>
          <p:cNvPr id="6" name="Isosceles Triangle 30">
            <a:extLst>
              <a:ext uri="{FF2B5EF4-FFF2-40B4-BE49-F238E27FC236}">
                <a16:creationId xmlns:a16="http://schemas.microsoft.com/office/drawing/2014/main" id="{BB6CD209-990F-915C-DE68-9E9F2EC6466B}"/>
              </a:ext>
            </a:extLst>
          </p:cNvPr>
          <p:cNvSpPr/>
          <p:nvPr/>
        </p:nvSpPr>
        <p:spPr>
          <a:xfrm rot="5400000">
            <a:off x="2285076" y="4021617"/>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DFA94CCA-18B0-1835-CC05-630387C79889}"/>
              </a:ext>
            </a:extLst>
          </p:cNvPr>
          <p:cNvSpPr txBox="1">
            <a:spLocks/>
          </p:cNvSpPr>
          <p:nvPr/>
        </p:nvSpPr>
        <p:spPr>
          <a:xfrm>
            <a:off x="8488000" y="3147658"/>
            <a:ext cx="2910101" cy="1084125"/>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 adopción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Establece algunas excepciones y opciones para facilitar la adopción de la Sección 23.</a:t>
            </a:r>
          </a:p>
        </p:txBody>
      </p:sp>
      <p:sp>
        <p:nvSpPr>
          <p:cNvPr id="13" name="Oval 4">
            <a:extLst>
              <a:ext uri="{FF2B5EF4-FFF2-40B4-BE49-F238E27FC236}">
                <a16:creationId xmlns:a16="http://schemas.microsoft.com/office/drawing/2014/main" id="{417C2B77-EB0A-9B0A-8A8C-C0F8F9930B31}"/>
              </a:ext>
            </a:extLst>
          </p:cNvPr>
          <p:cNvSpPr>
            <a:spLocks noChangeAspect="1"/>
          </p:cNvSpPr>
          <p:nvPr/>
        </p:nvSpPr>
        <p:spPr>
          <a:xfrm>
            <a:off x="9572395" y="2203429"/>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14" name="Rectangle 25">
            <a:extLst>
              <a:ext uri="{FF2B5EF4-FFF2-40B4-BE49-F238E27FC236}">
                <a16:creationId xmlns:a16="http://schemas.microsoft.com/office/drawing/2014/main" id="{F605CC4A-BF1A-1EC6-6227-4865D5EF3DD6}"/>
              </a:ext>
            </a:extLst>
          </p:cNvPr>
          <p:cNvSpPr/>
          <p:nvPr/>
        </p:nvSpPr>
        <p:spPr bwMode="auto">
          <a:xfrm>
            <a:off x="2534667" y="5218996"/>
            <a:ext cx="5652000" cy="545516"/>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lang="es-MX" sz="1300" kern="0" dirty="0">
                <a:solidFill>
                  <a:prstClr val="black"/>
                </a:solidFill>
                <a:latin typeface="Arial" panose="020B0604020202020204" pitchFamily="34" charset="0"/>
                <a:cs typeface="Arial" panose="020B0604020202020204" pitchFamily="34" charset="0"/>
              </a:rPr>
              <a:t>NIIF 1 Adopción por Primera Vez de las Normas Internacionales de Información Financiera </a:t>
            </a:r>
          </a:p>
        </p:txBody>
      </p:sp>
      <p:sp>
        <p:nvSpPr>
          <p:cNvPr id="15" name="Rectangle 26">
            <a:extLst>
              <a:ext uri="{FF2B5EF4-FFF2-40B4-BE49-F238E27FC236}">
                <a16:creationId xmlns:a16="http://schemas.microsoft.com/office/drawing/2014/main" id="{7E883869-2274-1F03-B2D3-6A093C2A799B}"/>
              </a:ext>
            </a:extLst>
          </p:cNvPr>
          <p:cNvSpPr/>
          <p:nvPr/>
        </p:nvSpPr>
        <p:spPr bwMode="auto">
          <a:xfrm>
            <a:off x="1105790" y="5258804"/>
            <a:ext cx="1139898" cy="430887"/>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Norma NIIF plenas</a:t>
            </a:r>
            <a:endParaRPr kumimoji="0" lang="es-CO" sz="1400" b="1" i="0" u="none" strike="noStrike" kern="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16" name="Isosceles Triangle 27">
            <a:extLst>
              <a:ext uri="{FF2B5EF4-FFF2-40B4-BE49-F238E27FC236}">
                <a16:creationId xmlns:a16="http://schemas.microsoft.com/office/drawing/2014/main" id="{1CE3ADEA-B803-D261-4237-E7B279473594}"/>
              </a:ext>
            </a:extLst>
          </p:cNvPr>
          <p:cNvSpPr/>
          <p:nvPr/>
        </p:nvSpPr>
        <p:spPr>
          <a:xfrm rot="5400000">
            <a:off x="2285076" y="5390236"/>
            <a:ext cx="212730" cy="168022"/>
          </a:xfrm>
          <a:prstGeom prst="triangle">
            <a:avLst/>
          </a:prstGeom>
          <a:solidFill>
            <a:srgbClr val="00A4B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uadroTexto 7">
            <a:extLst>
              <a:ext uri="{FF2B5EF4-FFF2-40B4-BE49-F238E27FC236}">
                <a16:creationId xmlns:a16="http://schemas.microsoft.com/office/drawing/2014/main" id="{B2385EB1-0A47-7244-954C-55B02E48D7F0}"/>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00525"/>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7FFEB2C1-0447-B1FE-0B07-CBCC259722F1}"/>
            </a:ext>
          </a:extLst>
        </p:cNvPr>
        <p:cNvGrpSpPr/>
        <p:nvPr/>
      </p:nvGrpSpPr>
      <p:grpSpPr>
        <a:xfrm>
          <a:off x="0" y="0"/>
          <a:ext cx="0" cy="0"/>
          <a:chOff x="0" y="0"/>
          <a:chExt cx="0" cy="0"/>
        </a:xfrm>
      </p:grpSpPr>
      <p:sp>
        <p:nvSpPr>
          <p:cNvPr id="19" name="CuadroTexto 18">
            <a:extLst>
              <a:ext uri="{FF2B5EF4-FFF2-40B4-BE49-F238E27FC236}">
                <a16:creationId xmlns:a16="http://schemas.microsoft.com/office/drawing/2014/main" id="{E34CB4CF-3377-CDE2-F7AC-4B2641A34DD9}"/>
              </a:ext>
            </a:extLst>
          </p:cNvPr>
          <p:cNvSpPr txBox="1"/>
          <p:nvPr/>
        </p:nvSpPr>
        <p:spPr>
          <a:xfrm>
            <a:off x="789272" y="1639004"/>
            <a:ext cx="7064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rPr>
              <a:t>Apéndices </a:t>
            </a:r>
            <a:r>
              <a:rPr lang="es-MX" sz="1600" b="1" dirty="0">
                <a:solidFill>
                  <a:srgbClr val="00A7B5"/>
                </a:solidFill>
                <a:latin typeface="Arial" panose="020B0604020202020204" pitchFamily="34" charset="0"/>
                <a:cs typeface="Arial" panose="020B0604020202020204" pitchFamily="34" charset="0"/>
              </a:rPr>
              <a:t>A y B</a:t>
            </a:r>
            <a:endParaRPr kumimoji="0" lang="es-MX" sz="1600" b="1" i="0" u="none" strike="noStrike" kern="1200" cap="none" spc="0" normalizeH="0" baseline="0" noProof="0" dirty="0">
              <a:ln>
                <a:noFill/>
              </a:ln>
              <a:solidFill>
                <a:srgbClr val="00A7B5"/>
              </a:solidFill>
              <a:effectLst/>
              <a:uLnTx/>
              <a:uFillTx/>
              <a:latin typeface="Arial" panose="020B060402020202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34ED4F34-20A3-AA36-711E-3AC332EC09BF}"/>
              </a:ext>
            </a:extLst>
          </p:cNvPr>
          <p:cNvSpPr/>
          <p:nvPr/>
        </p:nvSpPr>
        <p:spPr bwMode="auto">
          <a:xfrm>
            <a:off x="2534667" y="2721066"/>
            <a:ext cx="5652000" cy="868681"/>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algn="l" defTabSz="914400" rtl="0" eaLnBrk="1" fontAlgn="auto" latinLnBrk="0" hangingPunct="1">
              <a:lnSpc>
                <a:spcPct val="100000"/>
              </a:lnSpc>
              <a:spcBef>
                <a:spcPts val="300"/>
              </a:spcBef>
              <a:spcAft>
                <a:spcPts val="300"/>
              </a:spcAft>
              <a:buClrTx/>
              <a:buSzTx/>
              <a:tabLst/>
              <a:defRPr/>
            </a:pPr>
            <a:r>
              <a:rPr lang="es-MX" sz="1400" b="1" dirty="0">
                <a:solidFill>
                  <a:srgbClr val="4F2D7F"/>
                </a:solidFill>
                <a:latin typeface="Arial" panose="020B0604020202020204" pitchFamily="34" charset="0"/>
                <a:cs typeface="Arial" panose="020B0604020202020204" pitchFamily="34" charset="0"/>
              </a:rPr>
              <a:t>F</a:t>
            </a:r>
            <a:r>
              <a:rPr kumimoji="0" lang="es-MX"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echa de entrada en vigencia y transición </a:t>
            </a:r>
          </a:p>
          <a:p>
            <a:pPr marL="0" marR="0" lvl="2" algn="l" defTabSz="914400" rtl="0" eaLnBrk="1" fontAlgn="auto" latinLnBrk="0" hangingPunct="1">
              <a:lnSpc>
                <a:spcPct val="100000"/>
              </a:lnSpc>
              <a:spcBef>
                <a:spcPts val="300"/>
              </a:spcBef>
              <a:spcAft>
                <a:spcPts val="300"/>
              </a:spcAft>
              <a:buClrTx/>
              <a:buSzTx/>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Apéndice revisado para proporcionar requisitos sobre la transición a la tercera edición de la Norma.</a:t>
            </a:r>
          </a:p>
        </p:txBody>
      </p:sp>
      <p:sp>
        <p:nvSpPr>
          <p:cNvPr id="4" name="Rectangle 29">
            <a:extLst>
              <a:ext uri="{FF2B5EF4-FFF2-40B4-BE49-F238E27FC236}">
                <a16:creationId xmlns:a16="http://schemas.microsoft.com/office/drawing/2014/main" id="{22E5A818-9976-22F5-F619-DFC15A7A6603}"/>
              </a:ext>
            </a:extLst>
          </p:cNvPr>
          <p:cNvSpPr/>
          <p:nvPr/>
        </p:nvSpPr>
        <p:spPr bwMode="auto">
          <a:xfrm>
            <a:off x="967563" y="3032705"/>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Apéndice</a:t>
            </a:r>
            <a:r>
              <a:rPr lang="es-CO" sz="1400" b="1" kern="0" dirty="0">
                <a:solidFill>
                  <a:srgbClr val="4F2D7F"/>
                </a:solidFill>
                <a:latin typeface="Arial" panose="020B0604020202020204" pitchFamily="34" charset="0"/>
                <a:cs typeface="Arial" panose="020B0604020202020204" pitchFamily="34" charset="0"/>
              </a:rPr>
              <a:t> A </a:t>
            </a:r>
            <a:endPar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endParaRPr>
          </a:p>
        </p:txBody>
      </p:sp>
      <p:sp>
        <p:nvSpPr>
          <p:cNvPr id="6" name="Isosceles Triangle 30">
            <a:extLst>
              <a:ext uri="{FF2B5EF4-FFF2-40B4-BE49-F238E27FC236}">
                <a16:creationId xmlns:a16="http://schemas.microsoft.com/office/drawing/2014/main" id="{0A5DFD0F-DC0D-EF72-7FDA-4D0A412C4A90}"/>
              </a:ext>
            </a:extLst>
          </p:cNvPr>
          <p:cNvSpPr/>
          <p:nvPr/>
        </p:nvSpPr>
        <p:spPr>
          <a:xfrm rot="5400000">
            <a:off x="2285076" y="3056416"/>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 Placeholder 84">
            <a:extLst>
              <a:ext uri="{FF2B5EF4-FFF2-40B4-BE49-F238E27FC236}">
                <a16:creationId xmlns:a16="http://schemas.microsoft.com/office/drawing/2014/main" id="{FAC7391F-9627-1D91-A7D4-9DEFC38A6DBA}"/>
              </a:ext>
            </a:extLst>
          </p:cNvPr>
          <p:cNvSpPr txBox="1">
            <a:spLocks/>
          </p:cNvSpPr>
          <p:nvPr/>
        </p:nvSpPr>
        <p:spPr>
          <a:xfrm>
            <a:off x="8488000" y="2707391"/>
            <a:ext cx="2910101" cy="1807400"/>
          </a:xfrm>
          <a:prstGeom prst="rect">
            <a:avLst/>
          </a:prstGeom>
          <a:solidFill>
            <a:srgbClr val="F4F2EF"/>
          </a:solidFill>
        </p:spPr>
        <p:txBody>
          <a:bodyPr vert="horz" wrap="square" lIns="72000" tIns="72000" rIns="72000" bIns="72000" rtlCol="0">
            <a:spAutoFit/>
          </a:bodyPr>
          <a:lstStyle>
            <a:lvl1pPr marL="0" indent="0" algn="l" defTabSz="1007943" rtl="0" eaLnBrk="1" latinLnBrk="0" hangingPunct="1">
              <a:lnSpc>
                <a:spcPct val="100000"/>
              </a:lnSpc>
              <a:spcBef>
                <a:spcPts val="0"/>
              </a:spcBef>
              <a:spcAft>
                <a:spcPts val="600"/>
              </a:spcAft>
              <a:buFont typeface="Arial" panose="020B0604020202020204" pitchFamily="34" charset="0"/>
              <a:buNone/>
              <a:defRPr sz="1350" kern="1200">
                <a:solidFill>
                  <a:schemeClr val="tx2"/>
                </a:solidFill>
                <a:latin typeface="+mn-lt"/>
                <a:ea typeface="+mn-ea"/>
                <a:cs typeface="+mn-cs"/>
              </a:defRPr>
            </a:lvl1pPr>
            <a:lvl2pPr marL="0" indent="0" algn="l" defTabSz="1007943" rtl="0" eaLnBrk="1" latinLnBrk="0" hangingPunct="1">
              <a:lnSpc>
                <a:spcPct val="100000"/>
              </a:lnSpc>
              <a:spcBef>
                <a:spcPts val="0"/>
              </a:spcBef>
              <a:spcAft>
                <a:spcPts val="600"/>
              </a:spcAft>
              <a:buFont typeface="Arial" panose="020B0604020202020204" pitchFamily="34" charset="0"/>
              <a:buNone/>
              <a:defRPr sz="1800" b="0" kern="1200">
                <a:solidFill>
                  <a:schemeClr val="tx2"/>
                </a:solidFill>
                <a:latin typeface="+mn-lt"/>
                <a:ea typeface="+mn-ea"/>
                <a:cs typeface="+mn-cs"/>
              </a:defRPr>
            </a:lvl2pPr>
            <a:lvl3pPr marL="0" indent="0" algn="l" defTabSz="1007943" rtl="0" eaLnBrk="1" latinLnBrk="0" hangingPunct="1">
              <a:lnSpc>
                <a:spcPct val="100000"/>
              </a:lnSpc>
              <a:spcBef>
                <a:spcPts val="0"/>
              </a:spcBef>
              <a:spcAft>
                <a:spcPts val="600"/>
              </a:spcAft>
              <a:buFont typeface="Arial" panose="020B0604020202020204" pitchFamily="34" charset="0"/>
              <a:buNone/>
              <a:defRPr sz="900" b="1" kern="1200">
                <a:solidFill>
                  <a:schemeClr val="accent3"/>
                </a:solidFill>
                <a:latin typeface="+mn-lt"/>
                <a:ea typeface="+mn-ea"/>
                <a:cs typeface="+mn-cs"/>
              </a:defRPr>
            </a:lvl3pPr>
            <a:lvl4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accent3"/>
                </a:solidFill>
                <a:latin typeface="+mn-lt"/>
                <a:ea typeface="+mn-ea"/>
                <a:cs typeface="+mn-cs"/>
              </a:defRPr>
            </a:lvl4pPr>
            <a:lvl5pPr marL="0" indent="0" algn="l" defTabSz="1007943" rtl="0" eaLnBrk="1" latinLnBrk="0" hangingPunct="1">
              <a:lnSpc>
                <a:spcPct val="100000"/>
              </a:lnSpc>
              <a:spcBef>
                <a:spcPts val="0"/>
              </a:spcBef>
              <a:spcAft>
                <a:spcPts val="600"/>
              </a:spcAft>
              <a:buFont typeface="Arial" panose="020B0604020202020204" pitchFamily="34" charset="0"/>
              <a:buNone/>
              <a:defRPr sz="900" kern="1200">
                <a:solidFill>
                  <a:schemeClr val="tx1"/>
                </a:solidFill>
                <a:latin typeface="+mn-lt"/>
                <a:ea typeface="+mn-ea"/>
                <a:cs typeface="+mn-cs"/>
              </a:defRPr>
            </a:lvl5pPr>
            <a:lvl6pPr marL="18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6pPr>
            <a:lvl7pPr marL="360000" indent="-180000" algn="l" defTabSz="1007943" rtl="0" eaLnBrk="1" latinLnBrk="0" hangingPunct="1">
              <a:lnSpc>
                <a:spcPct val="100000"/>
              </a:lnSpc>
              <a:spcBef>
                <a:spcPts val="0"/>
              </a:spcBef>
              <a:spcAft>
                <a:spcPts val="600"/>
              </a:spcAft>
              <a:buFont typeface="Arial" panose="020B0604020202020204" pitchFamily="34" charset="0"/>
              <a:buChar char="–"/>
              <a:defRPr sz="900" kern="1200">
                <a:solidFill>
                  <a:schemeClr val="tx1"/>
                </a:solidFill>
                <a:latin typeface="+mn-lt"/>
                <a:ea typeface="+mn-ea"/>
                <a:cs typeface="+mn-cs"/>
              </a:defRPr>
            </a:lvl7pPr>
            <a:lvl8pPr marL="180000" indent="-180000" algn="l" defTabSz="1007943" rtl="0" eaLnBrk="1" latinLnBrk="0" hangingPunct="1">
              <a:lnSpc>
                <a:spcPct val="100000"/>
              </a:lnSpc>
              <a:spcBef>
                <a:spcPts val="0"/>
              </a:spcBef>
              <a:spcAft>
                <a:spcPts val="600"/>
              </a:spcAft>
              <a:buFont typeface="+mj-lt"/>
              <a:buAutoNum type="arabicPeriod"/>
              <a:defRPr sz="900" kern="1200">
                <a:solidFill>
                  <a:schemeClr val="tx1"/>
                </a:solidFill>
                <a:latin typeface="+mn-lt"/>
                <a:ea typeface="+mn-ea"/>
                <a:cs typeface="+mn-cs"/>
              </a:defRPr>
            </a:lvl8pPr>
            <a:lvl9pPr marL="360000" indent="-180000" algn="l" defTabSz="1007943" rtl="0" eaLnBrk="1" latinLnBrk="0" hangingPunct="1">
              <a:lnSpc>
                <a:spcPct val="100000"/>
              </a:lnSpc>
              <a:spcBef>
                <a:spcPts val="0"/>
              </a:spcBef>
              <a:spcAft>
                <a:spcPts val="600"/>
              </a:spcAft>
              <a:buFont typeface="+mj-lt"/>
              <a:buAutoNum type="alphaLcPeriod"/>
              <a:defRPr sz="900" kern="1200">
                <a:solidFill>
                  <a:schemeClr val="tx1"/>
                </a:solidFill>
                <a:latin typeface="+mn-lt"/>
                <a:ea typeface="+mn-ea"/>
                <a:cs typeface="+mn-cs"/>
              </a:defRPr>
            </a:lvl9pPr>
          </a:lstStyle>
          <a:p>
            <a:pPr marL="0" marR="0" lvl="1" indent="0" algn="l" defTabSz="1007943"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s-CO" sz="14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Impactos</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Apéndice A establece requisitos que deben ser considerados en la transición a la tercera edición.</a:t>
            </a:r>
          </a:p>
          <a:p>
            <a:pPr marL="180975" marR="0" lvl="4" indent="-180975" algn="l" defTabSz="1007943"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MX" sz="1400" dirty="0">
                <a:solidFill>
                  <a:prstClr val="black"/>
                </a:solidFill>
                <a:latin typeface="Arial" panose="020B0604020202020204" pitchFamily="34" charset="0"/>
                <a:cs typeface="Arial" panose="020B0604020202020204" pitchFamily="34" charset="0"/>
              </a:rPr>
              <a:t>Se presentan cambios menores en el Apéndice B.</a:t>
            </a:r>
            <a:endPar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Oval 4">
            <a:extLst>
              <a:ext uri="{FF2B5EF4-FFF2-40B4-BE49-F238E27FC236}">
                <a16:creationId xmlns:a16="http://schemas.microsoft.com/office/drawing/2014/main" id="{5C3C505A-B605-CD99-2567-63633EDEDB7D}"/>
              </a:ext>
            </a:extLst>
          </p:cNvPr>
          <p:cNvSpPr>
            <a:spLocks noChangeAspect="1"/>
          </p:cNvSpPr>
          <p:nvPr/>
        </p:nvSpPr>
        <p:spPr>
          <a:xfrm>
            <a:off x="9572395" y="1763162"/>
            <a:ext cx="741310" cy="741310"/>
          </a:xfrm>
          <a:prstGeom prst="ellipse">
            <a:avLst/>
          </a:prstGeom>
          <a:solidFill>
            <a:srgbClr val="00A4B3"/>
          </a:solidFill>
          <a:ln w="76200">
            <a:solidFill>
              <a:srgbClr val="00A4B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Menores</a:t>
            </a:r>
          </a:p>
        </p:txBody>
      </p:sp>
      <p:sp>
        <p:nvSpPr>
          <p:cNvPr id="8" name="CuadroTexto 7">
            <a:extLst>
              <a:ext uri="{FF2B5EF4-FFF2-40B4-BE49-F238E27FC236}">
                <a16:creationId xmlns:a16="http://schemas.microsoft.com/office/drawing/2014/main" id="{A779A705-515B-8727-26A6-35651DB2E08D}"/>
              </a:ext>
            </a:extLst>
          </p:cNvPr>
          <p:cNvSpPr txBox="1"/>
          <p:nvPr/>
        </p:nvSpPr>
        <p:spPr>
          <a:xfrm>
            <a:off x="789272" y="633961"/>
            <a:ext cx="103518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Cambios Tercera Edición de la Norma de Contabilidad NIIF para las PYMES 2025</a:t>
            </a:r>
            <a:endParaRPr kumimoji="0" lang="es-CO" sz="2800" b="1" i="0" u="none" strike="noStrike" kern="1200" cap="none" spc="0" normalizeH="0" baseline="0" noProof="0" dirty="0">
              <a:ln>
                <a:noFill/>
              </a:ln>
              <a:solidFill>
                <a:srgbClr val="4F2D7F"/>
              </a:solidFill>
              <a:effectLst/>
              <a:uLnTx/>
              <a:uFillTx/>
              <a:latin typeface="Calibri" panose="020F0502020204030204"/>
              <a:ea typeface="+mn-ea"/>
              <a:cs typeface="+mn-cs"/>
            </a:endParaRPr>
          </a:p>
        </p:txBody>
      </p:sp>
      <p:sp>
        <p:nvSpPr>
          <p:cNvPr id="2" name="Rectangle 28">
            <a:extLst>
              <a:ext uri="{FF2B5EF4-FFF2-40B4-BE49-F238E27FC236}">
                <a16:creationId xmlns:a16="http://schemas.microsoft.com/office/drawing/2014/main" id="{D94CAB91-115C-B395-90EA-5254AA5273BC}"/>
              </a:ext>
            </a:extLst>
          </p:cNvPr>
          <p:cNvSpPr/>
          <p:nvPr/>
        </p:nvSpPr>
        <p:spPr bwMode="auto">
          <a:xfrm>
            <a:off x="2534667" y="4039111"/>
            <a:ext cx="5652000" cy="868681"/>
          </a:xfrm>
          <a:prstGeom prst="rect">
            <a:avLst/>
          </a:prstGeom>
          <a:noFill/>
          <a:ln w="28575" algn="ctr">
            <a:solidFill>
              <a:schemeClr val="accent2"/>
            </a:solidFill>
            <a:prstDash val="solid"/>
            <a:miter lim="800000"/>
            <a:headEnd/>
            <a:tailEnd/>
          </a:ln>
          <a:effectLst/>
        </p:spPr>
        <p:txBody>
          <a:bodyPr vert="horz" wrap="square" lIns="72000" tIns="72000" rIns="72000" bIns="72000" numCol="1" rtlCol="0" anchor="ctr" anchorCtr="0" compatLnSpc="1">
            <a:prstTxWarp prst="textNoShape">
              <a:avLst/>
            </a:prstTxWarp>
            <a:spAutoFit/>
          </a:bodyPr>
          <a:lstStyle/>
          <a:p>
            <a:pPr marL="0" marR="0" lvl="2" algn="l" defTabSz="914400" rtl="0" eaLnBrk="1" fontAlgn="auto" latinLnBrk="0" hangingPunct="1">
              <a:lnSpc>
                <a:spcPct val="100000"/>
              </a:lnSpc>
              <a:spcBef>
                <a:spcPts val="300"/>
              </a:spcBef>
              <a:spcAft>
                <a:spcPts val="300"/>
              </a:spcAft>
              <a:buClrTx/>
              <a:buSzTx/>
              <a:tabLst/>
              <a:defRPr/>
            </a:pPr>
            <a:r>
              <a:rPr kumimoji="0" lang="es-MX"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Glosario de términos</a:t>
            </a:r>
          </a:p>
          <a:p>
            <a:pPr marL="180975" marR="0" lvl="2" indent="-180975"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s-MX"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Modificaciones consecuentes derivadas de las modificaciones a otras secciones de la Norma.</a:t>
            </a:r>
          </a:p>
        </p:txBody>
      </p:sp>
      <p:sp>
        <p:nvSpPr>
          <p:cNvPr id="5" name="Rectangle 29">
            <a:extLst>
              <a:ext uri="{FF2B5EF4-FFF2-40B4-BE49-F238E27FC236}">
                <a16:creationId xmlns:a16="http://schemas.microsoft.com/office/drawing/2014/main" id="{EF4C4E80-8823-0746-B612-B6ED4C65B34A}"/>
              </a:ext>
            </a:extLst>
          </p:cNvPr>
          <p:cNvSpPr/>
          <p:nvPr/>
        </p:nvSpPr>
        <p:spPr bwMode="auto">
          <a:xfrm>
            <a:off x="967563" y="4350750"/>
            <a:ext cx="1279388" cy="215444"/>
          </a:xfrm>
          <a:prstGeom prst="rect">
            <a:avLst/>
          </a:prstGeom>
          <a:noFill/>
          <a:ln w="3175" algn="ctr">
            <a:noFill/>
            <a:miter lim="800000"/>
            <a:headEnd/>
            <a:tailEnd/>
          </a:ln>
          <a:effectLst/>
        </p:spPr>
        <p:txBody>
          <a:bodyPr vert="horz" wrap="square" lIns="0" tIns="0" rIns="0" bIns="0" numCol="1" rtlCol="0" anchor="ctr" anchorCtr="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rPr>
              <a:t>Apéndice</a:t>
            </a:r>
            <a:r>
              <a:rPr lang="es-CO" sz="1400" b="1" kern="0" dirty="0">
                <a:solidFill>
                  <a:srgbClr val="4F2D7F"/>
                </a:solidFill>
                <a:latin typeface="Arial" panose="020B0604020202020204" pitchFamily="34" charset="0"/>
                <a:cs typeface="Arial" panose="020B0604020202020204" pitchFamily="34" charset="0"/>
              </a:rPr>
              <a:t> B</a:t>
            </a:r>
            <a:endParaRPr kumimoji="0" lang="es-CO" sz="1400" b="1" i="0" u="none" strike="noStrike" kern="0" cap="none" spc="0" normalizeH="0" baseline="0" noProof="0" dirty="0">
              <a:ln>
                <a:noFill/>
              </a:ln>
              <a:solidFill>
                <a:srgbClr val="4F2D7F"/>
              </a:solidFill>
              <a:effectLst/>
              <a:uLnTx/>
              <a:uFillTx/>
              <a:latin typeface="Arial" panose="020B0604020202020204" pitchFamily="34" charset="0"/>
              <a:ea typeface="+mn-ea"/>
              <a:cs typeface="Arial" panose="020B0604020202020204" pitchFamily="34" charset="0"/>
            </a:endParaRPr>
          </a:p>
        </p:txBody>
      </p:sp>
      <p:sp>
        <p:nvSpPr>
          <p:cNvPr id="7" name="Isosceles Triangle 30">
            <a:extLst>
              <a:ext uri="{FF2B5EF4-FFF2-40B4-BE49-F238E27FC236}">
                <a16:creationId xmlns:a16="http://schemas.microsoft.com/office/drawing/2014/main" id="{2EAF0886-BA49-C225-0853-0AC57B64C800}"/>
              </a:ext>
            </a:extLst>
          </p:cNvPr>
          <p:cNvSpPr/>
          <p:nvPr/>
        </p:nvSpPr>
        <p:spPr>
          <a:xfrm rot="5400000">
            <a:off x="2285076" y="4374461"/>
            <a:ext cx="212730" cy="168022"/>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2726263"/>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7FE041-A594-8A02-3226-63401302DA9F}"/>
              </a:ext>
            </a:extLst>
          </p:cNvPr>
          <p:cNvSpPr>
            <a:spLocks noGrp="1"/>
          </p:cNvSpPr>
          <p:nvPr>
            <p:ph type="title"/>
          </p:nvPr>
        </p:nvSpPr>
        <p:spPr>
          <a:xfrm>
            <a:off x="629179" y="3861435"/>
            <a:ext cx="5466821" cy="1128514"/>
          </a:xfrm>
        </p:spPr>
        <p:txBody>
          <a:bodyPr/>
          <a:lstStyle/>
          <a:p>
            <a:r>
              <a:rPr lang="en-GB" sz="5600" dirty="0">
                <a:latin typeface="Arial" panose="020B0604020202020204" pitchFamily="34" charset="0"/>
                <a:cs typeface="Arial" panose="020B0604020202020204" pitchFamily="34" charset="0"/>
              </a:rPr>
              <a:t>Gracias</a:t>
            </a:r>
            <a:br>
              <a:rPr lang="en-GB" sz="5600" dirty="0">
                <a:latin typeface="Arial" panose="020B0604020202020204" pitchFamily="34" charset="0"/>
                <a:cs typeface="Arial" panose="020B0604020202020204" pitchFamily="34" charset="0"/>
              </a:rPr>
            </a:br>
            <a:endParaRPr lang="en-GB" sz="5600" dirty="0">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85104C26-FB60-850C-139B-75B7F2072639}"/>
              </a:ext>
            </a:extLst>
          </p:cNvPr>
          <p:cNvSpPr>
            <a:spLocks noGrp="1"/>
          </p:cNvSpPr>
          <p:nvPr>
            <p:ph type="ftr" sz="quarter" idx="3"/>
          </p:nvPr>
        </p:nvSpPr>
        <p:spPr>
          <a:xfrm>
            <a:off x="7210426" y="6460293"/>
            <a:ext cx="4032249" cy="143720"/>
          </a:xfrm>
        </p:spPr>
        <p:txBody>
          <a:bodyPr/>
          <a:lstStyle/>
          <a:p>
            <a:pPr marL="0" marR="0" lvl="0" indent="0" algn="r" defTabSz="736656"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800" b="0" i="0" u="none" strike="noStrike" kern="1200" cap="none" spc="0" normalizeH="0" baseline="0" noProof="0">
              <a:ln>
                <a:noFill/>
              </a:ln>
              <a:solidFill>
                <a:prstClr val="white"/>
              </a:solidFill>
              <a:effectLst/>
              <a:uLnTx/>
              <a:uFillTx/>
              <a:latin typeface="GT Walsheim LC Light"/>
              <a:ea typeface="+mn-ea"/>
              <a:cs typeface="+mn-cs"/>
            </a:endParaRPr>
          </a:p>
        </p:txBody>
      </p:sp>
      <p:sp>
        <p:nvSpPr>
          <p:cNvPr id="8" name="Text Placeholder 2">
            <a:extLst>
              <a:ext uri="{FF2B5EF4-FFF2-40B4-BE49-F238E27FC236}">
                <a16:creationId xmlns:a16="http://schemas.microsoft.com/office/drawing/2014/main" id="{D34A1306-4EA9-8C00-A21F-BFC070D65609}"/>
              </a:ext>
            </a:extLst>
          </p:cNvPr>
          <p:cNvSpPr txBox="1">
            <a:spLocks/>
          </p:cNvSpPr>
          <p:nvPr/>
        </p:nvSpPr>
        <p:spPr>
          <a:xfrm>
            <a:off x="629179" y="2886829"/>
            <a:ext cx="8207375" cy="639445"/>
          </a:xfrm>
          <a:prstGeom prst="rect">
            <a:avLst/>
          </a:prstGeom>
        </p:spPr>
        <p:txBody>
          <a:bodyPr vert="horz" wrap="square" lIns="0" tIns="0" rIns="0" bIns="0" rtlCol="0" anchor="t" anchorCtr="0">
            <a:noAutofit/>
          </a:bodyPr>
          <a:lstStyle>
            <a:lvl1pPr defTabSz="736656">
              <a:lnSpc>
                <a:spcPct val="85000"/>
              </a:lnSpc>
              <a:spcBef>
                <a:spcPts val="0"/>
              </a:spcBef>
              <a:spcAft>
                <a:spcPts val="0"/>
              </a:spcAft>
              <a:buNone/>
              <a:defRPr sz="5600" b="1">
                <a:latin typeface="Arial" panose="020B0604020202020204" pitchFamily="34" charset="0"/>
                <a:ea typeface="+mj-ea"/>
                <a:cs typeface="Arial" panose="020B0604020202020204" pitchFamily="34" charset="0"/>
              </a:defRPr>
            </a:lvl1pPr>
            <a:lvl2pPr marL="457200" indent="0" algn="l" defTabSz="457200" rtl="0" eaLnBrk="1" latinLnBrk="0" hangingPunct="1">
              <a:spcBef>
                <a:spcPts val="0"/>
              </a:spcBef>
              <a:spcAft>
                <a:spcPts val="600"/>
              </a:spcAft>
              <a:buClr>
                <a:schemeClr val="accent1"/>
              </a:buClr>
              <a:buFont typeface="Arial"/>
              <a:buNone/>
              <a:defRPr sz="2200" kern="1200">
                <a:solidFill>
                  <a:schemeClr val="tx1"/>
                </a:solidFill>
                <a:latin typeface="+mn-lt"/>
                <a:ea typeface="+mn-ea"/>
                <a:cs typeface="+mn-cs"/>
              </a:defRPr>
            </a:lvl2pPr>
            <a:lvl3pPr marL="914400" indent="0" algn="l" defTabSz="457200" rtl="0" eaLnBrk="1" latinLnBrk="0" hangingPunct="1">
              <a:spcBef>
                <a:spcPts val="0"/>
              </a:spcBef>
              <a:spcAft>
                <a:spcPts val="600"/>
              </a:spcAft>
              <a:buFont typeface="Symbol" panose="05050102010706020507" pitchFamily="18" charset="2"/>
              <a:buNone/>
              <a:defRPr sz="2000" kern="1200">
                <a:solidFill>
                  <a:schemeClr val="tx1"/>
                </a:solidFill>
                <a:latin typeface="+mn-lt"/>
                <a:ea typeface="+mn-ea"/>
                <a:cs typeface="+mn-cs"/>
              </a:defRPr>
            </a:lvl3pPr>
            <a:lvl4pPr marL="1371600" indent="0" algn="l" defTabSz="457200" rtl="0" eaLnBrk="1" latinLnBrk="0" hangingPunct="1">
              <a:spcBef>
                <a:spcPts val="0"/>
              </a:spcBef>
              <a:spcAft>
                <a:spcPts val="600"/>
              </a:spcAft>
              <a:buFont typeface="+mj-lt"/>
              <a:buNone/>
              <a:defRPr sz="2000" kern="1200">
                <a:solidFill>
                  <a:schemeClr val="tx1"/>
                </a:solidFill>
                <a:latin typeface="+mn-lt"/>
                <a:ea typeface="+mn-ea"/>
                <a:cs typeface="+mn-cs"/>
              </a:defRPr>
            </a:lvl4pPr>
            <a:lvl5pPr marL="182880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r>
              <a:rPr lang="en-GB" sz="3600" dirty="0" err="1"/>
              <a:t>Preguntas</a:t>
            </a:r>
            <a:endParaRPr lang="en-GB" sz="3600" dirty="0"/>
          </a:p>
        </p:txBody>
      </p:sp>
    </p:spTree>
    <p:extLst>
      <p:ext uri="{BB962C8B-B14F-4D97-AF65-F5344CB8AC3E}">
        <p14:creationId xmlns:p14="http://schemas.microsoft.com/office/powerpoint/2010/main" val="25554624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F3A15E2C-FA44-9229-1FF1-F73443B50884}"/>
              </a:ext>
            </a:extLst>
          </p:cNvPr>
          <p:cNvSpPr/>
          <p:nvPr/>
        </p:nvSpPr>
        <p:spPr>
          <a:xfrm>
            <a:off x="3646969" y="5492825"/>
            <a:ext cx="4898065" cy="418879"/>
          </a:xfrm>
          <a:prstGeom prst="roundRect">
            <a:avLst>
              <a:gd name="adj" fmla="val 50000"/>
            </a:avLst>
          </a:prstGeom>
          <a:solidFill>
            <a:srgbClr val="3FB9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s-CO">
              <a:solidFill>
                <a:prstClr val="white"/>
              </a:solidFill>
              <a:latin typeface="Arial"/>
            </a:endParaRPr>
          </a:p>
        </p:txBody>
      </p:sp>
      <p:sp>
        <p:nvSpPr>
          <p:cNvPr id="3" name="Text Placeholder 2">
            <a:extLst>
              <a:ext uri="{FF2B5EF4-FFF2-40B4-BE49-F238E27FC236}">
                <a16:creationId xmlns:a16="http://schemas.microsoft.com/office/drawing/2014/main" id="{2DBF797E-4B05-4BD3-9F40-1D8D7D01EBD8}"/>
              </a:ext>
            </a:extLst>
          </p:cNvPr>
          <p:cNvSpPr>
            <a:spLocks noGrp="1"/>
          </p:cNvSpPr>
          <p:nvPr>
            <p:ph type="body" sz="quarter" idx="13"/>
          </p:nvPr>
        </p:nvSpPr>
        <p:spPr>
          <a:xfrm>
            <a:off x="624418" y="3239482"/>
            <a:ext cx="10943167" cy="2253343"/>
          </a:xfrm>
        </p:spPr>
        <p:txBody>
          <a:bodyPr/>
          <a:lstStyle/>
          <a:p>
            <a:endParaRPr lang="es-MX" sz="3600" dirty="0"/>
          </a:p>
          <a:p>
            <a:endParaRPr lang="es-MX" sz="3600" dirty="0"/>
          </a:p>
          <a:p>
            <a:endParaRPr lang="es-MX" sz="3600" dirty="0"/>
          </a:p>
          <a:p>
            <a:r>
              <a:rPr lang="es-MX" sz="3600" dirty="0"/>
              <a:t> </a:t>
            </a:r>
          </a:p>
          <a:p>
            <a:endParaRPr lang="es-MX" sz="3600" dirty="0"/>
          </a:p>
          <a:p>
            <a:endParaRPr lang="es-MX" sz="3600" dirty="0"/>
          </a:p>
          <a:p>
            <a:endParaRPr lang="es-MX" sz="3600" dirty="0"/>
          </a:p>
          <a:p>
            <a:endParaRPr lang="es-MX" sz="3600" dirty="0"/>
          </a:p>
        </p:txBody>
      </p:sp>
      <p:pic>
        <p:nvPicPr>
          <p:cNvPr id="2" name="Imagen 1" descr="Interfaz de usuario gráfica, Texto, Aplicación&#10;&#10;Descripción generada automáticamente">
            <a:extLst>
              <a:ext uri="{FF2B5EF4-FFF2-40B4-BE49-F238E27FC236}">
                <a16:creationId xmlns:a16="http://schemas.microsoft.com/office/drawing/2014/main" id="{E6B4A4F0-641E-8DFD-7DEF-C3492CF6D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8504" y="1928939"/>
            <a:ext cx="3305432" cy="3305432"/>
          </a:xfrm>
          <a:prstGeom prst="rect">
            <a:avLst/>
          </a:prstGeom>
        </p:spPr>
      </p:pic>
      <p:sp>
        <p:nvSpPr>
          <p:cNvPr id="4" name="Marcador de texto 3">
            <a:extLst>
              <a:ext uri="{FF2B5EF4-FFF2-40B4-BE49-F238E27FC236}">
                <a16:creationId xmlns:a16="http://schemas.microsoft.com/office/drawing/2014/main" id="{8FEE6B0E-EBBB-3EC1-028B-8DFC10E17766}"/>
              </a:ext>
            </a:extLst>
          </p:cNvPr>
          <p:cNvSpPr txBox="1">
            <a:spLocks/>
          </p:cNvSpPr>
          <p:nvPr/>
        </p:nvSpPr>
        <p:spPr>
          <a:xfrm>
            <a:off x="0" y="1049952"/>
            <a:ext cx="12192000" cy="878987"/>
          </a:xfrm>
          <a:prstGeom prst="rect">
            <a:avLst/>
          </a:prstGeom>
        </p:spPr>
        <p:txBody>
          <a:bodyPr vert="horz" lIns="0" tIns="0" rIns="0" bIns="0" anchor="b" anchorCtr="0"/>
          <a:lstStyle>
            <a:lvl1pPr marL="0" indent="0" algn="l" defTabSz="609402" rtl="0" eaLnBrk="1" latinLnBrk="0" hangingPunct="1">
              <a:lnSpc>
                <a:spcPts val="5332"/>
              </a:lnSpc>
              <a:spcBef>
                <a:spcPts val="0"/>
              </a:spcBef>
              <a:buFont typeface="Arial"/>
              <a:buNone/>
              <a:defRPr sz="4798" b="1" kern="1200">
                <a:solidFill>
                  <a:schemeClr val="bg1"/>
                </a:solidFill>
                <a:latin typeface="+mn-lt"/>
                <a:ea typeface="+mn-ea"/>
                <a:cs typeface="+mn-cs"/>
              </a:defRPr>
            </a:lvl1pPr>
            <a:lvl2pPr marL="609402" indent="0" algn="l" defTabSz="609402" rtl="0" eaLnBrk="1" latinLnBrk="0" hangingPunct="1">
              <a:spcBef>
                <a:spcPct val="20000"/>
              </a:spcBef>
              <a:buFont typeface="Arial"/>
              <a:buNone/>
              <a:defRPr sz="3732" kern="1200">
                <a:solidFill>
                  <a:schemeClr val="tx1"/>
                </a:solidFill>
                <a:latin typeface="+mn-lt"/>
                <a:ea typeface="+mn-ea"/>
                <a:cs typeface="+mn-cs"/>
              </a:defRPr>
            </a:lvl2pPr>
            <a:lvl3pPr marL="1218804" indent="0" algn="l" defTabSz="609402" rtl="0" eaLnBrk="1" latinLnBrk="0" hangingPunct="1">
              <a:spcBef>
                <a:spcPct val="20000"/>
              </a:spcBef>
              <a:buFont typeface="Arial"/>
              <a:buNone/>
              <a:defRPr sz="3199" kern="1200">
                <a:solidFill>
                  <a:schemeClr val="tx1"/>
                </a:solidFill>
                <a:latin typeface="+mn-lt"/>
                <a:ea typeface="+mn-ea"/>
                <a:cs typeface="+mn-cs"/>
              </a:defRPr>
            </a:lvl3pPr>
            <a:lvl4pPr marL="1828206" indent="0" algn="l" defTabSz="609402" rtl="0" eaLnBrk="1" latinLnBrk="0" hangingPunct="1">
              <a:spcBef>
                <a:spcPct val="20000"/>
              </a:spcBef>
              <a:buFont typeface="Arial"/>
              <a:buNone/>
              <a:defRPr sz="2666" kern="1200">
                <a:solidFill>
                  <a:schemeClr val="tx1"/>
                </a:solidFill>
                <a:latin typeface="+mn-lt"/>
                <a:ea typeface="+mn-ea"/>
                <a:cs typeface="+mn-cs"/>
              </a:defRPr>
            </a:lvl4pPr>
            <a:lvl5pPr marL="2437608" indent="0" algn="l" defTabSz="609402" rtl="0" eaLnBrk="1" latinLnBrk="0" hangingPunct="1">
              <a:spcBef>
                <a:spcPct val="20000"/>
              </a:spcBef>
              <a:buFont typeface="Arial"/>
              <a:buNone/>
              <a:defRPr sz="2666" kern="1200">
                <a:solidFill>
                  <a:schemeClr val="tx1"/>
                </a:solidFill>
                <a:latin typeface="+mn-lt"/>
                <a:ea typeface="+mn-ea"/>
                <a:cs typeface="+mn-cs"/>
              </a:defRPr>
            </a:lvl5pPr>
            <a:lvl6pPr marL="3351710" indent="-304701" algn="l" defTabSz="609402" rtl="0" eaLnBrk="1" latinLnBrk="0" hangingPunct="1">
              <a:spcBef>
                <a:spcPct val="20000"/>
              </a:spcBef>
              <a:buFont typeface="Arial"/>
              <a:buChar char="•"/>
              <a:defRPr sz="2666" kern="1200">
                <a:solidFill>
                  <a:schemeClr val="tx1"/>
                </a:solidFill>
                <a:latin typeface="+mn-lt"/>
                <a:ea typeface="+mn-ea"/>
                <a:cs typeface="+mn-cs"/>
              </a:defRPr>
            </a:lvl6pPr>
            <a:lvl7pPr marL="3961112" indent="-304701" algn="l" defTabSz="609402" rtl="0" eaLnBrk="1" latinLnBrk="0" hangingPunct="1">
              <a:spcBef>
                <a:spcPct val="20000"/>
              </a:spcBef>
              <a:buFont typeface="Arial"/>
              <a:buChar char="•"/>
              <a:defRPr sz="2666" kern="1200">
                <a:solidFill>
                  <a:schemeClr val="tx1"/>
                </a:solidFill>
                <a:latin typeface="+mn-lt"/>
                <a:ea typeface="+mn-ea"/>
                <a:cs typeface="+mn-cs"/>
              </a:defRPr>
            </a:lvl7pPr>
            <a:lvl8pPr marL="4570514" indent="-304701" algn="l" defTabSz="609402" rtl="0" eaLnBrk="1" latinLnBrk="0" hangingPunct="1">
              <a:spcBef>
                <a:spcPct val="20000"/>
              </a:spcBef>
              <a:buFont typeface="Arial"/>
              <a:buChar char="•"/>
              <a:defRPr sz="2666" kern="1200">
                <a:solidFill>
                  <a:schemeClr val="tx1"/>
                </a:solidFill>
                <a:latin typeface="+mn-lt"/>
                <a:ea typeface="+mn-ea"/>
                <a:cs typeface="+mn-cs"/>
              </a:defRPr>
            </a:lvl8pPr>
            <a:lvl9pPr marL="5179916" indent="-304701" algn="l" defTabSz="609402" rtl="0" eaLnBrk="1" latinLnBrk="0" hangingPunct="1">
              <a:spcBef>
                <a:spcPct val="20000"/>
              </a:spcBef>
              <a:buFont typeface="Arial"/>
              <a:buChar char="•"/>
              <a:defRPr sz="2666" kern="1200">
                <a:solidFill>
                  <a:schemeClr val="tx1"/>
                </a:solidFill>
                <a:latin typeface="+mn-lt"/>
                <a:ea typeface="+mn-ea"/>
                <a:cs typeface="+mn-cs"/>
              </a:defRPr>
            </a:lvl9pPr>
          </a:lstStyle>
          <a:p>
            <a:pPr algn="ctr" defTabSz="609387"/>
            <a:r>
              <a:rPr lang="es-CO" sz="5333">
                <a:solidFill>
                  <a:prstClr val="white"/>
                </a:solidFill>
                <a:latin typeface="Arial"/>
              </a:rPr>
              <a:t>¡GRACIAS!</a:t>
            </a:r>
          </a:p>
          <a:p>
            <a:pPr defTabSz="609387"/>
            <a:endParaRPr lang="es-CO" sz="2400">
              <a:solidFill>
                <a:srgbClr val="FFFFFF"/>
              </a:solidFill>
              <a:latin typeface="Arial"/>
            </a:endParaRPr>
          </a:p>
        </p:txBody>
      </p:sp>
      <p:sp>
        <p:nvSpPr>
          <p:cNvPr id="5" name="Título 1">
            <a:extLst>
              <a:ext uri="{FF2B5EF4-FFF2-40B4-BE49-F238E27FC236}">
                <a16:creationId xmlns:a16="http://schemas.microsoft.com/office/drawing/2014/main" id="{CB30BA22-AFA2-08D1-DC93-C22313DDEE89}"/>
              </a:ext>
            </a:extLst>
          </p:cNvPr>
          <p:cNvSpPr>
            <a:spLocks noGrp="1"/>
          </p:cNvSpPr>
          <p:nvPr>
            <p:ph type="title"/>
          </p:nvPr>
        </p:nvSpPr>
        <p:spPr>
          <a:xfrm>
            <a:off x="7219427" y="1730651"/>
            <a:ext cx="4731652" cy="711624"/>
          </a:xfrm>
        </p:spPr>
        <p:txBody>
          <a:bodyPr>
            <a:noAutofit/>
          </a:bodyPr>
          <a:lstStyle/>
          <a:p>
            <a:r>
              <a:rPr lang="es-CO" sz="1600">
                <a:solidFill>
                  <a:srgbClr val="F9C12A"/>
                </a:solidFill>
              </a:rPr>
              <a:t>Síguenos en nuestras redes:</a:t>
            </a:r>
          </a:p>
        </p:txBody>
      </p:sp>
      <p:sp>
        <p:nvSpPr>
          <p:cNvPr id="6" name="CuadroTexto 5">
            <a:extLst>
              <a:ext uri="{FF2B5EF4-FFF2-40B4-BE49-F238E27FC236}">
                <a16:creationId xmlns:a16="http://schemas.microsoft.com/office/drawing/2014/main" id="{CA54B456-3509-0164-561A-147755FFD34F}"/>
              </a:ext>
            </a:extLst>
          </p:cNvPr>
          <p:cNvSpPr txBox="1"/>
          <p:nvPr/>
        </p:nvSpPr>
        <p:spPr>
          <a:xfrm>
            <a:off x="894752" y="2234982"/>
            <a:ext cx="5084960" cy="2800767"/>
          </a:xfrm>
          <a:prstGeom prst="rect">
            <a:avLst/>
          </a:prstGeom>
          <a:noFill/>
        </p:spPr>
        <p:txBody>
          <a:bodyPr wrap="square" rtlCol="0">
            <a:spAutoFit/>
          </a:bodyPr>
          <a:lstStyle/>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Auditoría (Revisoría fisca, Auditoría interna, Auditoría externa)</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Asesoría tributaria y servicios legales</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Precios de Transferencia</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Consultoría NIIF</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Sostenibilidad</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Outsourcing Contable y de Nómina</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Consultoría en riesgo de sistemas</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Consultoría de negocios</a:t>
            </a:r>
          </a:p>
          <a:p>
            <a:pPr marL="380866" indent="-380866" defTabSz="914377">
              <a:buClr>
                <a:srgbClr val="FFFFFF"/>
              </a:buClr>
              <a:buFont typeface="Wingdings" panose="05000000000000000000" pitchFamily="2" charset="2"/>
              <a:buChar char="§"/>
              <a:defRPr/>
            </a:pPr>
            <a:r>
              <a:rPr lang="es-CO" sz="1600" dirty="0">
                <a:solidFill>
                  <a:srgbClr val="FFFFFF"/>
                </a:solidFill>
                <a:latin typeface="Arial"/>
              </a:rPr>
              <a:t>Consultoría en servicio de transacciones</a:t>
            </a:r>
          </a:p>
          <a:p>
            <a:pPr marL="380866" indent="-380866" algn="r" defTabSz="914377">
              <a:buClr>
                <a:srgbClr val="FFFFFF"/>
              </a:buClr>
              <a:buFont typeface="Wingdings" panose="05000000000000000000" pitchFamily="2" charset="2"/>
              <a:buChar char="ü"/>
              <a:defRPr/>
            </a:pPr>
            <a:endParaRPr lang="es-CO" sz="1600" dirty="0">
              <a:solidFill>
                <a:srgbClr val="FFFFFF"/>
              </a:solidFill>
              <a:latin typeface="Arial"/>
            </a:endParaRPr>
          </a:p>
        </p:txBody>
      </p:sp>
      <p:sp>
        <p:nvSpPr>
          <p:cNvPr id="7" name="Rectángulo 6">
            <a:extLst>
              <a:ext uri="{FF2B5EF4-FFF2-40B4-BE49-F238E27FC236}">
                <a16:creationId xmlns:a16="http://schemas.microsoft.com/office/drawing/2014/main" id="{F6BCB92E-5DF6-C9DD-DE6B-C9ED2689F660}"/>
              </a:ext>
            </a:extLst>
          </p:cNvPr>
          <p:cNvSpPr/>
          <p:nvPr/>
        </p:nvSpPr>
        <p:spPr>
          <a:xfrm>
            <a:off x="1260934" y="1872855"/>
            <a:ext cx="2020105" cy="338554"/>
          </a:xfrm>
          <a:prstGeom prst="rect">
            <a:avLst/>
          </a:prstGeom>
        </p:spPr>
        <p:txBody>
          <a:bodyPr wrap="none">
            <a:spAutoFit/>
          </a:bodyPr>
          <a:lstStyle/>
          <a:p>
            <a:pPr defTabSz="914377">
              <a:defRPr/>
            </a:pPr>
            <a:r>
              <a:rPr lang="es-CO" sz="1600" b="1">
                <a:solidFill>
                  <a:srgbClr val="F9C12A"/>
                </a:solidFill>
                <a:latin typeface="Arial"/>
              </a:rPr>
              <a:t>Nuestros servicios</a:t>
            </a:r>
          </a:p>
        </p:txBody>
      </p:sp>
      <p:sp>
        <p:nvSpPr>
          <p:cNvPr id="8" name="Rectángulo 7">
            <a:extLst>
              <a:ext uri="{FF2B5EF4-FFF2-40B4-BE49-F238E27FC236}">
                <a16:creationId xmlns:a16="http://schemas.microsoft.com/office/drawing/2014/main" id="{6DB55759-25EE-28D0-9F4F-2D664D9988B1}"/>
              </a:ext>
            </a:extLst>
          </p:cNvPr>
          <p:cNvSpPr/>
          <p:nvPr/>
        </p:nvSpPr>
        <p:spPr>
          <a:xfrm>
            <a:off x="4785452" y="5061181"/>
            <a:ext cx="2621097" cy="420564"/>
          </a:xfrm>
          <a:prstGeom prst="rect">
            <a:avLst/>
          </a:prstGeom>
        </p:spPr>
        <p:txBody>
          <a:bodyPr wrap="square">
            <a:spAutoFit/>
          </a:bodyPr>
          <a:lstStyle/>
          <a:p>
            <a:pPr algn="ctr" defTabSz="914377">
              <a:defRPr/>
            </a:pPr>
            <a:r>
              <a:rPr lang="es-CO" sz="2133" dirty="0">
                <a:solidFill>
                  <a:srgbClr val="FFFFFF"/>
                </a:solidFill>
                <a:latin typeface="Arial Black" panose="020B0A04020102020204" pitchFamily="34" charset="0"/>
              </a:rPr>
              <a:t>Visítanos en</a:t>
            </a:r>
          </a:p>
        </p:txBody>
      </p:sp>
      <p:sp>
        <p:nvSpPr>
          <p:cNvPr id="10" name="Rectángulo 9">
            <a:extLst>
              <a:ext uri="{FF2B5EF4-FFF2-40B4-BE49-F238E27FC236}">
                <a16:creationId xmlns:a16="http://schemas.microsoft.com/office/drawing/2014/main" id="{341D6BDE-6D90-8142-9AC2-F738101713C6}"/>
              </a:ext>
            </a:extLst>
          </p:cNvPr>
          <p:cNvSpPr/>
          <p:nvPr/>
        </p:nvSpPr>
        <p:spPr>
          <a:xfrm>
            <a:off x="3941135" y="5491982"/>
            <a:ext cx="4603899" cy="420564"/>
          </a:xfrm>
          <a:prstGeom prst="rect">
            <a:avLst/>
          </a:prstGeom>
        </p:spPr>
        <p:txBody>
          <a:bodyPr wrap="square">
            <a:spAutoFit/>
          </a:bodyPr>
          <a:lstStyle/>
          <a:p>
            <a:pPr algn="ctr" defTabSz="914377">
              <a:defRPr/>
            </a:pPr>
            <a:r>
              <a:rPr lang="es-CO" sz="2133" dirty="0">
                <a:solidFill>
                  <a:srgbClr val="FFFFFF"/>
                </a:solidFill>
                <a:latin typeface="Arial Black" panose="020B0A04020102020204" pitchFamily="34" charset="0"/>
              </a:rPr>
              <a:t>www.grantthornton.com.co</a:t>
            </a:r>
          </a:p>
        </p:txBody>
      </p:sp>
    </p:spTree>
    <p:extLst>
      <p:ext uri="{BB962C8B-B14F-4D97-AF65-F5344CB8AC3E}">
        <p14:creationId xmlns:p14="http://schemas.microsoft.com/office/powerpoint/2010/main" val="2099373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Diagrama&#10;&#10;Descripción generada automáticamente">
            <a:extLst>
              <a:ext uri="{FF2B5EF4-FFF2-40B4-BE49-F238E27FC236}">
                <a16:creationId xmlns:a16="http://schemas.microsoft.com/office/drawing/2014/main" id="{397A98A5-1029-741F-34FF-42683B5962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46995216"/>
      </p:ext>
    </p:extLst>
  </p:cSld>
  <p:clrMapOvr>
    <a:masterClrMapping/>
  </p:clrMapOvr>
</p:sld>
</file>

<file path=ppt/theme/theme1.xml><?xml version="1.0" encoding="utf-8"?>
<a:theme xmlns:a="http://schemas.openxmlformats.org/drawingml/2006/main" name="Grant Thornton Proposal 16x9">
  <a:themeElements>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fontScheme name="GT Walsheim LC Bold Heading">
      <a:majorFont>
        <a:latin typeface="GT Walsheim LC Bold"/>
        <a:ea typeface=""/>
        <a:cs typeface=""/>
      </a:majorFont>
      <a:minorFont>
        <a:latin typeface="GT Walsheim LC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l">
          <a:defRPr>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defRPr dirty="0"/>
        </a:defPPr>
      </a:lstStyle>
    </a:txDef>
  </a:objectDefaults>
  <a:extraClrSchemeLst/>
  <a:custClrLst>
    <a:custClr name="Core Purple 80%">
      <a:srgbClr val="725799"/>
    </a:custClr>
    <a:custClr name="Core Purple 80%">
      <a:srgbClr val="9581B2"/>
    </a:custClr>
    <a:custClr name="Core Purple 40%">
      <a:srgbClr val="B9ABCC"/>
    </a:custClr>
    <a:custClr name="Core Purple 20%">
      <a:srgbClr val="DCD5E5"/>
    </a:custClr>
    <a:custClr name="Bright Purple 80%">
      <a:srgbClr val="B38AFF"/>
    </a:custClr>
    <a:custClr name="Bright Purple 60%">
      <a:srgbClr val="C6A7FF"/>
    </a:custClr>
    <a:custClr name="Bright Purple 40%">
      <a:srgbClr val="D9C5FF"/>
    </a:custClr>
    <a:custClr name="Bright Purple 20%">
      <a:srgbClr val="ECE2FF"/>
    </a:custClr>
    <a:custClr>
      <a:srgbClr val="FFFFFF"/>
    </a:custClr>
    <a:custClr>
      <a:srgbClr val="FFFFFF"/>
    </a:custClr>
    <a:custClr name="Dark Purple 80%">
      <a:srgbClr val="554370"/>
    </a:custClr>
    <a:custClr name="Dark Purple 60%">
      <a:srgbClr val="807294"/>
    </a:custClr>
    <a:custClr name="Dark Purple 40%">
      <a:srgbClr val="AAA1B7"/>
    </a:custClr>
    <a:custClr name="Dark Purple 20%">
      <a:srgbClr val="D5D0DB"/>
    </a:custClr>
    <a:custClr name="Teal 80%">
      <a:srgbClr val="33B6C2"/>
    </a:custClr>
    <a:custClr name="Teal 60%">
      <a:srgbClr val="66C8D1"/>
    </a:custClr>
    <a:custClr name="Teal 40%">
      <a:srgbClr val="99DBE1"/>
    </a:custClr>
    <a:custClr name="Teal 20%">
      <a:srgbClr val="CCEDF0"/>
    </a:custClr>
    <a:custClr>
      <a:srgbClr val="FFFFFF"/>
    </a:custClr>
    <a:custClr>
      <a:srgbClr val="FFFFFF"/>
    </a:custClr>
    <a:custClr name="Coral 80%">
      <a:srgbClr val="FF746D"/>
    </a:custClr>
    <a:custClr name="Coral 60%">
      <a:srgbClr val="FF9792"/>
    </a:custClr>
    <a:custClr name="Coral 40%">
      <a:srgbClr val="FFB9B6"/>
    </a:custClr>
    <a:custClr name="Coral 20%">
      <a:srgbClr val="FFDCDB"/>
    </a:custClr>
    <a:custClr name="Yellow 80%">
      <a:srgbClr val="FFCE64"/>
    </a:custClr>
    <a:custClr name="Yellow 60%">
      <a:srgbClr val="FFDA8B"/>
    </a:custClr>
    <a:custClr name="Yellow 40%">
      <a:srgbClr val="FFE7B1"/>
    </a:custClr>
    <a:custClr name="Yellow 20%">
      <a:srgbClr val="FFF3D8"/>
    </a:custClr>
    <a:custClr>
      <a:srgbClr val="FFFFFF"/>
    </a:custClr>
    <a:custClr>
      <a:srgbClr val="FFFFFF"/>
    </a:custClr>
    <a:custClr name="Dark Grey">
      <a:srgbClr val="CCC4BD"/>
    </a:custClr>
    <a:custClr name="Mid Grey">
      <a:srgbClr val="E0DCD7"/>
    </a:custClr>
    <a:custClr name="Light Grey">
      <a:srgbClr val="F2F0EE"/>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Global Proposal Template 2024 - GT Walsheim.potx" id="{CA4F3E33-A05D-4234-881C-0D6012010602}" vid="{BA14297A-414C-480F-B95C-FD0D18E6193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 Content">
  <a:themeElements>
    <a:clrScheme name="GT New">
      <a:dk1>
        <a:sysClr val="windowText" lastClr="000000"/>
      </a:dk1>
      <a:lt1>
        <a:sysClr val="window" lastClr="FFFFFF"/>
      </a:lt1>
      <a:dk2>
        <a:srgbClr val="747678"/>
      </a:dk2>
      <a:lt2>
        <a:srgbClr val="747678"/>
      </a:lt2>
      <a:accent1>
        <a:srgbClr val="4F2D7F"/>
      </a:accent1>
      <a:accent2>
        <a:srgbClr val="C8BEAF"/>
      </a:accent2>
      <a:accent3>
        <a:srgbClr val="00A7B5"/>
      </a:accent3>
      <a:accent4>
        <a:srgbClr val="FF7D1E"/>
      </a:accent4>
      <a:accent5>
        <a:srgbClr val="9BD732"/>
      </a:accent5>
      <a:accent6>
        <a:srgbClr val="E92841"/>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rgbClr val="4F2D7F"/>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a:srgbClr val="FFFFFF"/>
    </a:custClr>
    <a:custClr>
      <a:srgbClr val="FFFFFF"/>
    </a:custClr>
    <a:custClr>
      <a:srgbClr val="FFFFFF"/>
    </a:custClr>
    <a:custClr>
      <a:srgbClr val="FFFFFF"/>
    </a:custClr>
    <a:custClr name="Purple 80%">
      <a:srgbClr val="725799"/>
    </a:custClr>
    <a:custClr name="Warm grey 80%">
      <a:srgbClr val="D3CBBF"/>
    </a:custClr>
    <a:custClr name="Teal 80%">
      <a:srgbClr val="33B9C4"/>
    </a:custClr>
    <a:custClr name="Green 80%">
      <a:srgbClr val="AFDF5B"/>
    </a:custClr>
    <a:custClr name="Orange 80%">
      <a:srgbClr val="FF974B"/>
    </a:custClr>
    <a:custClr name="Red 80%">
      <a:srgbClr val="ED5367"/>
    </a:custClr>
    <a:custClr>
      <a:srgbClr val="FFFFFF"/>
    </a:custClr>
    <a:custClr>
      <a:srgbClr val="FFFFFF"/>
    </a:custClr>
    <a:custClr>
      <a:srgbClr val="FFFFFF"/>
    </a:custClr>
    <a:custClr>
      <a:srgbClr val="FFFFFF"/>
    </a:custClr>
    <a:custClr name="Purple 60%">
      <a:srgbClr val="9581B2"/>
    </a:custClr>
    <a:custClr name="Warm grey 60%">
      <a:srgbClr val="DED8CF"/>
    </a:custClr>
    <a:custClr name="Teal 60%">
      <a:srgbClr val="66CAD3"/>
    </a:custClr>
    <a:custClr name="Green 60%">
      <a:srgbClr val="C3E784"/>
    </a:custClr>
    <a:custClr name="Orange 60%">
      <a:srgbClr val="FFB178"/>
    </a:custClr>
    <a:custClr name="Red 60%">
      <a:srgbClr val="F27E8D"/>
    </a:custClr>
    <a:custClr>
      <a:srgbClr val="FFFFFF"/>
    </a:custClr>
    <a:custClr>
      <a:srgbClr val="FFFFFF"/>
    </a:custClr>
    <a:custClr>
      <a:srgbClr val="FFFFFF"/>
    </a:custClr>
    <a:custClr>
      <a:srgbClr val="FFFFFF"/>
    </a:custClr>
    <a:custClr name="Purple 40%">
      <a:srgbClr val="B9ABCC"/>
    </a:custClr>
    <a:custClr name="Warm grey 40%">
      <a:srgbClr val="E9E5DF"/>
    </a:custClr>
    <a:custClr name="Teal 40%">
      <a:srgbClr val="99DCE1"/>
    </a:custClr>
    <a:custClr name="Green 40%">
      <a:srgbClr val="F5EFAD"/>
    </a:custClr>
    <a:custClr name="Orange 40%">
      <a:srgbClr val="FFCBA5"/>
    </a:custClr>
    <a:custClr name="Red 40%">
      <a:srgbClr val="F6A9B3"/>
    </a:custClr>
    <a:custClr>
      <a:srgbClr val="FFFFFF"/>
    </a:custClr>
    <a:custClr>
      <a:srgbClr val="FFFFFF"/>
    </a:custClr>
    <a:custClr>
      <a:srgbClr val="FFFFFF"/>
    </a:custClr>
    <a:custClr>
      <a:srgbClr val="FFFFFF"/>
    </a:custClr>
    <a:custClr name="Purple 20%">
      <a:srgbClr val="DCD5E5"/>
    </a:custClr>
    <a:custClr name="Warm grey 20%">
      <a:srgbClr val="F4F2EF"/>
    </a:custClr>
    <a:custClr name="Teal 20%">
      <a:srgbClr val="CCEDF0"/>
    </a:custClr>
    <a:custClr name="Green 20%">
      <a:srgbClr val="EBF7D6"/>
    </a:custClr>
    <a:custClr name="Orange 20%">
      <a:srgbClr val="FFE5D2"/>
    </a:custClr>
    <a:custClr name="Red 20%">
      <a:srgbClr val="FBD4D9"/>
    </a:custClr>
  </a:custClrLst>
  <a:extLst>
    <a:ext uri="{05A4C25C-085E-4340-85A3-A5531E510DB2}">
      <thm15:themeFamily xmlns:thm15="http://schemas.microsoft.com/office/thememl/2012/main" name="GTI_PPT_Library layouts_DEC18.potx" id="{AED7E55B-FD99-47A8-81FC-E82EEED31A6C}" vid="{082EBC6B-9D8B-4382-8305-27F4FAA559BE}"/>
    </a:ext>
  </a:extLst>
</a:theme>
</file>

<file path=ppt/theme/theme4.xml><?xml version="1.0" encoding="utf-8"?>
<a:theme xmlns:a="http://schemas.openxmlformats.org/drawingml/2006/main" name="4_Content">
  <a:themeElements>
    <a:clrScheme name="Custom 8">
      <a:dk1>
        <a:sysClr val="windowText" lastClr="000000"/>
      </a:dk1>
      <a:lt1>
        <a:sysClr val="window" lastClr="FFFFFF"/>
      </a:lt1>
      <a:dk2>
        <a:srgbClr val="1F497D"/>
      </a:dk2>
      <a:lt2>
        <a:srgbClr val="EEECE1"/>
      </a:lt2>
      <a:accent1>
        <a:srgbClr val="00A7B5"/>
      </a:accent1>
      <a:accent2>
        <a:srgbClr val="E92841"/>
      </a:accent2>
      <a:accent3>
        <a:srgbClr val="9BD732"/>
      </a:accent3>
      <a:accent4>
        <a:srgbClr val="4F2D7F"/>
      </a:accent4>
      <a:accent5>
        <a:srgbClr val="FF7D1E"/>
      </a:accent5>
      <a:accent6>
        <a:srgbClr val="C8BEAF"/>
      </a:accent6>
      <a:hlink>
        <a:srgbClr val="000000"/>
      </a:hlink>
      <a:folHlink>
        <a:srgbClr val="000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Content">
  <a:themeElements>
    <a:clrScheme name="Custom 8">
      <a:dk1>
        <a:sysClr val="windowText" lastClr="000000"/>
      </a:dk1>
      <a:lt1>
        <a:sysClr val="window" lastClr="FFFFFF"/>
      </a:lt1>
      <a:dk2>
        <a:srgbClr val="1F497D"/>
      </a:dk2>
      <a:lt2>
        <a:srgbClr val="EEECE1"/>
      </a:lt2>
      <a:accent1>
        <a:srgbClr val="00A7B5"/>
      </a:accent1>
      <a:accent2>
        <a:srgbClr val="E92841"/>
      </a:accent2>
      <a:accent3>
        <a:srgbClr val="9BD732"/>
      </a:accent3>
      <a:accent4>
        <a:srgbClr val="4F2D7F"/>
      </a:accent4>
      <a:accent5>
        <a:srgbClr val="FF7D1E"/>
      </a:accent5>
      <a:accent6>
        <a:srgbClr val="C8BEAF"/>
      </a:accent6>
      <a:hlink>
        <a:srgbClr val="000000"/>
      </a:hlink>
      <a:folHlink>
        <a:srgbClr val="000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3) Content">
  <a:themeElements>
    <a:clrScheme name="GT New">
      <a:dk1>
        <a:sysClr val="windowText" lastClr="000000"/>
      </a:dk1>
      <a:lt1>
        <a:sysClr val="window" lastClr="FFFFFF"/>
      </a:lt1>
      <a:dk2>
        <a:srgbClr val="747678"/>
      </a:dk2>
      <a:lt2>
        <a:srgbClr val="747678"/>
      </a:lt2>
      <a:accent1>
        <a:srgbClr val="4F2D7F"/>
      </a:accent1>
      <a:accent2>
        <a:srgbClr val="C8BEAF"/>
      </a:accent2>
      <a:accent3>
        <a:srgbClr val="00A7B5"/>
      </a:accent3>
      <a:accent4>
        <a:srgbClr val="FF7D1E"/>
      </a:accent4>
      <a:accent5>
        <a:srgbClr val="9BD732"/>
      </a:accent5>
      <a:accent6>
        <a:srgbClr val="E92841"/>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rgbClr val="4F2D7F"/>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a:srgbClr val="FFFFFF"/>
    </a:custClr>
    <a:custClr>
      <a:srgbClr val="FFFFFF"/>
    </a:custClr>
    <a:custClr>
      <a:srgbClr val="FFFFFF"/>
    </a:custClr>
    <a:custClr>
      <a:srgbClr val="FFFFFF"/>
    </a:custClr>
    <a:custClr name="Purple 80%">
      <a:srgbClr val="725799"/>
    </a:custClr>
    <a:custClr name="Warm grey 80%">
      <a:srgbClr val="D3CBBF"/>
    </a:custClr>
    <a:custClr name="Teal 80%">
      <a:srgbClr val="33B9C4"/>
    </a:custClr>
    <a:custClr name="Green 80%">
      <a:srgbClr val="AFDF5B"/>
    </a:custClr>
    <a:custClr name="Orange 80%">
      <a:srgbClr val="FF974B"/>
    </a:custClr>
    <a:custClr name="Red 80%">
      <a:srgbClr val="ED5367"/>
    </a:custClr>
    <a:custClr>
      <a:srgbClr val="FFFFFF"/>
    </a:custClr>
    <a:custClr>
      <a:srgbClr val="FFFFFF"/>
    </a:custClr>
    <a:custClr>
      <a:srgbClr val="FFFFFF"/>
    </a:custClr>
    <a:custClr>
      <a:srgbClr val="FFFFFF"/>
    </a:custClr>
    <a:custClr name="Purple 60%">
      <a:srgbClr val="9581B2"/>
    </a:custClr>
    <a:custClr name="Warm grey 60%">
      <a:srgbClr val="DED8CF"/>
    </a:custClr>
    <a:custClr name="Teal 60%">
      <a:srgbClr val="66CAD3"/>
    </a:custClr>
    <a:custClr name="Green 60%">
      <a:srgbClr val="C3E784"/>
    </a:custClr>
    <a:custClr name="Orange 60%">
      <a:srgbClr val="FFB178"/>
    </a:custClr>
    <a:custClr name="Red 60%">
      <a:srgbClr val="F27E8D"/>
    </a:custClr>
    <a:custClr>
      <a:srgbClr val="FFFFFF"/>
    </a:custClr>
    <a:custClr>
      <a:srgbClr val="FFFFFF"/>
    </a:custClr>
    <a:custClr>
      <a:srgbClr val="FFFFFF"/>
    </a:custClr>
    <a:custClr>
      <a:srgbClr val="FFFFFF"/>
    </a:custClr>
    <a:custClr name="Purple 40%">
      <a:srgbClr val="B9ABCC"/>
    </a:custClr>
    <a:custClr name="Warm grey 40%">
      <a:srgbClr val="E9E5DF"/>
    </a:custClr>
    <a:custClr name="Teal 40%">
      <a:srgbClr val="99DCE1"/>
    </a:custClr>
    <a:custClr name="Green 40%">
      <a:srgbClr val="F5EFAD"/>
    </a:custClr>
    <a:custClr name="Orange 40%">
      <a:srgbClr val="FFCBA5"/>
    </a:custClr>
    <a:custClr name="Red 40%">
      <a:srgbClr val="F6A9B3"/>
    </a:custClr>
    <a:custClr>
      <a:srgbClr val="FFFFFF"/>
    </a:custClr>
    <a:custClr>
      <a:srgbClr val="FFFFFF"/>
    </a:custClr>
    <a:custClr>
      <a:srgbClr val="FFFFFF"/>
    </a:custClr>
    <a:custClr>
      <a:srgbClr val="FFFFFF"/>
    </a:custClr>
    <a:custClr name="Purple 20%">
      <a:srgbClr val="DCD5E5"/>
    </a:custClr>
    <a:custClr name="Warm grey 20%">
      <a:srgbClr val="F4F2EF"/>
    </a:custClr>
    <a:custClr name="Teal 20%">
      <a:srgbClr val="CCEDF0"/>
    </a:custClr>
    <a:custClr name="Green 20%">
      <a:srgbClr val="EBF7D6"/>
    </a:custClr>
    <a:custClr name="Orange 20%">
      <a:srgbClr val="FFE5D2"/>
    </a:custClr>
    <a:custClr name="Red 20%">
      <a:srgbClr val="FBD4D9"/>
    </a:custClr>
  </a:custClrLst>
  <a:extLst>
    <a:ext uri="{05A4C25C-085E-4340-85A3-A5531E510DB2}">
      <thm15:themeFamily xmlns:thm15="http://schemas.microsoft.com/office/thememl/2012/main" name="GTI_PPT_Library layouts_DEC18.potx" id="{AED7E55B-FD99-47A8-81FC-E82EEED31A6C}" vid="{082EBC6B-9D8B-4382-8305-27F4FAA559BE}"/>
    </a:ext>
  </a:extLst>
</a:theme>
</file>

<file path=ppt/theme/theme7.xml><?xml version="1.0" encoding="utf-8"?>
<a:theme xmlns:a="http://schemas.openxmlformats.org/drawingml/2006/main" name="1_Grant Thornton Proposal 16x9">
  <a:themeElements>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fontScheme name="GT Walsheim LC Bold Heading">
      <a:majorFont>
        <a:latin typeface="GT Walsheim LC Bold"/>
        <a:ea typeface=""/>
        <a:cs typeface=""/>
      </a:majorFont>
      <a:minorFont>
        <a:latin typeface="GT Walsheim LC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l">
          <a:defRPr>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defRPr dirty="0"/>
        </a:defPPr>
      </a:lstStyle>
    </a:txDef>
  </a:objectDefaults>
  <a:extraClrSchemeLst/>
  <a:custClrLst>
    <a:custClr name="Core Purple 80%">
      <a:srgbClr val="725799"/>
    </a:custClr>
    <a:custClr name="Core Purple 80%">
      <a:srgbClr val="9581B2"/>
    </a:custClr>
    <a:custClr name="Core Purple 40%">
      <a:srgbClr val="B9ABCC"/>
    </a:custClr>
    <a:custClr name="Core Purple 20%">
      <a:srgbClr val="DCD5E5"/>
    </a:custClr>
    <a:custClr name="Bright Purple 80%">
      <a:srgbClr val="B38AFF"/>
    </a:custClr>
    <a:custClr name="Bright Purple 60%">
      <a:srgbClr val="C6A7FF"/>
    </a:custClr>
    <a:custClr name="Bright Purple 40%">
      <a:srgbClr val="D9C5FF"/>
    </a:custClr>
    <a:custClr name="Bright Purple 20%">
      <a:srgbClr val="ECE2FF"/>
    </a:custClr>
    <a:custClr>
      <a:srgbClr val="FFFFFF"/>
    </a:custClr>
    <a:custClr>
      <a:srgbClr val="FFFFFF"/>
    </a:custClr>
    <a:custClr name="Dark Purple 80%">
      <a:srgbClr val="554370"/>
    </a:custClr>
    <a:custClr name="Dark Purple 60%">
      <a:srgbClr val="807294"/>
    </a:custClr>
    <a:custClr name="Dark Purple 40%">
      <a:srgbClr val="AAA1B7"/>
    </a:custClr>
    <a:custClr name="Dark Purple 20%">
      <a:srgbClr val="D5D0DB"/>
    </a:custClr>
    <a:custClr name="Teal 80%">
      <a:srgbClr val="33B6C2"/>
    </a:custClr>
    <a:custClr name="Teal 60%">
      <a:srgbClr val="66C8D1"/>
    </a:custClr>
    <a:custClr name="Teal 40%">
      <a:srgbClr val="99DBE1"/>
    </a:custClr>
    <a:custClr name="Teal 20%">
      <a:srgbClr val="CCEDF0"/>
    </a:custClr>
    <a:custClr>
      <a:srgbClr val="FFFFFF"/>
    </a:custClr>
    <a:custClr>
      <a:srgbClr val="FFFFFF"/>
    </a:custClr>
    <a:custClr name="Coral 80%">
      <a:srgbClr val="FF746D"/>
    </a:custClr>
    <a:custClr name="Coral 60%">
      <a:srgbClr val="FF9792"/>
    </a:custClr>
    <a:custClr name="Coral 40%">
      <a:srgbClr val="FFB9B6"/>
    </a:custClr>
    <a:custClr name="Coral 20%">
      <a:srgbClr val="FFDCDB"/>
    </a:custClr>
    <a:custClr name="Yellow 80%">
      <a:srgbClr val="FFCE64"/>
    </a:custClr>
    <a:custClr name="Yellow 60%">
      <a:srgbClr val="FFDA8B"/>
    </a:custClr>
    <a:custClr name="Yellow 40%">
      <a:srgbClr val="FFE7B1"/>
    </a:custClr>
    <a:custClr name="Yellow 20%">
      <a:srgbClr val="FFF3D8"/>
    </a:custClr>
    <a:custClr>
      <a:srgbClr val="FFFFFF"/>
    </a:custClr>
    <a:custClr>
      <a:srgbClr val="FFFFFF"/>
    </a:custClr>
    <a:custClr name="Dark Grey">
      <a:srgbClr val="CCC4BD"/>
    </a:custClr>
    <a:custClr name="Mid Grey">
      <a:srgbClr val="E0DCD7"/>
    </a:custClr>
    <a:custClr name="Light Grey">
      <a:srgbClr val="F2F0EE"/>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Global Proposal Template 2024 - GT Walsheim.potx" id="{CA4F3E33-A05D-4234-881C-0D6012010602}" vid="{BA14297A-414C-480F-B95C-FD0D18E61939}"/>
    </a:ext>
  </a:extLst>
</a:theme>
</file>

<file path=ppt/theme/theme8.xml><?xml version="1.0" encoding="utf-8"?>
<a:theme xmlns:a="http://schemas.openxmlformats.org/drawingml/2006/main" name="6_Content">
  <a:themeElements>
    <a:clrScheme name="Custom 8">
      <a:dk1>
        <a:sysClr val="windowText" lastClr="000000"/>
      </a:dk1>
      <a:lt1>
        <a:sysClr val="window" lastClr="FFFFFF"/>
      </a:lt1>
      <a:dk2>
        <a:srgbClr val="1F497D"/>
      </a:dk2>
      <a:lt2>
        <a:srgbClr val="EEECE1"/>
      </a:lt2>
      <a:accent1>
        <a:srgbClr val="00A7B5"/>
      </a:accent1>
      <a:accent2>
        <a:srgbClr val="E92841"/>
      </a:accent2>
      <a:accent3>
        <a:srgbClr val="9BD732"/>
      </a:accent3>
      <a:accent4>
        <a:srgbClr val="4F2D7F"/>
      </a:accent4>
      <a:accent5>
        <a:srgbClr val="FF7D1E"/>
      </a:accent5>
      <a:accent6>
        <a:srgbClr val="C8BEAF"/>
      </a:accent6>
      <a:hlink>
        <a:srgbClr val="000000"/>
      </a:hlink>
      <a:folHlink>
        <a:srgbClr val="000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_Content">
  <a:themeElements>
    <a:clrScheme name="Custom 8">
      <a:dk1>
        <a:sysClr val="windowText" lastClr="000000"/>
      </a:dk1>
      <a:lt1>
        <a:sysClr val="window" lastClr="FFFFFF"/>
      </a:lt1>
      <a:dk2>
        <a:srgbClr val="1F497D"/>
      </a:dk2>
      <a:lt2>
        <a:srgbClr val="EEECE1"/>
      </a:lt2>
      <a:accent1>
        <a:srgbClr val="00A7B5"/>
      </a:accent1>
      <a:accent2>
        <a:srgbClr val="E92841"/>
      </a:accent2>
      <a:accent3>
        <a:srgbClr val="9BD732"/>
      </a:accent3>
      <a:accent4>
        <a:srgbClr val="4F2D7F"/>
      </a:accent4>
      <a:accent5>
        <a:srgbClr val="FF7D1E"/>
      </a:accent5>
      <a:accent6>
        <a:srgbClr val="C8BEAF"/>
      </a:accent6>
      <a:hlink>
        <a:srgbClr val="000000"/>
      </a:hlink>
      <a:folHlink>
        <a:srgbClr val="000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7_Content">
  <a:themeElements>
    <a:clrScheme name="Custom 8">
      <a:dk1>
        <a:sysClr val="windowText" lastClr="000000"/>
      </a:dk1>
      <a:lt1>
        <a:sysClr val="window" lastClr="FFFFFF"/>
      </a:lt1>
      <a:dk2>
        <a:srgbClr val="1F497D"/>
      </a:dk2>
      <a:lt2>
        <a:srgbClr val="EEECE1"/>
      </a:lt2>
      <a:accent1>
        <a:srgbClr val="00A7B5"/>
      </a:accent1>
      <a:accent2>
        <a:srgbClr val="E92841"/>
      </a:accent2>
      <a:accent3>
        <a:srgbClr val="9BD732"/>
      </a:accent3>
      <a:accent4>
        <a:srgbClr val="4F2D7F"/>
      </a:accent4>
      <a:accent5>
        <a:srgbClr val="FF7D1E"/>
      </a:accent5>
      <a:accent6>
        <a:srgbClr val="C8BEAF"/>
      </a:accent6>
      <a:hlink>
        <a:srgbClr val="000000"/>
      </a:hlink>
      <a:folHlink>
        <a:srgbClr val="000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F2D7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4.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5.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6.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7.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8.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9.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0.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1.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2.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3.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4.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5.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6.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7.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8.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19.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0.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1.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2.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3.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4.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5.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6.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7.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8.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29.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0.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1.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2.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3.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4.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5.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6.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7.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8.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39.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ppt/theme/themeOverride40.xml><?xml version="1.0" encoding="utf-8"?>
<a:themeOverride xmlns:a="http://schemas.openxmlformats.org/drawingml/2006/main">
  <a:clrScheme name="GT">
    <a:dk1>
      <a:sysClr val="windowText" lastClr="000000"/>
    </a:dk1>
    <a:lt1>
      <a:sysClr val="window" lastClr="FFFFFF"/>
    </a:lt1>
    <a:dk2>
      <a:srgbClr val="CCC4BD"/>
    </a:dk2>
    <a:lt2>
      <a:srgbClr val="F2F0EE"/>
    </a:lt2>
    <a:accent1>
      <a:srgbClr val="4F2D7F"/>
    </a:accent1>
    <a:accent2>
      <a:srgbClr val="00A4B3"/>
    </a:accent2>
    <a:accent3>
      <a:srgbClr val="FF5149"/>
    </a:accent3>
    <a:accent4>
      <a:srgbClr val="FFC23D"/>
    </a:accent4>
    <a:accent5>
      <a:srgbClr val="A06DFF"/>
    </a:accent5>
    <a:accent6>
      <a:srgbClr val="2B144C"/>
    </a:accent6>
    <a:hlink>
      <a:srgbClr val="2B144C"/>
    </a:hlink>
    <a:folHlink>
      <a:srgbClr val="2B144C"/>
    </a:folHlink>
  </a:clrScheme>
</a:themeOverride>
</file>

<file path=docMetadata/LabelInfo.xml><?xml version="1.0" encoding="utf-8"?>
<clbl:labelList xmlns:clbl="http://schemas.microsoft.com/office/2020/mipLabelMetadata">
  <clbl:label id="{af01ec2a-8820-438f-8095-4c17fe4d8f9b}" enabled="1" method="Standard" siteId="{795424f3-e337-464f-8cdc-d0723d25c050}" removed="0"/>
</clbl:labelList>
</file>

<file path=docProps/app.xml><?xml version="1.0" encoding="utf-8"?>
<Properties xmlns="http://schemas.openxmlformats.org/officeDocument/2006/extended-properties" xmlns:vt="http://schemas.openxmlformats.org/officeDocument/2006/docPropsVTypes">
  <Template/>
  <TotalTime>3333</TotalTime>
  <Words>7027</Words>
  <Application>Microsoft Office PowerPoint</Application>
  <PresentationFormat>Panorámica</PresentationFormat>
  <Paragraphs>707</Paragraphs>
  <Slides>55</Slides>
  <Notes>42</Notes>
  <HiddenSlides>0</HiddenSlides>
  <MMClips>0</MMClips>
  <ScaleCrop>false</ScaleCrop>
  <HeadingPairs>
    <vt:vector size="6" baseType="variant">
      <vt:variant>
        <vt:lpstr>Fuentes usadas</vt:lpstr>
      </vt:variant>
      <vt:variant>
        <vt:i4>11</vt:i4>
      </vt:variant>
      <vt:variant>
        <vt:lpstr>Tema</vt:lpstr>
      </vt:variant>
      <vt:variant>
        <vt:i4>10</vt:i4>
      </vt:variant>
      <vt:variant>
        <vt:lpstr>Títulos de diapositiva</vt:lpstr>
      </vt:variant>
      <vt:variant>
        <vt:i4>55</vt:i4>
      </vt:variant>
    </vt:vector>
  </HeadingPairs>
  <TitlesOfParts>
    <vt:vector size="76" baseType="lpstr">
      <vt:lpstr>Aptos</vt:lpstr>
      <vt:lpstr>Arial</vt:lpstr>
      <vt:lpstr>Arial Black</vt:lpstr>
      <vt:lpstr>Calibri</vt:lpstr>
      <vt:lpstr>Calibri Light</vt:lpstr>
      <vt:lpstr>GT Walsheim LC Light</vt:lpstr>
      <vt:lpstr>GT Walsheim Pro Bold</vt:lpstr>
      <vt:lpstr>GT Walsheim Pro Medium</vt:lpstr>
      <vt:lpstr>Montserrat</vt:lpstr>
      <vt:lpstr>Symbol</vt:lpstr>
      <vt:lpstr>Wingdings</vt:lpstr>
      <vt:lpstr>Grant Thornton Proposal 16x9</vt:lpstr>
      <vt:lpstr>Tema de Office</vt:lpstr>
      <vt:lpstr>3) Content</vt:lpstr>
      <vt:lpstr>4_Content</vt:lpstr>
      <vt:lpstr>5_Content</vt:lpstr>
      <vt:lpstr>1_3) Content</vt:lpstr>
      <vt:lpstr>1_Grant Thornton Proposal 16x9</vt:lpstr>
      <vt:lpstr>6_Content</vt:lpstr>
      <vt:lpstr>3_Content</vt:lpstr>
      <vt:lpstr>7_Content</vt:lpstr>
      <vt:lpstr>Presentación de PowerPoint</vt:lpstr>
      <vt:lpstr>Presentación de PowerPoint</vt:lpstr>
      <vt:lpstr>Nuestro especialista</vt:lpstr>
      <vt:lpstr>Agenda</vt:lpstr>
      <vt:lpstr>Cronología de la segunda revisión integral de la Norma de Contabilidad NIIF para las PYMES</vt:lpstr>
      <vt:lpstr>Cronología de la segunda revisión integral</vt:lpstr>
      <vt:lpstr>Fecha de vigencia y transición</vt:lpstr>
      <vt:lpstr>Fecha de vigencia</vt:lpstr>
      <vt:lpstr>Fecha de transición</vt:lpstr>
      <vt:lpstr>Análisis e impactos de los principales cambios de la Tercera Edición de la Norma de Contabilidad NIIF para las PYMES 2025</vt:lpstr>
      <vt:lpstr>Tercera Edición de la Norma de Contabilidad NIIF para las PYMES 2025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vt:lpstr>
      <vt:lpstr>Síguenos en nuestras redes: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Berner Gonzalez</dc:creator>
  <cp:lastModifiedBy>Boris Rene Cardenas</cp:lastModifiedBy>
  <cp:revision>362</cp:revision>
  <dcterms:created xsi:type="dcterms:W3CDTF">2024-08-05T16:39:31Z</dcterms:created>
  <dcterms:modified xsi:type="dcterms:W3CDTF">2025-03-19T04:50:54Z</dcterms:modified>
</cp:coreProperties>
</file>