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9"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8288000" cy="10287000"/>
  <p:notesSz cx="6858000" cy="9144000"/>
  <p:embeddedFontLst>
    <p:embeddedFont>
      <p:font typeface="Kollektif" panose="020B0604020101010102" pitchFamily="34" charset="77"/>
      <p:regular r:id="rId26"/>
    </p:embeddedFont>
    <p:embeddedFont>
      <p:font typeface="Lato" panose="020F0502020204030203" pitchFamily="34" charset="0"/>
      <p:regular r:id="rId27"/>
      <p:bold r:id="rId28"/>
      <p:italic r:id="rId29"/>
      <p:boldItalic r:id="rId30"/>
    </p:embeddedFont>
    <p:embeddedFont>
      <p:font typeface="Lato Bold" panose="020F0502020204030203" pitchFamily="34" charset="0"/>
      <p:regular r:id="rId31"/>
      <p:bold r:id="rId32"/>
    </p:embeddedFont>
    <p:embeddedFont>
      <p:font typeface="Lexend Deca" pitchFamily="2" charset="77"/>
      <p:regular r:id="rId33"/>
    </p:embeddedFont>
    <p:embeddedFont>
      <p:font typeface="Montserrat Extra-Bold" pitchFamily="2" charset="77"/>
      <p:regular r:id="rId34"/>
      <p:bold r:id="rId35"/>
    </p:embeddedFont>
    <p:embeddedFont>
      <p:font typeface="Montserrat Semi-Bold" pitchFamily="2" charset="77"/>
      <p:regular r:id="rId36"/>
      <p:bold r:id="rId37"/>
    </p:embeddedFont>
    <p:embeddedFont>
      <p:font typeface="Montserrat Semi-Bold Bold" pitchFamily="2" charset="77"/>
      <p:regular r:id="rId38"/>
      <p:bold r:id="rId39"/>
    </p:embeddedFont>
    <p:embeddedFont>
      <p:font typeface="Nunito" pitchFamily="2" charset="77"/>
      <p:regular r:id="rId40"/>
      <p:bold r:id="rId41"/>
      <p:italic r:id="rId42"/>
      <p:boldItalic r:id="rId43"/>
    </p:embeddedFont>
    <p:embeddedFont>
      <p:font typeface="Nunito Bold" pitchFamily="2" charset="77"/>
      <p:regular r:id="rId44"/>
      <p:bold r:id="rId45"/>
    </p:embeddedFont>
    <p:embeddedFont>
      <p:font typeface="Nunito Sans Bold" pitchFamily="2" charset="77"/>
      <p:regular r:id="rId46"/>
      <p:bold r:id="rId47"/>
    </p:embeddedFont>
    <p:embeddedFont>
      <p:font typeface="Open Sans" panose="020B0606030504020204" pitchFamily="34" charset="0"/>
      <p:regular r:id="rId48"/>
      <p:bold r:id="rId49"/>
      <p:italic r:id="rId50"/>
      <p:boldItalic r:id="rId51"/>
    </p:embeddedFont>
    <p:embeddedFont>
      <p:font typeface="Poppins Italics" pitchFamily="2" charset="77"/>
      <p:regular r:id="rId52"/>
      <p: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13" autoAdjust="0"/>
  </p:normalViewPr>
  <p:slideViewPr>
    <p:cSldViewPr>
      <p:cViewPr>
        <p:scale>
          <a:sx n="69" d="100"/>
          <a:sy n="69" d="100"/>
        </p:scale>
        <p:origin x="920"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
        <p:nvSpPr>
          <p:cNvPr id="7" name="Freeform 21">
            <a:extLst>
              <a:ext uri="{FF2B5EF4-FFF2-40B4-BE49-F238E27FC236}">
                <a16:creationId xmlns:a16="http://schemas.microsoft.com/office/drawing/2014/main" id="{ED670D17-D4B2-8365-CD6E-8660F11AD154}"/>
              </a:ext>
            </a:extLst>
          </p:cNvPr>
          <p:cNvSpPr/>
          <p:nvPr userDrawn="1"/>
        </p:nvSpPr>
        <p:spPr>
          <a:xfrm>
            <a:off x="16611600" y="9639300"/>
            <a:ext cx="1447800" cy="506376"/>
          </a:xfrm>
          <a:custGeom>
            <a:avLst/>
            <a:gdLst/>
            <a:ahLst/>
            <a:cxnLst/>
            <a:rect l="l" t="t" r="r" b="b"/>
            <a:pathLst>
              <a:path w="2607884" h="1192176">
                <a:moveTo>
                  <a:pt x="0" y="0"/>
                </a:moveTo>
                <a:lnTo>
                  <a:pt x="2607884" y="0"/>
                </a:lnTo>
                <a:lnTo>
                  <a:pt x="2607884" y="1192176"/>
                </a:lnTo>
                <a:lnTo>
                  <a:pt x="0" y="1192176"/>
                </a:lnTo>
                <a:lnTo>
                  <a:pt x="0" y="0"/>
                </a:lnTo>
                <a:close/>
              </a:path>
            </a:pathLst>
          </a:custGeom>
          <a:blipFill>
            <a:blip r:embed="rId2"/>
            <a:stretch>
              <a:fillRect/>
            </a:stretch>
          </a:blipFill>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
        <p:nvSpPr>
          <p:cNvPr id="7" name="Freeform 21">
            <a:extLst>
              <a:ext uri="{FF2B5EF4-FFF2-40B4-BE49-F238E27FC236}">
                <a16:creationId xmlns:a16="http://schemas.microsoft.com/office/drawing/2014/main" id="{6810736F-E520-EBBC-38CD-912CEF7E9DD2}"/>
              </a:ext>
            </a:extLst>
          </p:cNvPr>
          <p:cNvSpPr/>
          <p:nvPr userDrawn="1"/>
        </p:nvSpPr>
        <p:spPr>
          <a:xfrm>
            <a:off x="16687800" y="9486900"/>
            <a:ext cx="1219200" cy="544286"/>
          </a:xfrm>
          <a:custGeom>
            <a:avLst/>
            <a:gdLst/>
            <a:ahLst/>
            <a:cxnLst/>
            <a:rect l="l" t="t" r="r" b="b"/>
            <a:pathLst>
              <a:path w="2607884" h="1192176">
                <a:moveTo>
                  <a:pt x="0" y="0"/>
                </a:moveTo>
                <a:lnTo>
                  <a:pt x="2607884" y="0"/>
                </a:lnTo>
                <a:lnTo>
                  <a:pt x="2607884" y="1192176"/>
                </a:lnTo>
                <a:lnTo>
                  <a:pt x="0" y="1192176"/>
                </a:lnTo>
                <a:lnTo>
                  <a:pt x="0" y="0"/>
                </a:lnTo>
                <a:close/>
              </a:path>
            </a:pathLst>
          </a:custGeom>
          <a:blipFill>
            <a:blip r:embed="rId13"/>
            <a:stretch>
              <a:fillRect/>
            </a:stretch>
          </a:blipFill>
        </p:spPr>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sv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nytimes.com/2014/02/16/technology/intels-sharp-eyed-social-scientist.html?_r=0" TargetMode="External"/><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amazon.com/Handbook-Anthropology-Business-Rita-Denny/dp/1611321719" TargetMode="External"/><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1.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9.jpeg"/><Relationship Id="rId7" Type="http://schemas.openxmlformats.org/officeDocument/2006/relationships/image" Target="../media/image43.sv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81879"/>
            <a:ext cx="346821" cy="346821"/>
          </a:xfrm>
          <a:custGeom>
            <a:avLst/>
            <a:gdLst/>
            <a:ahLst/>
            <a:cxnLst/>
            <a:rect l="l" t="t" r="r" b="b"/>
            <a:pathLst>
              <a:path w="346821" h="346821">
                <a:moveTo>
                  <a:pt x="0" y="0"/>
                </a:moveTo>
                <a:lnTo>
                  <a:pt x="346821" y="0"/>
                </a:lnTo>
                <a:lnTo>
                  <a:pt x="346821" y="346821"/>
                </a:lnTo>
                <a:lnTo>
                  <a:pt x="0" y="3468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506101" y="-5273203"/>
            <a:ext cx="12256985" cy="12256985"/>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5" name="Group 5"/>
          <p:cNvGrpSpPr>
            <a:grpSpLocks noChangeAspect="1"/>
          </p:cNvGrpSpPr>
          <p:nvPr/>
        </p:nvGrpSpPr>
        <p:grpSpPr>
          <a:xfrm>
            <a:off x="14198464" y="3991351"/>
            <a:ext cx="5731704" cy="5731704"/>
            <a:chOff x="0" y="0"/>
            <a:chExt cx="6355080" cy="6355080"/>
          </a:xfrm>
        </p:grpSpPr>
        <p:sp>
          <p:nvSpPr>
            <p:cNvPr id="6" name="Freeform 6"/>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FDE59"/>
            </a:solidFill>
          </p:spPr>
        </p:sp>
      </p:grpSp>
      <p:grpSp>
        <p:nvGrpSpPr>
          <p:cNvPr id="7" name="Group 7"/>
          <p:cNvGrpSpPr>
            <a:grpSpLocks noChangeAspect="1"/>
          </p:cNvGrpSpPr>
          <p:nvPr/>
        </p:nvGrpSpPr>
        <p:grpSpPr>
          <a:xfrm>
            <a:off x="9399647" y="706805"/>
            <a:ext cx="7859653" cy="7859622"/>
            <a:chOff x="0" y="0"/>
            <a:chExt cx="6350000" cy="6349975"/>
          </a:xfrm>
        </p:grpSpPr>
        <p:sp>
          <p:nvSpPr>
            <p:cNvPr id="8" name="Freeform 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8888" r="-38888"/>
              </a:stretch>
            </a:blipFill>
          </p:spPr>
        </p:sp>
      </p:grpSp>
      <p:sp>
        <p:nvSpPr>
          <p:cNvPr id="9" name="Freeform 9"/>
          <p:cNvSpPr/>
          <p:nvPr/>
        </p:nvSpPr>
        <p:spPr>
          <a:xfrm>
            <a:off x="12511514" y="4758692"/>
            <a:ext cx="8246159" cy="8229600"/>
          </a:xfrm>
          <a:custGeom>
            <a:avLst/>
            <a:gdLst/>
            <a:ahLst/>
            <a:cxnLst/>
            <a:rect l="l" t="t" r="r" b="b"/>
            <a:pathLst>
              <a:path w="8246159" h="8229600">
                <a:moveTo>
                  <a:pt x="0" y="0"/>
                </a:moveTo>
                <a:lnTo>
                  <a:pt x="8246158" y="0"/>
                </a:lnTo>
                <a:lnTo>
                  <a:pt x="8246158" y="8229600"/>
                </a:lnTo>
                <a:lnTo>
                  <a:pt x="0" y="8229600"/>
                </a:lnTo>
                <a:lnTo>
                  <a:pt x="0" y="0"/>
                </a:lnTo>
                <a:close/>
              </a:path>
            </a:pathLst>
          </a:custGeom>
          <a:blipFill>
            <a:blip r:embed="rId5"/>
            <a:stretch>
              <a:fillRect/>
            </a:stretch>
          </a:blipFill>
        </p:spPr>
      </p:sp>
      <p:grpSp>
        <p:nvGrpSpPr>
          <p:cNvPr id="10" name="Group 10"/>
          <p:cNvGrpSpPr/>
          <p:nvPr/>
        </p:nvGrpSpPr>
        <p:grpSpPr>
          <a:xfrm>
            <a:off x="12511514" y="4788080"/>
            <a:ext cx="7893772" cy="7893772"/>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CFC">
                <a:alpha val="37647"/>
              </a:srgbClr>
            </a:solidFill>
          </p:spPr>
        </p:sp>
      </p:grpSp>
      <p:grpSp>
        <p:nvGrpSpPr>
          <p:cNvPr id="12" name="Group 12"/>
          <p:cNvGrpSpPr/>
          <p:nvPr/>
        </p:nvGrpSpPr>
        <p:grpSpPr>
          <a:xfrm>
            <a:off x="8784197" y="526903"/>
            <a:ext cx="359803" cy="359803"/>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14" name="Group 14"/>
          <p:cNvGrpSpPr/>
          <p:nvPr/>
        </p:nvGrpSpPr>
        <p:grpSpPr>
          <a:xfrm>
            <a:off x="8245813" y="9748616"/>
            <a:ext cx="1076768" cy="1076768"/>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C52FF"/>
            </a:solidFill>
          </p:spPr>
        </p:sp>
      </p:grpSp>
      <p:grpSp>
        <p:nvGrpSpPr>
          <p:cNvPr id="16" name="Group 16"/>
          <p:cNvGrpSpPr/>
          <p:nvPr/>
        </p:nvGrpSpPr>
        <p:grpSpPr>
          <a:xfrm>
            <a:off x="17619640" y="5676371"/>
            <a:ext cx="359803" cy="359803"/>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9E9E9"/>
            </a:solidFill>
          </p:spPr>
        </p:sp>
      </p:grpSp>
      <p:grpSp>
        <p:nvGrpSpPr>
          <p:cNvPr id="18" name="Group 18"/>
          <p:cNvGrpSpPr/>
          <p:nvPr/>
        </p:nvGrpSpPr>
        <p:grpSpPr>
          <a:xfrm>
            <a:off x="8784197" y="2520918"/>
            <a:ext cx="411505" cy="427344"/>
            <a:chOff x="0" y="0"/>
            <a:chExt cx="1913890" cy="1987556"/>
          </a:xfrm>
        </p:grpSpPr>
        <p:sp>
          <p:nvSpPr>
            <p:cNvPr id="19" name="Freeform 19"/>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004AAD"/>
            </a:solidFill>
          </p:spPr>
        </p:sp>
      </p:grpSp>
      <p:sp>
        <p:nvSpPr>
          <p:cNvPr id="20" name="Freeform 20"/>
          <p:cNvSpPr/>
          <p:nvPr/>
        </p:nvSpPr>
        <p:spPr>
          <a:xfrm>
            <a:off x="15680116" y="8066124"/>
            <a:ext cx="2607884" cy="1192176"/>
          </a:xfrm>
          <a:custGeom>
            <a:avLst/>
            <a:gdLst/>
            <a:ahLst/>
            <a:cxnLst/>
            <a:rect l="l" t="t" r="r" b="b"/>
            <a:pathLst>
              <a:path w="2607884" h="1192176">
                <a:moveTo>
                  <a:pt x="0" y="0"/>
                </a:moveTo>
                <a:lnTo>
                  <a:pt x="2607884" y="0"/>
                </a:lnTo>
                <a:lnTo>
                  <a:pt x="2607884" y="1192176"/>
                </a:lnTo>
                <a:lnTo>
                  <a:pt x="0" y="1192176"/>
                </a:lnTo>
                <a:lnTo>
                  <a:pt x="0" y="0"/>
                </a:lnTo>
                <a:close/>
              </a:path>
            </a:pathLst>
          </a:custGeom>
          <a:blipFill>
            <a:blip r:embed="rId6"/>
            <a:stretch>
              <a:fillRect/>
            </a:stretch>
          </a:blipFill>
        </p:spPr>
      </p:sp>
      <p:grpSp>
        <p:nvGrpSpPr>
          <p:cNvPr id="23" name="Group 23"/>
          <p:cNvGrpSpPr/>
          <p:nvPr/>
        </p:nvGrpSpPr>
        <p:grpSpPr>
          <a:xfrm>
            <a:off x="539820" y="3701970"/>
            <a:ext cx="5576520" cy="2503108"/>
            <a:chOff x="0" y="0"/>
            <a:chExt cx="7435359" cy="3337477"/>
          </a:xfrm>
        </p:grpSpPr>
        <p:sp>
          <p:nvSpPr>
            <p:cNvPr id="24" name="Freeform 24"/>
            <p:cNvSpPr/>
            <p:nvPr/>
          </p:nvSpPr>
          <p:spPr>
            <a:xfrm>
              <a:off x="0" y="0"/>
              <a:ext cx="7435357" cy="3059118"/>
            </a:xfrm>
            <a:custGeom>
              <a:avLst/>
              <a:gdLst/>
              <a:ahLst/>
              <a:cxnLst/>
              <a:rect l="l" t="t" r="r" b="b"/>
              <a:pathLst>
                <a:path w="7435358" h="3059119">
                  <a:moveTo>
                    <a:pt x="0" y="0"/>
                  </a:moveTo>
                  <a:lnTo>
                    <a:pt x="7435358" y="0"/>
                  </a:lnTo>
                  <a:lnTo>
                    <a:pt x="7435358" y="3059119"/>
                  </a:lnTo>
                  <a:lnTo>
                    <a:pt x="0" y="3059119"/>
                  </a:lnTo>
                  <a:lnTo>
                    <a:pt x="0" y="0"/>
                  </a:lnTo>
                  <a:close/>
                </a:path>
              </a:pathLst>
            </a:custGeom>
            <a:blipFill>
              <a:blip r:embed="rId7"/>
              <a:stretch>
                <a:fillRect/>
              </a:stretch>
            </a:blipFill>
          </p:spPr>
        </p:sp>
        <p:sp>
          <p:nvSpPr>
            <p:cNvPr id="25" name="TextBox 25"/>
            <p:cNvSpPr txBox="1"/>
            <p:nvPr/>
          </p:nvSpPr>
          <p:spPr>
            <a:xfrm>
              <a:off x="2407377" y="2866259"/>
              <a:ext cx="5027982" cy="471218"/>
            </a:xfrm>
            <a:prstGeom prst="rect">
              <a:avLst/>
            </a:prstGeom>
          </p:spPr>
          <p:txBody>
            <a:bodyPr lIns="0" tIns="0" rIns="0" bIns="0" rtlCol="0" anchor="t">
              <a:spAutoFit/>
            </a:bodyPr>
            <a:lstStyle/>
            <a:p>
              <a:pPr algn="l">
                <a:lnSpc>
                  <a:spcPts val="2893"/>
                </a:lnSpc>
              </a:pPr>
              <a:r>
                <a:rPr lang="en-US" sz="2066" dirty="0">
                  <a:solidFill>
                    <a:srgbClr val="000000"/>
                  </a:solidFill>
                  <a:latin typeface="Poppins Italics"/>
                </a:rPr>
                <a:t>¡Tan empresario </a:t>
              </a:r>
              <a:r>
                <a:rPr lang="en-US" sz="2066" dirty="0" err="1">
                  <a:solidFill>
                    <a:srgbClr val="000000"/>
                  </a:solidFill>
                  <a:latin typeface="Poppins Italics"/>
                </a:rPr>
                <a:t>como</a:t>
              </a:r>
              <a:r>
                <a:rPr lang="en-US" sz="2066" dirty="0">
                  <a:solidFill>
                    <a:srgbClr val="000000"/>
                  </a:solidFill>
                  <a:latin typeface="Poppins Italics"/>
                </a:rPr>
                <a:t> </a:t>
              </a:r>
              <a:r>
                <a:rPr lang="en-US" sz="2066" dirty="0" err="1">
                  <a:solidFill>
                    <a:srgbClr val="000000"/>
                  </a:solidFill>
                  <a:latin typeface="Poppins Italics"/>
                </a:rPr>
                <a:t>vos</a:t>
              </a:r>
              <a:r>
                <a:rPr lang="en-US" sz="2066" dirty="0">
                  <a:solidFill>
                    <a:srgbClr val="000000"/>
                  </a:solidFill>
                  <a:latin typeface="Poppins Italics"/>
                </a:rPr>
                <a:t>!</a:t>
              </a:r>
            </a:p>
          </p:txBody>
        </p:sp>
      </p:grpSp>
      <p:sp>
        <p:nvSpPr>
          <p:cNvPr id="26" name="TextBox 26"/>
          <p:cNvSpPr txBox="1"/>
          <p:nvPr/>
        </p:nvSpPr>
        <p:spPr>
          <a:xfrm>
            <a:off x="539820" y="813268"/>
            <a:ext cx="8859826" cy="2692308"/>
          </a:xfrm>
          <a:prstGeom prst="rect">
            <a:avLst/>
          </a:prstGeom>
        </p:spPr>
        <p:txBody>
          <a:bodyPr lIns="0" tIns="0" rIns="0" bIns="0" rtlCol="0" anchor="t">
            <a:spAutoFit/>
          </a:bodyPr>
          <a:lstStyle/>
          <a:p>
            <a:pPr algn="l">
              <a:lnSpc>
                <a:spcPts val="10578"/>
              </a:lnSpc>
            </a:pPr>
            <a:r>
              <a:rPr lang="en-US" sz="9279">
                <a:solidFill>
                  <a:srgbClr val="000000"/>
                </a:solidFill>
                <a:latin typeface="Montserrat Extra-Bold"/>
              </a:rPr>
              <a:t>Negocios en </a:t>
            </a:r>
          </a:p>
          <a:p>
            <a:pPr algn="l">
              <a:lnSpc>
                <a:spcPts val="10578"/>
              </a:lnSpc>
            </a:pPr>
            <a:r>
              <a:rPr lang="en-US" sz="9279">
                <a:solidFill>
                  <a:srgbClr val="000000"/>
                </a:solidFill>
                <a:latin typeface="Montserrat Extra-Bold"/>
              </a:rPr>
              <a:t>la era Digital</a:t>
            </a:r>
          </a:p>
        </p:txBody>
      </p:sp>
      <p:sp>
        <p:nvSpPr>
          <p:cNvPr id="27" name="TextBox 27"/>
          <p:cNvSpPr txBox="1"/>
          <p:nvPr/>
        </p:nvSpPr>
        <p:spPr>
          <a:xfrm>
            <a:off x="9976430" y="9621676"/>
            <a:ext cx="8003014" cy="563656"/>
          </a:xfrm>
          <a:prstGeom prst="rect">
            <a:avLst/>
          </a:prstGeom>
        </p:spPr>
        <p:txBody>
          <a:bodyPr lIns="0" tIns="0" rIns="0" bIns="0" rtlCol="0" anchor="t">
            <a:spAutoFit/>
          </a:bodyPr>
          <a:lstStyle/>
          <a:p>
            <a:pPr algn="l">
              <a:lnSpc>
                <a:spcPts val="4740"/>
              </a:lnSpc>
              <a:spcBef>
                <a:spcPct val="0"/>
              </a:spcBef>
            </a:pPr>
            <a:r>
              <a:rPr lang="en-US" sz="3385">
                <a:solidFill>
                  <a:srgbClr val="000000"/>
                </a:solidFill>
                <a:latin typeface="Lato"/>
              </a:rPr>
              <a:t>Guadalajara de Buga / Mayo 16 / 2023</a:t>
            </a:r>
          </a:p>
        </p:txBody>
      </p:sp>
      <p:pic>
        <p:nvPicPr>
          <p:cNvPr id="29" name="Imagen 28">
            <a:extLst>
              <a:ext uri="{FF2B5EF4-FFF2-40B4-BE49-F238E27FC236}">
                <a16:creationId xmlns:a16="http://schemas.microsoft.com/office/drawing/2014/main" id="{CFD78169-5653-CD83-5D52-1FF5496B51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614" y="8579312"/>
            <a:ext cx="4813740" cy="1380685"/>
          </a:xfrm>
          <a:prstGeom prst="rect">
            <a:avLst/>
          </a:prstGeom>
        </p:spPr>
      </p:pic>
      <p:pic>
        <p:nvPicPr>
          <p:cNvPr id="28" name="Imagen 27">
            <a:extLst>
              <a:ext uri="{FF2B5EF4-FFF2-40B4-BE49-F238E27FC236}">
                <a16:creationId xmlns:a16="http://schemas.microsoft.com/office/drawing/2014/main" id="{CAEF9627-62F9-AF9E-7DC4-D9BAE70252F3}"/>
              </a:ext>
            </a:extLst>
          </p:cNvPr>
          <p:cNvPicPr>
            <a:picLocks noChangeAspect="1"/>
          </p:cNvPicPr>
          <p:nvPr/>
        </p:nvPicPr>
        <p:blipFill rotWithShape="1">
          <a:blip r:embed="rId9">
            <a:extLst>
              <a:ext uri="{28A0092B-C50C-407E-A947-70E740481C1C}">
                <a14:useLocalDpi xmlns:a14="http://schemas.microsoft.com/office/drawing/2010/main" val="0"/>
              </a:ext>
            </a:extLst>
          </a:blip>
          <a:srcRect l="11172" t="27242" r="11211" b="35885"/>
          <a:stretch/>
        </p:blipFill>
        <p:spPr>
          <a:xfrm>
            <a:off x="604720" y="6251499"/>
            <a:ext cx="7089434" cy="18945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66089" y="9378888"/>
            <a:ext cx="3349984" cy="617022"/>
            <a:chOff x="0" y="0"/>
            <a:chExt cx="3585493" cy="660400"/>
          </a:xfrm>
        </p:grpSpPr>
        <p:sp>
          <p:nvSpPr>
            <p:cNvPr id="3" name="Freeform 3"/>
            <p:cNvSpPr/>
            <p:nvPr/>
          </p:nvSpPr>
          <p:spPr>
            <a:xfrm>
              <a:off x="0" y="0"/>
              <a:ext cx="3585493" cy="660400"/>
            </a:xfrm>
            <a:custGeom>
              <a:avLst/>
              <a:gdLst/>
              <a:ahLst/>
              <a:cxnLst/>
              <a:rect l="l" t="t" r="r" b="b"/>
              <a:pathLst>
                <a:path w="3585493" h="660400">
                  <a:moveTo>
                    <a:pt x="3461033" y="660400"/>
                  </a:moveTo>
                  <a:lnTo>
                    <a:pt x="124460" y="660400"/>
                  </a:lnTo>
                  <a:cubicBezTo>
                    <a:pt x="55880" y="660400"/>
                    <a:pt x="0" y="604520"/>
                    <a:pt x="0" y="535940"/>
                  </a:cubicBezTo>
                  <a:lnTo>
                    <a:pt x="0" y="124460"/>
                  </a:lnTo>
                  <a:cubicBezTo>
                    <a:pt x="0" y="55880"/>
                    <a:pt x="55880" y="0"/>
                    <a:pt x="124460" y="0"/>
                  </a:cubicBezTo>
                  <a:lnTo>
                    <a:pt x="3461033" y="0"/>
                  </a:lnTo>
                  <a:cubicBezTo>
                    <a:pt x="3529613" y="0"/>
                    <a:pt x="3585493" y="55880"/>
                    <a:pt x="3585493" y="124460"/>
                  </a:cubicBezTo>
                  <a:lnTo>
                    <a:pt x="3585493" y="535940"/>
                  </a:lnTo>
                  <a:cubicBezTo>
                    <a:pt x="3585493" y="604520"/>
                    <a:pt x="3529613" y="660400"/>
                    <a:pt x="3461033" y="660400"/>
                  </a:cubicBezTo>
                  <a:close/>
                </a:path>
              </a:pathLst>
            </a:custGeom>
            <a:solidFill>
              <a:srgbClr val="CB6CE6"/>
            </a:solidFill>
          </p:spPr>
        </p:sp>
      </p:grpSp>
      <p:grpSp>
        <p:nvGrpSpPr>
          <p:cNvPr id="4" name="Group 4"/>
          <p:cNvGrpSpPr/>
          <p:nvPr/>
        </p:nvGrpSpPr>
        <p:grpSpPr>
          <a:xfrm>
            <a:off x="18108098" y="5905067"/>
            <a:ext cx="359803" cy="359803"/>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24BE1"/>
            </a:solidFill>
          </p:spPr>
        </p:sp>
      </p:grpSp>
      <p:grpSp>
        <p:nvGrpSpPr>
          <p:cNvPr id="6" name="Group 6"/>
          <p:cNvGrpSpPr/>
          <p:nvPr/>
        </p:nvGrpSpPr>
        <p:grpSpPr>
          <a:xfrm>
            <a:off x="7147449" y="0"/>
            <a:ext cx="922636" cy="819651"/>
            <a:chOff x="0" y="0"/>
            <a:chExt cx="6350000" cy="5641214"/>
          </a:xfrm>
        </p:grpSpPr>
        <p:sp>
          <p:nvSpPr>
            <p:cNvPr id="7" name="Freeform 7"/>
            <p:cNvSpPr/>
            <p:nvPr/>
          </p:nvSpPr>
          <p:spPr>
            <a:xfrm>
              <a:off x="0" y="0"/>
              <a:ext cx="6350000" cy="5641214"/>
            </a:xfrm>
            <a:custGeom>
              <a:avLst/>
              <a:gdLst/>
              <a:ahLst/>
              <a:cxnLst/>
              <a:rect l="l" t="t" r="r" b="b"/>
              <a:pathLst>
                <a:path w="6350000" h="5641214">
                  <a:moveTo>
                    <a:pt x="3175000" y="0"/>
                  </a:moveTo>
                  <a:cubicBezTo>
                    <a:pt x="1421496" y="0"/>
                    <a:pt x="0" y="1262829"/>
                    <a:pt x="0" y="2820607"/>
                  </a:cubicBezTo>
                  <a:cubicBezTo>
                    <a:pt x="0" y="4378385"/>
                    <a:pt x="1421496" y="5641214"/>
                    <a:pt x="3175000" y="5641214"/>
                  </a:cubicBezTo>
                  <a:cubicBezTo>
                    <a:pt x="4928504" y="5641214"/>
                    <a:pt x="6350000" y="4378385"/>
                    <a:pt x="6350000" y="2820607"/>
                  </a:cubicBezTo>
                  <a:cubicBezTo>
                    <a:pt x="6350000" y="1262829"/>
                    <a:pt x="4928504" y="0"/>
                    <a:pt x="3175000" y="0"/>
                  </a:cubicBezTo>
                  <a:close/>
                </a:path>
              </a:pathLst>
            </a:custGeom>
            <a:solidFill>
              <a:srgbClr val="38B6FF"/>
            </a:solidFill>
          </p:spPr>
        </p:sp>
      </p:grpSp>
      <p:grpSp>
        <p:nvGrpSpPr>
          <p:cNvPr id="8" name="Group 8"/>
          <p:cNvGrpSpPr/>
          <p:nvPr/>
        </p:nvGrpSpPr>
        <p:grpSpPr>
          <a:xfrm>
            <a:off x="3243828" y="9554648"/>
            <a:ext cx="474103" cy="47410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10" name="Group 10"/>
          <p:cNvGrpSpPr/>
          <p:nvPr/>
        </p:nvGrpSpPr>
        <p:grpSpPr>
          <a:xfrm>
            <a:off x="-759679" y="5776457"/>
            <a:ext cx="3679658" cy="2455247"/>
            <a:chOff x="0" y="0"/>
            <a:chExt cx="1244724" cy="830540"/>
          </a:xfrm>
        </p:grpSpPr>
        <p:sp>
          <p:nvSpPr>
            <p:cNvPr id="11" name="Freeform 11"/>
            <p:cNvSpPr/>
            <p:nvPr/>
          </p:nvSpPr>
          <p:spPr>
            <a:xfrm>
              <a:off x="0" y="0"/>
              <a:ext cx="1244724" cy="830540"/>
            </a:xfrm>
            <a:custGeom>
              <a:avLst/>
              <a:gdLst/>
              <a:ahLst/>
              <a:cxnLst/>
              <a:rect l="l" t="t" r="r" b="b"/>
              <a:pathLst>
                <a:path w="1244724" h="830540">
                  <a:moveTo>
                    <a:pt x="1120264" y="830540"/>
                  </a:moveTo>
                  <a:lnTo>
                    <a:pt x="124460" y="830540"/>
                  </a:lnTo>
                  <a:cubicBezTo>
                    <a:pt x="55880" y="830540"/>
                    <a:pt x="0" y="774660"/>
                    <a:pt x="0" y="706080"/>
                  </a:cubicBezTo>
                  <a:lnTo>
                    <a:pt x="0" y="124460"/>
                  </a:lnTo>
                  <a:cubicBezTo>
                    <a:pt x="0" y="55880"/>
                    <a:pt x="55880" y="0"/>
                    <a:pt x="124460" y="0"/>
                  </a:cubicBezTo>
                  <a:lnTo>
                    <a:pt x="1120264" y="0"/>
                  </a:lnTo>
                  <a:cubicBezTo>
                    <a:pt x="1188844" y="0"/>
                    <a:pt x="1244724" y="55880"/>
                    <a:pt x="1244724" y="124460"/>
                  </a:cubicBezTo>
                  <a:lnTo>
                    <a:pt x="1244724" y="706080"/>
                  </a:lnTo>
                  <a:cubicBezTo>
                    <a:pt x="1244724" y="774660"/>
                    <a:pt x="1188844" y="830540"/>
                    <a:pt x="1120264" y="830540"/>
                  </a:cubicBezTo>
                  <a:close/>
                </a:path>
              </a:pathLst>
            </a:custGeom>
            <a:solidFill>
              <a:srgbClr val="FFDE59"/>
            </a:solidFill>
          </p:spPr>
        </p:sp>
      </p:grpSp>
      <p:sp>
        <p:nvSpPr>
          <p:cNvPr id="12" name="TextBox 12"/>
          <p:cNvSpPr txBox="1"/>
          <p:nvPr/>
        </p:nvSpPr>
        <p:spPr>
          <a:xfrm>
            <a:off x="567382" y="419497"/>
            <a:ext cx="8228420" cy="4785460"/>
          </a:xfrm>
          <a:prstGeom prst="rect">
            <a:avLst/>
          </a:prstGeom>
        </p:spPr>
        <p:txBody>
          <a:bodyPr lIns="0" tIns="0" rIns="0" bIns="0" rtlCol="0" anchor="t">
            <a:spAutoFit/>
          </a:bodyPr>
          <a:lstStyle/>
          <a:p>
            <a:pPr algn="l">
              <a:lnSpc>
                <a:spcPts val="9590"/>
              </a:lnSpc>
            </a:pPr>
            <a:r>
              <a:rPr lang="en-US" sz="6850">
                <a:solidFill>
                  <a:srgbClr val="000000"/>
                </a:solidFill>
                <a:latin typeface="Montserrat Extra-Bold"/>
              </a:rPr>
              <a:t>Antropología Digital y el Marketing Online.</a:t>
            </a:r>
          </a:p>
        </p:txBody>
      </p:sp>
      <p:sp>
        <p:nvSpPr>
          <p:cNvPr id="13" name="TextBox 13"/>
          <p:cNvSpPr txBox="1"/>
          <p:nvPr/>
        </p:nvSpPr>
        <p:spPr>
          <a:xfrm>
            <a:off x="1789447" y="7775076"/>
            <a:ext cx="6280638" cy="529507"/>
          </a:xfrm>
          <a:prstGeom prst="rect">
            <a:avLst/>
          </a:prstGeom>
        </p:spPr>
        <p:txBody>
          <a:bodyPr lIns="0" tIns="0" rIns="0" bIns="0" rtlCol="0" anchor="t">
            <a:spAutoFit/>
          </a:bodyPr>
          <a:lstStyle/>
          <a:p>
            <a:pPr algn="l">
              <a:lnSpc>
                <a:spcPts val="4309"/>
              </a:lnSpc>
            </a:pPr>
            <a:r>
              <a:rPr lang="en-US" sz="3078">
                <a:solidFill>
                  <a:srgbClr val="000000"/>
                </a:solidFill>
                <a:latin typeface="Nunito Sans Bold"/>
              </a:rPr>
              <a:t>Alfredo Jose Roldan Piedrahita</a:t>
            </a:r>
          </a:p>
        </p:txBody>
      </p:sp>
      <p:grpSp>
        <p:nvGrpSpPr>
          <p:cNvPr id="14" name="Group 14"/>
          <p:cNvGrpSpPr/>
          <p:nvPr/>
        </p:nvGrpSpPr>
        <p:grpSpPr>
          <a:xfrm>
            <a:off x="7266854" y="4030522"/>
            <a:ext cx="341912" cy="355073"/>
            <a:chOff x="0" y="0"/>
            <a:chExt cx="1913890" cy="1987556"/>
          </a:xfrm>
        </p:grpSpPr>
        <p:sp>
          <p:nvSpPr>
            <p:cNvPr id="15" name="Freeform 15"/>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ECEBE7"/>
            </a:solidFill>
          </p:spPr>
        </p:sp>
      </p:grpSp>
      <p:grpSp>
        <p:nvGrpSpPr>
          <p:cNvPr id="16" name="Group 16"/>
          <p:cNvGrpSpPr>
            <a:grpSpLocks noChangeAspect="1"/>
          </p:cNvGrpSpPr>
          <p:nvPr/>
        </p:nvGrpSpPr>
        <p:grpSpPr>
          <a:xfrm>
            <a:off x="4519743" y="4385595"/>
            <a:ext cx="3456170" cy="3456156"/>
            <a:chOff x="0" y="0"/>
            <a:chExt cx="6350000" cy="6349975"/>
          </a:xfrm>
        </p:grpSpPr>
        <p:sp>
          <p:nvSpPr>
            <p:cNvPr id="17" name="Freeform 1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a:stretch>
            </a:blipFill>
          </p:spPr>
        </p:sp>
      </p:grpSp>
      <p:grpSp>
        <p:nvGrpSpPr>
          <p:cNvPr id="18" name="Group 18"/>
          <p:cNvGrpSpPr/>
          <p:nvPr/>
        </p:nvGrpSpPr>
        <p:grpSpPr>
          <a:xfrm>
            <a:off x="8271188" y="-570971"/>
            <a:ext cx="9544884" cy="10599723"/>
            <a:chOff x="0" y="0"/>
            <a:chExt cx="12726513" cy="14132964"/>
          </a:xfrm>
        </p:grpSpPr>
        <p:sp>
          <p:nvSpPr>
            <p:cNvPr id="19" name="TextBox 19"/>
            <p:cNvSpPr txBox="1"/>
            <p:nvPr/>
          </p:nvSpPr>
          <p:spPr>
            <a:xfrm>
              <a:off x="0" y="-66675"/>
              <a:ext cx="12726513" cy="743433"/>
            </a:xfrm>
            <a:prstGeom prst="rect">
              <a:avLst/>
            </a:prstGeom>
          </p:spPr>
          <p:txBody>
            <a:bodyPr lIns="0" tIns="0" rIns="0" bIns="0" rtlCol="0" anchor="t">
              <a:spAutoFit/>
            </a:bodyPr>
            <a:lstStyle/>
            <a:p>
              <a:pPr algn="l">
                <a:lnSpc>
                  <a:spcPts val="4056"/>
                </a:lnSpc>
              </a:pPr>
              <a:endParaRPr/>
            </a:p>
          </p:txBody>
        </p:sp>
        <p:sp>
          <p:nvSpPr>
            <p:cNvPr id="20" name="TextBox 20"/>
            <p:cNvSpPr txBox="1"/>
            <p:nvPr/>
          </p:nvSpPr>
          <p:spPr>
            <a:xfrm>
              <a:off x="0" y="806663"/>
              <a:ext cx="12726513" cy="13326301"/>
            </a:xfrm>
            <a:prstGeom prst="rect">
              <a:avLst/>
            </a:prstGeom>
          </p:spPr>
          <p:txBody>
            <a:bodyPr lIns="0" tIns="0" rIns="0" bIns="0" rtlCol="0" anchor="t">
              <a:spAutoFit/>
            </a:bodyPr>
            <a:lstStyle/>
            <a:p>
              <a:pPr algn="l">
                <a:lnSpc>
                  <a:spcPts val="3748"/>
                </a:lnSpc>
              </a:pPr>
              <a:r>
                <a:rPr lang="en-US" sz="2677" spc="26" dirty="0" err="1">
                  <a:solidFill>
                    <a:srgbClr val="151715"/>
                  </a:solidFill>
                  <a:latin typeface="Kollektif"/>
                </a:rPr>
                <a:t>Profesional</a:t>
              </a:r>
              <a:r>
                <a:rPr lang="en-US" sz="2677" spc="26" dirty="0">
                  <a:solidFill>
                    <a:srgbClr val="151715"/>
                  </a:solidFill>
                  <a:latin typeface="Kollektif"/>
                </a:rPr>
                <a:t> </a:t>
              </a:r>
              <a:r>
                <a:rPr lang="en-US" sz="2677" spc="26" dirty="0" err="1">
                  <a:solidFill>
                    <a:srgbClr val="151715"/>
                  </a:solidFill>
                  <a:latin typeface="Kollektif"/>
                </a:rPr>
                <a:t>en</a:t>
              </a:r>
              <a:r>
                <a:rPr lang="en-US" sz="2677" spc="26" dirty="0">
                  <a:solidFill>
                    <a:srgbClr val="151715"/>
                  </a:solidFill>
                  <a:latin typeface="Kollektif"/>
                </a:rPr>
                <a:t> </a:t>
              </a:r>
              <a:r>
                <a:rPr lang="en-US" sz="2677" spc="26" dirty="0" err="1">
                  <a:solidFill>
                    <a:srgbClr val="151715"/>
                  </a:solidFill>
                  <a:latin typeface="Kollektif"/>
                </a:rPr>
                <a:t>Humanidades</a:t>
              </a:r>
              <a:endParaRPr lang="en-US" sz="2677" spc="26" dirty="0">
                <a:solidFill>
                  <a:srgbClr val="151715"/>
                </a:solidFill>
                <a:latin typeface="Kollektif"/>
              </a:endParaRPr>
            </a:p>
            <a:p>
              <a:pPr algn="l">
                <a:lnSpc>
                  <a:spcPts val="3748"/>
                </a:lnSpc>
              </a:pPr>
              <a:r>
                <a:rPr lang="en-US" sz="2677" spc="26" dirty="0">
                  <a:solidFill>
                    <a:srgbClr val="151715"/>
                  </a:solidFill>
                  <a:latin typeface="Kollektif"/>
                </a:rPr>
                <a:t>Artes </a:t>
              </a:r>
              <a:r>
                <a:rPr lang="en-US" sz="2677" spc="26" dirty="0" err="1">
                  <a:solidFill>
                    <a:srgbClr val="151715"/>
                  </a:solidFill>
                  <a:latin typeface="Kollektif"/>
                </a:rPr>
                <a:t>Plásticas</a:t>
              </a:r>
              <a:r>
                <a:rPr lang="en-US" sz="2677" spc="26" dirty="0">
                  <a:solidFill>
                    <a:srgbClr val="151715"/>
                  </a:solidFill>
                  <a:latin typeface="Kollektif"/>
                </a:rPr>
                <a:t> </a:t>
              </a:r>
              <a:r>
                <a:rPr lang="en-US" sz="2677" spc="26" dirty="0" err="1">
                  <a:solidFill>
                    <a:srgbClr val="151715"/>
                  </a:solidFill>
                  <a:latin typeface="Kollektif"/>
                </a:rPr>
                <a:t>visuales</a:t>
              </a:r>
              <a:endParaRPr lang="en-US" sz="2677" spc="26" dirty="0">
                <a:solidFill>
                  <a:srgbClr val="151715"/>
                </a:solidFill>
                <a:latin typeface="Kollektif"/>
              </a:endParaRPr>
            </a:p>
            <a:p>
              <a:pPr algn="l">
                <a:lnSpc>
                  <a:spcPts val="3748"/>
                </a:lnSpc>
              </a:pPr>
              <a:r>
                <a:rPr lang="en-US" sz="2677" spc="26" dirty="0" err="1">
                  <a:solidFill>
                    <a:srgbClr val="151715"/>
                  </a:solidFill>
                  <a:latin typeface="Kollektif"/>
                </a:rPr>
                <a:t>Estudios</a:t>
              </a:r>
              <a:r>
                <a:rPr lang="en-US" sz="2677" spc="26" dirty="0">
                  <a:solidFill>
                    <a:srgbClr val="151715"/>
                  </a:solidFill>
                  <a:latin typeface="Kollektif"/>
                </a:rPr>
                <a:t> </a:t>
              </a:r>
              <a:r>
                <a:rPr lang="en-US" sz="2677" spc="26" dirty="0" err="1">
                  <a:solidFill>
                    <a:srgbClr val="151715"/>
                  </a:solidFill>
                  <a:latin typeface="Kollektif"/>
                </a:rPr>
                <a:t>en</a:t>
              </a:r>
              <a:r>
                <a:rPr lang="en-US" sz="2677" spc="26" dirty="0">
                  <a:solidFill>
                    <a:srgbClr val="151715"/>
                  </a:solidFill>
                  <a:latin typeface="Kollektif"/>
                </a:rPr>
                <a:t> </a:t>
              </a:r>
              <a:r>
                <a:rPr lang="en-US" sz="2677" spc="26" dirty="0" err="1">
                  <a:solidFill>
                    <a:srgbClr val="151715"/>
                  </a:solidFill>
                  <a:latin typeface="Kollektif"/>
                </a:rPr>
                <a:t>Humanidades</a:t>
              </a:r>
              <a:r>
                <a:rPr lang="en-US" sz="2677" spc="26" dirty="0">
                  <a:solidFill>
                    <a:srgbClr val="151715"/>
                  </a:solidFill>
                  <a:latin typeface="Kollektif"/>
                </a:rPr>
                <a:t> </a:t>
              </a:r>
              <a:r>
                <a:rPr lang="en-US" sz="2677" spc="26" dirty="0" err="1">
                  <a:solidFill>
                    <a:srgbClr val="151715"/>
                  </a:solidFill>
                  <a:latin typeface="Kollektif"/>
                </a:rPr>
                <a:t>Digitales</a:t>
              </a:r>
              <a:endParaRPr lang="en-US" sz="2677" spc="26" dirty="0">
                <a:solidFill>
                  <a:srgbClr val="151715"/>
                </a:solidFill>
                <a:latin typeface="Kollektif"/>
              </a:endParaRPr>
            </a:p>
            <a:p>
              <a:pPr algn="l">
                <a:lnSpc>
                  <a:spcPts val="3748"/>
                </a:lnSpc>
              </a:pPr>
              <a:r>
                <a:rPr lang="en-US" sz="2677" spc="26" dirty="0">
                  <a:solidFill>
                    <a:srgbClr val="151715"/>
                  </a:solidFill>
                  <a:latin typeface="Kollektif"/>
                </a:rPr>
                <a:t>Human Center </a:t>
              </a:r>
              <a:r>
                <a:rPr lang="en-US" sz="2677" spc="26" dirty="0" err="1">
                  <a:solidFill>
                    <a:srgbClr val="151715"/>
                  </a:solidFill>
                  <a:latin typeface="Kollektif"/>
                </a:rPr>
                <a:t>Disign</a:t>
              </a:r>
              <a:r>
                <a:rPr lang="en-US" sz="2677" spc="26" dirty="0">
                  <a:solidFill>
                    <a:srgbClr val="151715"/>
                  </a:solidFill>
                  <a:latin typeface="Kollektif"/>
                </a:rPr>
                <a:t> / IDEO </a:t>
              </a:r>
            </a:p>
            <a:p>
              <a:pPr algn="l">
                <a:lnSpc>
                  <a:spcPts val="3748"/>
                </a:lnSpc>
              </a:pPr>
              <a:r>
                <a:rPr lang="en-US" sz="2677" spc="26" dirty="0">
                  <a:solidFill>
                    <a:srgbClr val="151715"/>
                  </a:solidFill>
                  <a:latin typeface="Kollektif"/>
                </a:rPr>
                <a:t>Social Innovations / Acumen</a:t>
              </a:r>
            </a:p>
            <a:p>
              <a:pPr algn="l">
                <a:lnSpc>
                  <a:spcPts val="3748"/>
                </a:lnSpc>
              </a:pPr>
              <a:r>
                <a:rPr lang="en-US" sz="2677" spc="26" dirty="0">
                  <a:solidFill>
                    <a:srgbClr val="151715"/>
                  </a:solidFill>
                  <a:latin typeface="Kollektif"/>
                </a:rPr>
                <a:t>Mentoring MIT  (Massachusetts Institute of Technology)</a:t>
              </a:r>
            </a:p>
            <a:p>
              <a:pPr algn="l">
                <a:lnSpc>
                  <a:spcPts val="3748"/>
                </a:lnSpc>
              </a:pPr>
              <a:endParaRPr lang="en-US" sz="2677" spc="26" dirty="0">
                <a:solidFill>
                  <a:srgbClr val="151715"/>
                </a:solidFill>
                <a:latin typeface="Kollektif"/>
              </a:endParaRPr>
            </a:p>
            <a:p>
              <a:pPr algn="l">
                <a:lnSpc>
                  <a:spcPts val="3748"/>
                </a:lnSpc>
              </a:pPr>
              <a:r>
                <a:rPr lang="en-US" sz="2677" spc="26" dirty="0" err="1">
                  <a:solidFill>
                    <a:srgbClr val="151715"/>
                  </a:solidFill>
                  <a:latin typeface="Kollektif"/>
                </a:rPr>
                <a:t>Cofunder</a:t>
              </a:r>
              <a:r>
                <a:rPr lang="en-US" sz="2677" spc="26" dirty="0">
                  <a:solidFill>
                    <a:srgbClr val="151715"/>
                  </a:solidFill>
                  <a:latin typeface="Kollektif"/>
                </a:rPr>
                <a:t> </a:t>
              </a:r>
              <a:r>
                <a:rPr lang="en-US" sz="2677" spc="26" dirty="0" err="1">
                  <a:solidFill>
                    <a:srgbClr val="151715"/>
                  </a:solidFill>
                  <a:latin typeface="Kollektif"/>
                </a:rPr>
                <a:t>Parquesoft</a:t>
              </a:r>
              <a:r>
                <a:rPr lang="en-US" sz="2677" spc="26" dirty="0">
                  <a:solidFill>
                    <a:srgbClr val="151715"/>
                  </a:solidFill>
                  <a:latin typeface="Kollektif"/>
                </a:rPr>
                <a:t> Colombia</a:t>
              </a:r>
            </a:p>
            <a:p>
              <a:pPr algn="l">
                <a:lnSpc>
                  <a:spcPts val="3748"/>
                </a:lnSpc>
              </a:pPr>
              <a:r>
                <a:rPr lang="en-US" sz="2677" spc="26" dirty="0" err="1">
                  <a:solidFill>
                    <a:srgbClr val="151715"/>
                  </a:solidFill>
                  <a:latin typeface="Kollektif"/>
                </a:rPr>
                <a:t>Lide</a:t>
              </a:r>
              <a:r>
                <a:rPr lang="en-US" sz="2677" spc="26" dirty="0">
                  <a:solidFill>
                    <a:srgbClr val="151715"/>
                  </a:solidFill>
                  <a:latin typeface="Kollektif"/>
                </a:rPr>
                <a:t> </a:t>
              </a:r>
              <a:r>
                <a:rPr lang="en-US" sz="2677" spc="26" dirty="0" err="1">
                  <a:solidFill>
                    <a:srgbClr val="151715"/>
                  </a:solidFill>
                  <a:latin typeface="Kollektif"/>
                </a:rPr>
                <a:t>Innovación</a:t>
              </a:r>
              <a:r>
                <a:rPr lang="en-US" sz="2677" spc="26" dirty="0">
                  <a:solidFill>
                    <a:srgbClr val="151715"/>
                  </a:solidFill>
                  <a:latin typeface="Kollektif"/>
                </a:rPr>
                <a:t> </a:t>
              </a:r>
              <a:r>
                <a:rPr lang="en-US" sz="2677" spc="26" dirty="0" err="1">
                  <a:solidFill>
                    <a:srgbClr val="151715"/>
                  </a:solidFill>
                  <a:latin typeface="Kollektif"/>
                </a:rPr>
                <a:t>Communtylab</a:t>
              </a:r>
              <a:r>
                <a:rPr lang="en-US" sz="2677" spc="26" dirty="0">
                  <a:solidFill>
                    <a:srgbClr val="151715"/>
                  </a:solidFill>
                  <a:latin typeface="Kollektif"/>
                </a:rPr>
                <a:t> </a:t>
              </a:r>
              <a:r>
                <a:rPr lang="en-US" sz="2677" spc="26" dirty="0" err="1">
                  <a:solidFill>
                    <a:srgbClr val="151715"/>
                  </a:solidFill>
                  <a:latin typeface="Kollektif"/>
                </a:rPr>
                <a:t>s.a.s</a:t>
              </a:r>
              <a:endParaRPr lang="en-US" sz="2677" spc="26" dirty="0">
                <a:solidFill>
                  <a:srgbClr val="151715"/>
                </a:solidFill>
                <a:latin typeface="Kollektif"/>
              </a:endParaRPr>
            </a:p>
            <a:p>
              <a:pPr algn="l">
                <a:lnSpc>
                  <a:spcPts val="3748"/>
                </a:lnSpc>
              </a:pPr>
              <a:r>
                <a:rPr lang="en-US" sz="2677" spc="26" dirty="0">
                  <a:solidFill>
                    <a:srgbClr val="151715"/>
                  </a:solidFill>
                  <a:latin typeface="Kollektif"/>
                </a:rPr>
                <a:t>Co founder </a:t>
              </a:r>
              <a:r>
                <a:rPr lang="en-US" sz="2677" spc="26" dirty="0" err="1">
                  <a:solidFill>
                    <a:srgbClr val="151715"/>
                  </a:solidFill>
                  <a:latin typeface="Kollektif"/>
                </a:rPr>
                <a:t>GomiLab</a:t>
              </a:r>
              <a:r>
                <a:rPr lang="en-US" sz="2677" spc="26" dirty="0">
                  <a:solidFill>
                    <a:srgbClr val="151715"/>
                  </a:solidFill>
                  <a:latin typeface="Kollektif"/>
                </a:rPr>
                <a:t> </a:t>
              </a:r>
            </a:p>
            <a:p>
              <a:pPr algn="l">
                <a:lnSpc>
                  <a:spcPts val="3748"/>
                </a:lnSpc>
              </a:pPr>
              <a:endParaRPr lang="en-US" sz="2677" spc="26" dirty="0">
                <a:solidFill>
                  <a:srgbClr val="151715"/>
                </a:solidFill>
                <a:latin typeface="Kollektif"/>
              </a:endParaRPr>
            </a:p>
            <a:p>
              <a:pPr algn="l">
                <a:lnSpc>
                  <a:spcPts val="3748"/>
                </a:lnSpc>
              </a:pPr>
              <a:r>
                <a:rPr lang="en-US" sz="2677" spc="26" dirty="0" err="1">
                  <a:solidFill>
                    <a:srgbClr val="151715"/>
                  </a:solidFill>
                  <a:latin typeface="Kollektif"/>
                </a:rPr>
                <a:t>Ganador</a:t>
              </a:r>
              <a:r>
                <a:rPr lang="en-US" sz="2677" spc="26" dirty="0">
                  <a:solidFill>
                    <a:srgbClr val="151715"/>
                  </a:solidFill>
                  <a:latin typeface="Kollektif"/>
                </a:rPr>
                <a:t> </a:t>
              </a:r>
              <a:r>
                <a:rPr lang="en-US" sz="2677" spc="26" dirty="0" err="1">
                  <a:solidFill>
                    <a:srgbClr val="151715"/>
                  </a:solidFill>
                  <a:latin typeface="Kollektif"/>
                </a:rPr>
                <a:t>Innovación</a:t>
              </a:r>
              <a:r>
                <a:rPr lang="en-US" sz="2677" spc="26" dirty="0">
                  <a:solidFill>
                    <a:srgbClr val="151715"/>
                  </a:solidFill>
                  <a:latin typeface="Kollektif"/>
                </a:rPr>
                <a:t> ChallengerH2O Panama 2018</a:t>
              </a:r>
            </a:p>
            <a:p>
              <a:pPr algn="l">
                <a:lnSpc>
                  <a:spcPts val="3748"/>
                </a:lnSpc>
              </a:pPr>
              <a:r>
                <a:rPr lang="en-US" sz="2677" spc="26" dirty="0">
                  <a:solidFill>
                    <a:srgbClr val="151715"/>
                  </a:solidFill>
                  <a:latin typeface="Kollektif"/>
                </a:rPr>
                <a:t>Jurado Innovations 35 MIT </a:t>
              </a:r>
            </a:p>
            <a:p>
              <a:pPr algn="l">
                <a:lnSpc>
                  <a:spcPts val="3748"/>
                </a:lnSpc>
              </a:pPr>
              <a:r>
                <a:rPr lang="en-US" sz="2677" spc="26" dirty="0">
                  <a:solidFill>
                    <a:srgbClr val="151715"/>
                  </a:solidFill>
                  <a:latin typeface="Kollektif"/>
                </a:rPr>
                <a:t>OEA YABT TICs Americas Jurado 2010 al 2021</a:t>
              </a:r>
            </a:p>
            <a:p>
              <a:pPr algn="l">
                <a:lnSpc>
                  <a:spcPts val="3748"/>
                </a:lnSpc>
              </a:pPr>
              <a:r>
                <a:rPr lang="en-US" sz="2677" spc="26" dirty="0">
                  <a:solidFill>
                    <a:srgbClr val="151715"/>
                  </a:solidFill>
                  <a:latin typeface="Kollektif"/>
                </a:rPr>
                <a:t>Jurado WSA Sociedad Mundial de </a:t>
              </a:r>
              <a:r>
                <a:rPr lang="en-US" sz="2677" spc="26" dirty="0" err="1">
                  <a:solidFill>
                    <a:srgbClr val="151715"/>
                  </a:solidFill>
                  <a:latin typeface="Kollektif"/>
                </a:rPr>
                <a:t>conocimiento</a:t>
              </a:r>
              <a:r>
                <a:rPr lang="en-US" sz="2677" spc="26" dirty="0">
                  <a:solidFill>
                    <a:srgbClr val="151715"/>
                  </a:solidFill>
                  <a:latin typeface="Kollektif"/>
                </a:rPr>
                <a:t> </a:t>
              </a:r>
            </a:p>
            <a:p>
              <a:pPr algn="l">
                <a:lnSpc>
                  <a:spcPts val="3748"/>
                </a:lnSpc>
              </a:pPr>
              <a:r>
                <a:rPr lang="en-US" sz="2677" spc="26" dirty="0">
                  <a:solidFill>
                    <a:srgbClr val="151715"/>
                  </a:solidFill>
                  <a:latin typeface="Kollektif"/>
                </a:rPr>
                <a:t>Jurado  World Cup Entrepreneur 2021</a:t>
              </a:r>
            </a:p>
            <a:p>
              <a:pPr algn="l">
                <a:lnSpc>
                  <a:spcPts val="3748"/>
                </a:lnSpc>
              </a:pPr>
              <a:r>
                <a:rPr lang="en-US" sz="2677" spc="26" dirty="0">
                  <a:solidFill>
                    <a:srgbClr val="151715"/>
                  </a:solidFill>
                  <a:latin typeface="Kollektif"/>
                </a:rPr>
                <a:t>Jurado Falling Walls</a:t>
              </a:r>
            </a:p>
            <a:p>
              <a:pPr algn="l">
                <a:lnSpc>
                  <a:spcPts val="3748"/>
                </a:lnSpc>
              </a:pPr>
              <a:endParaRPr lang="en-US" sz="2677" spc="26" dirty="0">
                <a:solidFill>
                  <a:srgbClr val="151715"/>
                </a:solidFill>
                <a:latin typeface="Kollektif"/>
              </a:endParaRPr>
            </a:p>
            <a:p>
              <a:pPr algn="l">
                <a:lnSpc>
                  <a:spcPts val="3748"/>
                </a:lnSpc>
              </a:pPr>
              <a:r>
                <a:rPr lang="en-US" sz="2677" spc="26" dirty="0" err="1">
                  <a:solidFill>
                    <a:srgbClr val="151715"/>
                  </a:solidFill>
                  <a:latin typeface="Kollektif"/>
                </a:rPr>
                <a:t>Asesor</a:t>
              </a:r>
              <a:r>
                <a:rPr lang="en-US" sz="2677" spc="26" dirty="0">
                  <a:solidFill>
                    <a:srgbClr val="151715"/>
                  </a:solidFill>
                  <a:latin typeface="Kollektif"/>
                </a:rPr>
                <a:t> Nacional e </a:t>
              </a:r>
              <a:r>
                <a:rPr lang="en-US" sz="2677" spc="26" dirty="0" err="1">
                  <a:solidFill>
                    <a:srgbClr val="151715"/>
                  </a:solidFill>
                  <a:latin typeface="Kollektif"/>
                </a:rPr>
                <a:t>Internacional</a:t>
              </a:r>
              <a:r>
                <a:rPr lang="en-US" sz="2677" spc="26" dirty="0">
                  <a:solidFill>
                    <a:srgbClr val="151715"/>
                  </a:solidFill>
                  <a:latin typeface="Kollektif"/>
                </a:rPr>
                <a:t> para </a:t>
              </a:r>
              <a:r>
                <a:rPr lang="en-US" sz="2677" spc="26" dirty="0" err="1">
                  <a:solidFill>
                    <a:srgbClr val="151715"/>
                  </a:solidFill>
                  <a:latin typeface="Kollektif"/>
                </a:rPr>
                <a:t>Empresas</a:t>
              </a:r>
              <a:r>
                <a:rPr lang="en-US" sz="2677" spc="26" dirty="0">
                  <a:solidFill>
                    <a:srgbClr val="151715"/>
                  </a:solidFill>
                  <a:latin typeface="Kollektif"/>
                </a:rPr>
                <a:t>, </a:t>
              </a:r>
              <a:r>
                <a:rPr lang="en-US" sz="2677" spc="26" dirty="0" err="1">
                  <a:solidFill>
                    <a:srgbClr val="151715"/>
                  </a:solidFill>
                  <a:latin typeface="Kollektif"/>
                </a:rPr>
                <a:t>Universidades</a:t>
              </a:r>
              <a:r>
                <a:rPr lang="en-US" sz="2677" spc="26" dirty="0">
                  <a:solidFill>
                    <a:srgbClr val="151715"/>
                  </a:solidFill>
                  <a:latin typeface="Kollektif"/>
                </a:rPr>
                <a:t> y </a:t>
              </a:r>
              <a:r>
                <a:rPr lang="en-US" sz="2677" spc="26" dirty="0" err="1">
                  <a:solidFill>
                    <a:srgbClr val="151715"/>
                  </a:solidFill>
                  <a:latin typeface="Kollektif"/>
                </a:rPr>
                <a:t>Gobiernos</a:t>
              </a:r>
              <a:r>
                <a:rPr lang="en-US" sz="2677" spc="26" dirty="0">
                  <a:solidFill>
                    <a:srgbClr val="151715"/>
                  </a:solidFill>
                  <a:latin typeface="Kollektif"/>
                </a:rPr>
                <a:t> </a:t>
              </a:r>
              <a:r>
                <a:rPr lang="en-US" sz="2677" spc="26" dirty="0" err="1">
                  <a:solidFill>
                    <a:srgbClr val="151715"/>
                  </a:solidFill>
                  <a:latin typeface="Kollektif"/>
                </a:rPr>
                <a:t>en</a:t>
              </a:r>
              <a:r>
                <a:rPr lang="en-US" sz="2677" spc="26" dirty="0">
                  <a:solidFill>
                    <a:srgbClr val="151715"/>
                  </a:solidFill>
                  <a:latin typeface="Kollektif"/>
                </a:rPr>
                <a:t> </a:t>
              </a:r>
              <a:r>
                <a:rPr lang="en-US" sz="2677" spc="26" dirty="0" err="1">
                  <a:solidFill>
                    <a:srgbClr val="151715"/>
                  </a:solidFill>
                  <a:latin typeface="Kollektif"/>
                </a:rPr>
                <a:t>temas</a:t>
              </a:r>
              <a:r>
                <a:rPr lang="en-US" sz="2677" spc="26" dirty="0">
                  <a:solidFill>
                    <a:srgbClr val="151715"/>
                  </a:solidFill>
                  <a:latin typeface="Kollektif"/>
                </a:rPr>
                <a:t> de </a:t>
              </a:r>
              <a:r>
                <a:rPr lang="en-US" sz="2677" spc="26" dirty="0" err="1">
                  <a:solidFill>
                    <a:srgbClr val="151715"/>
                  </a:solidFill>
                  <a:latin typeface="Kollektif"/>
                </a:rPr>
                <a:t>Tecnología</a:t>
              </a:r>
              <a:r>
                <a:rPr lang="en-US" sz="2677" spc="26" dirty="0">
                  <a:solidFill>
                    <a:srgbClr val="151715"/>
                  </a:solidFill>
                  <a:latin typeface="Kollektif"/>
                </a:rPr>
                <a:t>, </a:t>
              </a:r>
              <a:r>
                <a:rPr lang="en-US" sz="2677" spc="26" dirty="0" err="1">
                  <a:solidFill>
                    <a:srgbClr val="151715"/>
                  </a:solidFill>
                  <a:latin typeface="Kollektif"/>
                </a:rPr>
                <a:t>innovación</a:t>
              </a:r>
              <a:r>
                <a:rPr lang="en-US" sz="2677" spc="26" dirty="0">
                  <a:solidFill>
                    <a:srgbClr val="151715"/>
                  </a:solidFill>
                  <a:latin typeface="Kollektif"/>
                </a:rPr>
                <a:t>, </a:t>
              </a:r>
              <a:r>
                <a:rPr lang="en-US" sz="2677" spc="26" dirty="0" err="1">
                  <a:solidFill>
                    <a:srgbClr val="151715"/>
                  </a:solidFill>
                  <a:latin typeface="Kollektif"/>
                </a:rPr>
                <a:t>emprendimiento</a:t>
              </a:r>
              <a:r>
                <a:rPr lang="en-US" sz="2677" spc="26" dirty="0">
                  <a:solidFill>
                    <a:srgbClr val="151715"/>
                  </a:solidFill>
                  <a:latin typeface="Kollektif"/>
                </a:rPr>
                <a:t> e </a:t>
              </a:r>
              <a:r>
                <a:rPr lang="en-US" sz="2677" spc="26" dirty="0" err="1">
                  <a:solidFill>
                    <a:srgbClr val="151715"/>
                  </a:solidFill>
                  <a:latin typeface="Kollektif"/>
                </a:rPr>
                <a:t>innovación</a:t>
              </a:r>
              <a:r>
                <a:rPr lang="en-US" sz="2677" spc="26" dirty="0">
                  <a:solidFill>
                    <a:srgbClr val="151715"/>
                  </a:solidFill>
                  <a:latin typeface="Kollektif"/>
                </a:rPr>
                <a:t> social. </a:t>
              </a:r>
            </a:p>
          </p:txBody>
        </p:sp>
      </p:grpSp>
      <p:sp>
        <p:nvSpPr>
          <p:cNvPr id="21" name="Freeform 21"/>
          <p:cNvSpPr/>
          <p:nvPr/>
        </p:nvSpPr>
        <p:spPr>
          <a:xfrm>
            <a:off x="312094" y="8803734"/>
            <a:ext cx="2607884" cy="1192176"/>
          </a:xfrm>
          <a:custGeom>
            <a:avLst/>
            <a:gdLst/>
            <a:ahLst/>
            <a:cxnLst/>
            <a:rect l="l" t="t" r="r" b="b"/>
            <a:pathLst>
              <a:path w="2607884" h="1192176">
                <a:moveTo>
                  <a:pt x="0" y="0"/>
                </a:moveTo>
                <a:lnTo>
                  <a:pt x="2607884" y="0"/>
                </a:lnTo>
                <a:lnTo>
                  <a:pt x="2607884" y="1192176"/>
                </a:lnTo>
                <a:lnTo>
                  <a:pt x="0" y="1192176"/>
                </a:lnTo>
                <a:lnTo>
                  <a:pt x="0" y="0"/>
                </a:lnTo>
                <a:close/>
              </a:path>
            </a:pathLst>
          </a:custGeom>
          <a:blipFill>
            <a:blip r:embed="rId3"/>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80121F-27D9-E8AE-D580-F21A81CDC0A4}"/>
              </a:ext>
            </a:extLst>
          </p:cNvPr>
          <p:cNvPicPr>
            <a:picLocks noChangeAspect="1"/>
          </p:cNvPicPr>
          <p:nvPr/>
        </p:nvPicPr>
        <p:blipFill>
          <a:blip r:embed="rId2"/>
          <a:stretch>
            <a:fillRect/>
          </a:stretch>
        </p:blipFill>
        <p:spPr>
          <a:xfrm>
            <a:off x="0" y="26376"/>
            <a:ext cx="18250454" cy="10260623"/>
          </a:xfrm>
          <a:prstGeom prst="rect">
            <a:avLst/>
          </a:prstGeom>
        </p:spPr>
      </p:pic>
    </p:spTree>
    <p:extLst>
      <p:ext uri="{BB962C8B-B14F-4D97-AF65-F5344CB8AC3E}">
        <p14:creationId xmlns:p14="http://schemas.microsoft.com/office/powerpoint/2010/main" val="353842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747" b="-16747"/>
            </a:stretch>
          </a:blipFill>
        </p:spPr>
      </p:sp>
      <p:grpSp>
        <p:nvGrpSpPr>
          <p:cNvPr id="3" name="Group 3"/>
          <p:cNvGrpSpPr/>
          <p:nvPr/>
        </p:nvGrpSpPr>
        <p:grpSpPr>
          <a:xfrm>
            <a:off x="6510505" y="277747"/>
            <a:ext cx="359803" cy="359803"/>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5" name="Group 5"/>
          <p:cNvGrpSpPr/>
          <p:nvPr/>
        </p:nvGrpSpPr>
        <p:grpSpPr>
          <a:xfrm>
            <a:off x="17826682" y="3616629"/>
            <a:ext cx="922636" cy="922636"/>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7" name="Group 7"/>
          <p:cNvGrpSpPr/>
          <p:nvPr/>
        </p:nvGrpSpPr>
        <p:grpSpPr>
          <a:xfrm>
            <a:off x="9599254" y="9078398"/>
            <a:ext cx="359803" cy="359803"/>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9" name="Group 9"/>
          <p:cNvGrpSpPr/>
          <p:nvPr/>
        </p:nvGrpSpPr>
        <p:grpSpPr>
          <a:xfrm>
            <a:off x="12294400" y="4367748"/>
            <a:ext cx="6454918" cy="645491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31632" r="-31632"/>
              </a:stretch>
            </a:blipFill>
          </p:spPr>
        </p:sp>
      </p:grpSp>
      <p:sp>
        <p:nvSpPr>
          <p:cNvPr id="11" name="TextBox 11"/>
          <p:cNvSpPr txBox="1"/>
          <p:nvPr/>
        </p:nvSpPr>
        <p:spPr>
          <a:xfrm>
            <a:off x="825930" y="6269327"/>
            <a:ext cx="10926904" cy="3038475"/>
          </a:xfrm>
          <a:prstGeom prst="rect">
            <a:avLst/>
          </a:prstGeom>
        </p:spPr>
        <p:txBody>
          <a:bodyPr lIns="0" tIns="0" rIns="0" bIns="0" rtlCol="0" anchor="t">
            <a:spAutoFit/>
          </a:bodyPr>
          <a:lstStyle/>
          <a:p>
            <a:pPr algn="l">
              <a:lnSpc>
                <a:spcPts val="3510"/>
              </a:lnSpc>
            </a:pPr>
            <a:r>
              <a:rPr lang="en-US" sz="2600" spc="-46">
                <a:solidFill>
                  <a:srgbClr val="FFFFFF"/>
                </a:solidFill>
                <a:latin typeface="Lato"/>
              </a:rPr>
              <a:t> "¿Ya no podemos comprender al ser humano sin considerar cómo socializa en un mundo material, de bienes culturales (orden, agencia, relaciones entre las cosas, etcétera). Esto incluye al nuevo mundo digital, una dimensión cada vez más importante en nuestras vidas."</a:t>
            </a:r>
          </a:p>
          <a:p>
            <a:pPr algn="l">
              <a:lnSpc>
                <a:spcPts val="3510"/>
              </a:lnSpc>
            </a:pPr>
            <a:endParaRPr lang="en-US" sz="2600" spc="-46">
              <a:solidFill>
                <a:srgbClr val="FFFFFF"/>
              </a:solidFill>
              <a:latin typeface="Lato"/>
            </a:endParaRPr>
          </a:p>
          <a:p>
            <a:pPr algn="l">
              <a:lnSpc>
                <a:spcPts val="3510"/>
              </a:lnSpc>
              <a:spcBef>
                <a:spcPct val="0"/>
              </a:spcBef>
            </a:pPr>
            <a:r>
              <a:rPr lang="en-US" sz="2600" spc="-46">
                <a:solidFill>
                  <a:srgbClr val="FFFFFF"/>
                </a:solidFill>
                <a:latin typeface="Lato"/>
              </a:rPr>
              <a:t>Para incorporar la antropología digital en las estrategias de su empresa, utilice métodos como: Escucha social, netnografía e investigación empática.a</a:t>
            </a:r>
          </a:p>
        </p:txBody>
      </p:sp>
      <p:sp>
        <p:nvSpPr>
          <p:cNvPr id="12" name="TextBox 12"/>
          <p:cNvSpPr txBox="1"/>
          <p:nvPr/>
        </p:nvSpPr>
        <p:spPr>
          <a:xfrm>
            <a:off x="825930" y="719740"/>
            <a:ext cx="17000752" cy="4589145"/>
          </a:xfrm>
          <a:prstGeom prst="rect">
            <a:avLst/>
          </a:prstGeom>
        </p:spPr>
        <p:txBody>
          <a:bodyPr lIns="0" tIns="0" rIns="0" bIns="0" rtlCol="0" anchor="t">
            <a:spAutoFit/>
          </a:bodyPr>
          <a:lstStyle/>
          <a:p>
            <a:pPr algn="l">
              <a:lnSpc>
                <a:spcPts val="6075"/>
              </a:lnSpc>
            </a:pPr>
            <a:r>
              <a:rPr lang="en-US" sz="4500" spc="-81">
                <a:solidFill>
                  <a:srgbClr val="FFFFFF"/>
                </a:solidFill>
                <a:latin typeface="Montserrat Extra-Bold"/>
              </a:rPr>
              <a:t>Todos dejamos una ‘huella digital’ en internet. </a:t>
            </a:r>
          </a:p>
          <a:p>
            <a:pPr algn="l">
              <a:lnSpc>
                <a:spcPts val="6075"/>
              </a:lnSpc>
            </a:pPr>
            <a:r>
              <a:rPr lang="en-US" sz="4500" spc="-81">
                <a:solidFill>
                  <a:srgbClr val="FFFFFF"/>
                </a:solidFill>
                <a:latin typeface="Montserrat Extra-Bold"/>
              </a:rPr>
              <a:t>Es la marca que refleja nuestro comportamiento como internautas, y también como seres humanos. </a:t>
            </a:r>
          </a:p>
          <a:p>
            <a:pPr algn="l">
              <a:lnSpc>
                <a:spcPts val="6075"/>
              </a:lnSpc>
              <a:spcBef>
                <a:spcPct val="0"/>
              </a:spcBef>
            </a:pPr>
            <a:r>
              <a:rPr lang="en-US" sz="4500" spc="-81">
                <a:solidFill>
                  <a:srgbClr val="FFFFFF"/>
                </a:solidFill>
                <a:latin typeface="Montserrat Extra-Bold"/>
              </a:rPr>
              <a:t>Lo que no muchos saben es que, al estudiar esas conductas, se puede revolucionar el análisis del consumidor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10505" y="277747"/>
            <a:ext cx="359803" cy="359803"/>
            <a:chOff x="0" y="0"/>
            <a:chExt cx="6350000" cy="6350000"/>
          </a:xfrm>
        </p:grpSpPr>
        <p:sp>
          <p:nvSpPr>
            <p:cNvPr id="3" name="Freeform 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4" name="Group 4"/>
          <p:cNvGrpSpPr/>
          <p:nvPr/>
        </p:nvGrpSpPr>
        <p:grpSpPr>
          <a:xfrm>
            <a:off x="17826682" y="3616629"/>
            <a:ext cx="922636" cy="922636"/>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6" name="Group 6"/>
          <p:cNvGrpSpPr/>
          <p:nvPr/>
        </p:nvGrpSpPr>
        <p:grpSpPr>
          <a:xfrm>
            <a:off x="9599254" y="9078398"/>
            <a:ext cx="359803" cy="359803"/>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sp>
        <p:nvSpPr>
          <p:cNvPr id="8" name="Freeform 8"/>
          <p:cNvSpPr/>
          <p:nvPr/>
        </p:nvSpPr>
        <p:spPr>
          <a:xfrm>
            <a:off x="0" y="3094761"/>
            <a:ext cx="4705350" cy="7192239"/>
          </a:xfrm>
          <a:custGeom>
            <a:avLst/>
            <a:gdLst/>
            <a:ahLst/>
            <a:cxnLst/>
            <a:rect l="l" t="t" r="r" b="b"/>
            <a:pathLst>
              <a:path w="4705350" h="7192239">
                <a:moveTo>
                  <a:pt x="0" y="0"/>
                </a:moveTo>
                <a:lnTo>
                  <a:pt x="4705350" y="0"/>
                </a:lnTo>
                <a:lnTo>
                  <a:pt x="4705350" y="7192239"/>
                </a:lnTo>
                <a:lnTo>
                  <a:pt x="0" y="7192239"/>
                </a:lnTo>
                <a:lnTo>
                  <a:pt x="0" y="0"/>
                </a:lnTo>
                <a:close/>
              </a:path>
            </a:pathLst>
          </a:custGeom>
          <a:blipFill>
            <a:blip r:embed="rId2"/>
            <a:stretch>
              <a:fillRect l="-21862" t="-8779" r="-95853" b="-5643"/>
            </a:stretch>
          </a:blipFill>
        </p:spPr>
      </p:sp>
      <p:sp>
        <p:nvSpPr>
          <p:cNvPr id="9" name="TextBox 9"/>
          <p:cNvSpPr txBox="1"/>
          <p:nvPr/>
        </p:nvSpPr>
        <p:spPr>
          <a:xfrm>
            <a:off x="3527504" y="1920880"/>
            <a:ext cx="14299178" cy="6378566"/>
          </a:xfrm>
          <a:prstGeom prst="rect">
            <a:avLst/>
          </a:prstGeom>
        </p:spPr>
        <p:txBody>
          <a:bodyPr lIns="0" tIns="0" rIns="0" bIns="0" rtlCol="0" anchor="t">
            <a:spAutoFit/>
          </a:bodyPr>
          <a:lstStyle/>
          <a:p>
            <a:pPr algn="l">
              <a:lnSpc>
                <a:spcPts val="5719"/>
              </a:lnSpc>
            </a:pPr>
            <a:r>
              <a:rPr lang="en-US" sz="4236" spc="-76">
                <a:solidFill>
                  <a:srgbClr val="070000"/>
                </a:solidFill>
                <a:latin typeface="Nunito Bold"/>
              </a:rPr>
              <a:t>Piensa en todas las nuevas formas de expresión que usamos ahora: selfies, emojis, memes, mensajes de texto, streaming, etcétera. ¿Y qué hay de los llamados ‘nativos digitales’? Esas personas que no conocieron la tecnología análoga. </a:t>
            </a:r>
          </a:p>
          <a:p>
            <a:pPr algn="l">
              <a:lnSpc>
                <a:spcPts val="5719"/>
              </a:lnSpc>
              <a:spcBef>
                <a:spcPct val="0"/>
              </a:spcBef>
            </a:pPr>
            <a:r>
              <a:rPr lang="en-US" sz="4236" spc="-76">
                <a:solidFill>
                  <a:srgbClr val="070000"/>
                </a:solidFill>
                <a:latin typeface="Nunito Bold"/>
              </a:rPr>
              <a:t>Todo eso es inconcebibles sin las Tecnologías de la Información (laptops, smartphones, tabletas o internet), y es prácticamente imposible comprenderlos desde la antropología tradicional.</a:t>
            </a:r>
          </a:p>
        </p:txBody>
      </p:sp>
      <p:grpSp>
        <p:nvGrpSpPr>
          <p:cNvPr id="10" name="Group 10"/>
          <p:cNvGrpSpPr/>
          <p:nvPr/>
        </p:nvGrpSpPr>
        <p:grpSpPr>
          <a:xfrm>
            <a:off x="11950645" y="-372259"/>
            <a:ext cx="3727345" cy="744518"/>
            <a:chOff x="0" y="0"/>
            <a:chExt cx="6012053" cy="1200876"/>
          </a:xfrm>
        </p:grpSpPr>
        <p:sp>
          <p:nvSpPr>
            <p:cNvPr id="11" name="Freeform 11"/>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12" name="Group 12"/>
          <p:cNvGrpSpPr/>
          <p:nvPr/>
        </p:nvGrpSpPr>
        <p:grpSpPr>
          <a:xfrm>
            <a:off x="3759935" y="9914741"/>
            <a:ext cx="3727345" cy="744518"/>
            <a:chOff x="0" y="0"/>
            <a:chExt cx="6012053" cy="1200876"/>
          </a:xfrm>
        </p:grpSpPr>
        <p:sp>
          <p:nvSpPr>
            <p:cNvPr id="13" name="Freeform 1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004AAD"/>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64075" y="985054"/>
            <a:ext cx="3727345" cy="744518"/>
            <a:chOff x="0" y="0"/>
            <a:chExt cx="6012053" cy="1200876"/>
          </a:xfrm>
        </p:grpSpPr>
        <p:sp>
          <p:nvSpPr>
            <p:cNvPr id="3" name="Freeform 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4" name="Group 4"/>
          <p:cNvGrpSpPr/>
          <p:nvPr/>
        </p:nvGrpSpPr>
        <p:grpSpPr>
          <a:xfrm>
            <a:off x="13724965" y="1028700"/>
            <a:ext cx="3252034" cy="649577"/>
            <a:chOff x="0" y="0"/>
            <a:chExt cx="6012053" cy="1200876"/>
          </a:xfrm>
        </p:grpSpPr>
        <p:sp>
          <p:nvSpPr>
            <p:cNvPr id="5" name="Freeform 5"/>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8C52FF"/>
            </a:solidFill>
          </p:spPr>
        </p:sp>
      </p:grpSp>
      <p:grpSp>
        <p:nvGrpSpPr>
          <p:cNvPr id="6" name="Group 6"/>
          <p:cNvGrpSpPr/>
          <p:nvPr/>
        </p:nvGrpSpPr>
        <p:grpSpPr>
          <a:xfrm>
            <a:off x="7340270" y="431677"/>
            <a:ext cx="597023" cy="597023"/>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8" name="Group 8"/>
          <p:cNvGrpSpPr/>
          <p:nvPr/>
        </p:nvGrpSpPr>
        <p:grpSpPr>
          <a:xfrm>
            <a:off x="17826682" y="8706521"/>
            <a:ext cx="922636" cy="922636"/>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10" name="Group 10"/>
          <p:cNvGrpSpPr/>
          <p:nvPr/>
        </p:nvGrpSpPr>
        <p:grpSpPr>
          <a:xfrm>
            <a:off x="-179902" y="6089258"/>
            <a:ext cx="359803" cy="359803"/>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8761"/>
            </a:solidFill>
          </p:spPr>
        </p:sp>
      </p:grpSp>
      <p:sp>
        <p:nvSpPr>
          <p:cNvPr id="12" name="TextBox 12"/>
          <p:cNvSpPr txBox="1"/>
          <p:nvPr/>
        </p:nvSpPr>
        <p:spPr>
          <a:xfrm>
            <a:off x="771425" y="279277"/>
            <a:ext cx="8115300" cy="1366519"/>
          </a:xfrm>
          <a:prstGeom prst="rect">
            <a:avLst/>
          </a:prstGeom>
        </p:spPr>
        <p:txBody>
          <a:bodyPr lIns="0" tIns="0" rIns="0" bIns="0" rtlCol="0" anchor="t">
            <a:spAutoFit/>
          </a:bodyPr>
          <a:lstStyle/>
          <a:p>
            <a:pPr algn="l">
              <a:lnSpc>
                <a:spcPts val="11200"/>
              </a:lnSpc>
              <a:spcBef>
                <a:spcPct val="0"/>
              </a:spcBef>
            </a:pPr>
            <a:r>
              <a:rPr lang="en-US" sz="8000">
                <a:solidFill>
                  <a:srgbClr val="824BE1"/>
                </a:solidFill>
                <a:latin typeface="Montserrat Extra-Bold"/>
              </a:rPr>
              <a:t>Conectores</a:t>
            </a:r>
          </a:p>
        </p:txBody>
      </p:sp>
      <p:sp>
        <p:nvSpPr>
          <p:cNvPr id="13" name="TextBox 13"/>
          <p:cNvSpPr txBox="1"/>
          <p:nvPr/>
        </p:nvSpPr>
        <p:spPr>
          <a:xfrm>
            <a:off x="761900" y="2001167"/>
            <a:ext cx="6908593" cy="852805"/>
          </a:xfrm>
          <a:prstGeom prst="rect">
            <a:avLst/>
          </a:prstGeom>
        </p:spPr>
        <p:txBody>
          <a:bodyPr lIns="0" tIns="0" rIns="0" bIns="0" rtlCol="0" anchor="t">
            <a:spAutoFit/>
          </a:bodyPr>
          <a:lstStyle/>
          <a:p>
            <a:pPr algn="l">
              <a:lnSpc>
                <a:spcPts val="3499"/>
              </a:lnSpc>
              <a:spcBef>
                <a:spcPct val="0"/>
              </a:spcBef>
            </a:pPr>
            <a:r>
              <a:rPr lang="en-US" sz="2499">
                <a:solidFill>
                  <a:srgbClr val="545454"/>
                </a:solidFill>
                <a:latin typeface="Open Sans"/>
              </a:rPr>
              <a:t>Jugar es el principio para entender como conectar con el mercado.</a:t>
            </a:r>
          </a:p>
        </p:txBody>
      </p:sp>
      <p:sp>
        <p:nvSpPr>
          <p:cNvPr id="14" name="TextBox 14"/>
          <p:cNvSpPr txBox="1"/>
          <p:nvPr/>
        </p:nvSpPr>
        <p:spPr>
          <a:xfrm>
            <a:off x="14013998" y="2580131"/>
            <a:ext cx="3245302" cy="505773"/>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los Viejos </a:t>
            </a:r>
          </a:p>
        </p:txBody>
      </p:sp>
      <p:sp>
        <p:nvSpPr>
          <p:cNvPr id="15" name="TextBox 15"/>
          <p:cNvSpPr txBox="1"/>
          <p:nvPr/>
        </p:nvSpPr>
        <p:spPr>
          <a:xfrm>
            <a:off x="9280458" y="1030750"/>
            <a:ext cx="3510962" cy="500058"/>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Hagamos primero</a:t>
            </a:r>
          </a:p>
        </p:txBody>
      </p:sp>
      <p:sp>
        <p:nvSpPr>
          <p:cNvPr id="16" name="TextBox 16"/>
          <p:cNvSpPr txBox="1"/>
          <p:nvPr/>
        </p:nvSpPr>
        <p:spPr>
          <a:xfrm>
            <a:off x="14157731" y="1030750"/>
            <a:ext cx="3510962" cy="500058"/>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Conexiones</a:t>
            </a:r>
          </a:p>
        </p:txBody>
      </p:sp>
      <p:sp>
        <p:nvSpPr>
          <p:cNvPr id="17" name="Freeform 17"/>
          <p:cNvSpPr/>
          <p:nvPr/>
        </p:nvSpPr>
        <p:spPr>
          <a:xfrm>
            <a:off x="9064075" y="1729571"/>
            <a:ext cx="7035037" cy="8172579"/>
          </a:xfrm>
          <a:custGeom>
            <a:avLst/>
            <a:gdLst/>
            <a:ahLst/>
            <a:cxnLst/>
            <a:rect l="l" t="t" r="r" b="b"/>
            <a:pathLst>
              <a:path w="7035037" h="8172579">
                <a:moveTo>
                  <a:pt x="0" y="0"/>
                </a:moveTo>
                <a:lnTo>
                  <a:pt x="7035037" y="0"/>
                </a:lnTo>
                <a:lnTo>
                  <a:pt x="7035037" y="8172579"/>
                </a:lnTo>
                <a:lnTo>
                  <a:pt x="0" y="81725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425" y="3386292"/>
            <a:ext cx="3727345" cy="744518"/>
            <a:chOff x="0" y="0"/>
            <a:chExt cx="6012053" cy="1200876"/>
          </a:xfrm>
        </p:grpSpPr>
        <p:sp>
          <p:nvSpPr>
            <p:cNvPr id="3" name="Freeform 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4" name="Group 4"/>
          <p:cNvGrpSpPr/>
          <p:nvPr/>
        </p:nvGrpSpPr>
        <p:grpSpPr>
          <a:xfrm>
            <a:off x="7340270" y="431677"/>
            <a:ext cx="597023" cy="597023"/>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6" name="Group 6"/>
          <p:cNvGrpSpPr/>
          <p:nvPr/>
        </p:nvGrpSpPr>
        <p:grpSpPr>
          <a:xfrm>
            <a:off x="17826682" y="8706521"/>
            <a:ext cx="922636" cy="922636"/>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8" name="Group 8"/>
          <p:cNvGrpSpPr/>
          <p:nvPr/>
        </p:nvGrpSpPr>
        <p:grpSpPr>
          <a:xfrm>
            <a:off x="-179902" y="6089258"/>
            <a:ext cx="359803" cy="35980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8761"/>
            </a:solidFill>
          </p:spPr>
        </p:sp>
      </p:grpSp>
      <p:sp>
        <p:nvSpPr>
          <p:cNvPr id="10" name="TextBox 10"/>
          <p:cNvSpPr txBox="1"/>
          <p:nvPr/>
        </p:nvSpPr>
        <p:spPr>
          <a:xfrm>
            <a:off x="771425" y="279277"/>
            <a:ext cx="8115300" cy="1366519"/>
          </a:xfrm>
          <a:prstGeom prst="rect">
            <a:avLst/>
          </a:prstGeom>
        </p:spPr>
        <p:txBody>
          <a:bodyPr lIns="0" tIns="0" rIns="0" bIns="0" rtlCol="0" anchor="t">
            <a:spAutoFit/>
          </a:bodyPr>
          <a:lstStyle/>
          <a:p>
            <a:pPr algn="l">
              <a:lnSpc>
                <a:spcPts val="11200"/>
              </a:lnSpc>
              <a:spcBef>
                <a:spcPct val="0"/>
              </a:spcBef>
            </a:pPr>
            <a:r>
              <a:rPr lang="en-US" sz="8000">
                <a:solidFill>
                  <a:srgbClr val="824BE1"/>
                </a:solidFill>
                <a:latin typeface="Montserrat Extra-Bold"/>
              </a:rPr>
              <a:t>Conectores</a:t>
            </a:r>
          </a:p>
        </p:txBody>
      </p:sp>
      <p:sp>
        <p:nvSpPr>
          <p:cNvPr id="11" name="TextBox 11"/>
          <p:cNvSpPr txBox="1"/>
          <p:nvPr/>
        </p:nvSpPr>
        <p:spPr>
          <a:xfrm>
            <a:off x="771425" y="2001167"/>
            <a:ext cx="6908593" cy="852805"/>
          </a:xfrm>
          <a:prstGeom prst="rect">
            <a:avLst/>
          </a:prstGeom>
        </p:spPr>
        <p:txBody>
          <a:bodyPr lIns="0" tIns="0" rIns="0" bIns="0" rtlCol="0" anchor="t">
            <a:spAutoFit/>
          </a:bodyPr>
          <a:lstStyle/>
          <a:p>
            <a:pPr algn="l">
              <a:lnSpc>
                <a:spcPts val="3499"/>
              </a:lnSpc>
              <a:spcBef>
                <a:spcPct val="0"/>
              </a:spcBef>
            </a:pPr>
            <a:r>
              <a:rPr lang="en-US" sz="2499">
                <a:solidFill>
                  <a:srgbClr val="545454"/>
                </a:solidFill>
                <a:latin typeface="Open Sans"/>
              </a:rPr>
              <a:t>Jugar es el principio para entender como conectar con el mercado.</a:t>
            </a:r>
          </a:p>
        </p:txBody>
      </p:sp>
      <p:sp>
        <p:nvSpPr>
          <p:cNvPr id="12" name="TextBox 12"/>
          <p:cNvSpPr txBox="1"/>
          <p:nvPr/>
        </p:nvSpPr>
        <p:spPr>
          <a:xfrm>
            <a:off x="987808" y="3431988"/>
            <a:ext cx="3510962" cy="500058"/>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Resultados</a:t>
            </a:r>
          </a:p>
        </p:txBody>
      </p:sp>
      <p:grpSp>
        <p:nvGrpSpPr>
          <p:cNvPr id="13" name="Group 13"/>
          <p:cNvGrpSpPr/>
          <p:nvPr/>
        </p:nvGrpSpPr>
        <p:grpSpPr>
          <a:xfrm>
            <a:off x="9905048" y="1348740"/>
            <a:ext cx="111442" cy="108585"/>
            <a:chOff x="0" y="0"/>
            <a:chExt cx="148590" cy="144780"/>
          </a:xfrm>
        </p:grpSpPr>
        <p:sp>
          <p:nvSpPr>
            <p:cNvPr id="14" name="Freeform 14"/>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0160" y="5080"/>
                  </a:cubicBezTo>
                  <a:cubicBezTo>
                    <a:pt x="17780" y="0"/>
                    <a:pt x="44450" y="7620"/>
                    <a:pt x="44450" y="7620"/>
                  </a:cubicBezTo>
                </a:path>
              </a:pathLst>
            </a:custGeom>
            <a:solidFill>
              <a:srgbClr val="0571D3"/>
            </a:solidFill>
            <a:ln cap="sq">
              <a:noFill/>
              <a:prstDash val="solid"/>
              <a:miter/>
            </a:ln>
          </p:spPr>
        </p:sp>
      </p:grpSp>
      <p:grpSp>
        <p:nvGrpSpPr>
          <p:cNvPr id="15" name="Group 15"/>
          <p:cNvGrpSpPr/>
          <p:nvPr/>
        </p:nvGrpSpPr>
        <p:grpSpPr>
          <a:xfrm>
            <a:off x="9760268" y="1589723"/>
            <a:ext cx="111442" cy="108585"/>
            <a:chOff x="0" y="0"/>
            <a:chExt cx="148590" cy="144780"/>
          </a:xfrm>
        </p:grpSpPr>
        <p:sp>
          <p:nvSpPr>
            <p:cNvPr id="16" name="Freeform 16"/>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1430" y="5080"/>
                  </a:cubicBezTo>
                  <a:cubicBezTo>
                    <a:pt x="17780" y="0"/>
                    <a:pt x="44450" y="7620"/>
                    <a:pt x="44450" y="7620"/>
                  </a:cubicBezTo>
                </a:path>
              </a:pathLst>
            </a:custGeom>
            <a:solidFill>
              <a:srgbClr val="0571D3"/>
            </a:solidFill>
            <a:ln cap="sq">
              <a:noFill/>
              <a:prstDash val="solid"/>
              <a:miter/>
            </a:ln>
          </p:spPr>
        </p:sp>
      </p:grpSp>
      <p:grpSp>
        <p:nvGrpSpPr>
          <p:cNvPr id="17" name="Group 17"/>
          <p:cNvGrpSpPr/>
          <p:nvPr/>
        </p:nvGrpSpPr>
        <p:grpSpPr>
          <a:xfrm>
            <a:off x="9722168" y="1406842"/>
            <a:ext cx="270510" cy="339090"/>
            <a:chOff x="0" y="0"/>
            <a:chExt cx="360680" cy="452120"/>
          </a:xfrm>
        </p:grpSpPr>
        <p:sp>
          <p:nvSpPr>
            <p:cNvPr id="18" name="Freeform 18"/>
            <p:cNvSpPr/>
            <p:nvPr/>
          </p:nvSpPr>
          <p:spPr>
            <a:xfrm>
              <a:off x="50800" y="46990"/>
              <a:ext cx="260350" cy="356870"/>
            </a:xfrm>
            <a:custGeom>
              <a:avLst/>
              <a:gdLst/>
              <a:ahLst/>
              <a:cxnLst/>
              <a:rect l="l" t="t" r="r" b="b"/>
              <a:pathLst>
                <a:path w="260350" h="356870">
                  <a:moveTo>
                    <a:pt x="0" y="325120"/>
                  </a:moveTo>
                  <a:cubicBezTo>
                    <a:pt x="40640" y="209550"/>
                    <a:pt x="64770" y="172720"/>
                    <a:pt x="92710" y="135890"/>
                  </a:cubicBezTo>
                  <a:cubicBezTo>
                    <a:pt x="127000" y="92710"/>
                    <a:pt x="194310" y="15240"/>
                    <a:pt x="220980" y="3810"/>
                  </a:cubicBezTo>
                  <a:cubicBezTo>
                    <a:pt x="231140" y="0"/>
                    <a:pt x="240030" y="0"/>
                    <a:pt x="245110" y="3810"/>
                  </a:cubicBezTo>
                  <a:cubicBezTo>
                    <a:pt x="252730" y="8890"/>
                    <a:pt x="260350" y="25400"/>
                    <a:pt x="257810" y="33020"/>
                  </a:cubicBezTo>
                  <a:cubicBezTo>
                    <a:pt x="255270" y="40640"/>
                    <a:pt x="234950" y="52070"/>
                    <a:pt x="226060" y="50800"/>
                  </a:cubicBezTo>
                  <a:cubicBezTo>
                    <a:pt x="218440" y="49530"/>
                    <a:pt x="210820" y="40640"/>
                    <a:pt x="208280" y="34290"/>
                  </a:cubicBezTo>
                  <a:cubicBezTo>
                    <a:pt x="207010" y="27940"/>
                    <a:pt x="208280" y="16510"/>
                    <a:pt x="213360" y="11430"/>
                  </a:cubicBezTo>
                  <a:cubicBezTo>
                    <a:pt x="218440" y="5080"/>
                    <a:pt x="236220" y="0"/>
                    <a:pt x="242570" y="3810"/>
                  </a:cubicBezTo>
                  <a:cubicBezTo>
                    <a:pt x="250190" y="7620"/>
                    <a:pt x="259080" y="24130"/>
                    <a:pt x="255270" y="38100"/>
                  </a:cubicBezTo>
                  <a:cubicBezTo>
                    <a:pt x="250190" y="68580"/>
                    <a:pt x="165100" y="124460"/>
                    <a:pt x="133350" y="166370"/>
                  </a:cubicBezTo>
                  <a:cubicBezTo>
                    <a:pt x="106680" y="199390"/>
                    <a:pt x="86360" y="232410"/>
                    <a:pt x="71120" y="264160"/>
                  </a:cubicBezTo>
                  <a:cubicBezTo>
                    <a:pt x="58420" y="292100"/>
                    <a:pt x="58420" y="336550"/>
                    <a:pt x="43180" y="349250"/>
                  </a:cubicBezTo>
                  <a:cubicBezTo>
                    <a:pt x="34290" y="355600"/>
                    <a:pt x="16510" y="356870"/>
                    <a:pt x="10160" y="353060"/>
                  </a:cubicBezTo>
                  <a:cubicBezTo>
                    <a:pt x="2540" y="349250"/>
                    <a:pt x="0" y="325120"/>
                    <a:pt x="0" y="325120"/>
                  </a:cubicBezTo>
                </a:path>
              </a:pathLst>
            </a:custGeom>
            <a:solidFill>
              <a:srgbClr val="0571D3"/>
            </a:solidFill>
            <a:ln cap="sq">
              <a:noFill/>
              <a:prstDash val="solid"/>
              <a:miter/>
            </a:ln>
          </p:spPr>
        </p:sp>
      </p:grpSp>
      <p:grpSp>
        <p:nvGrpSpPr>
          <p:cNvPr id="19" name="Group 19"/>
          <p:cNvGrpSpPr/>
          <p:nvPr/>
        </p:nvGrpSpPr>
        <p:grpSpPr>
          <a:xfrm>
            <a:off x="7564755" y="3224212"/>
            <a:ext cx="126683" cy="282892"/>
            <a:chOff x="0" y="0"/>
            <a:chExt cx="168910" cy="377190"/>
          </a:xfrm>
        </p:grpSpPr>
        <p:sp>
          <p:nvSpPr>
            <p:cNvPr id="20" name="Freeform 20"/>
            <p:cNvSpPr/>
            <p:nvPr/>
          </p:nvSpPr>
          <p:spPr>
            <a:xfrm>
              <a:off x="49530" y="49530"/>
              <a:ext cx="68580" cy="278130"/>
            </a:xfrm>
            <a:custGeom>
              <a:avLst/>
              <a:gdLst/>
              <a:ahLst/>
              <a:cxnLst/>
              <a:rect l="l" t="t" r="r" b="b"/>
              <a:pathLst>
                <a:path w="68580" h="278130">
                  <a:moveTo>
                    <a:pt x="68580" y="26670"/>
                  </a:moveTo>
                  <a:cubicBezTo>
                    <a:pt x="64770" y="222250"/>
                    <a:pt x="58420" y="246380"/>
                    <a:pt x="50800" y="260350"/>
                  </a:cubicBezTo>
                  <a:cubicBezTo>
                    <a:pt x="45720" y="267970"/>
                    <a:pt x="39370" y="274320"/>
                    <a:pt x="33020" y="275590"/>
                  </a:cubicBezTo>
                  <a:cubicBezTo>
                    <a:pt x="25400" y="278130"/>
                    <a:pt x="8890" y="270510"/>
                    <a:pt x="5080" y="264160"/>
                  </a:cubicBezTo>
                  <a:cubicBezTo>
                    <a:pt x="0" y="259080"/>
                    <a:pt x="0" y="246380"/>
                    <a:pt x="3810" y="240030"/>
                  </a:cubicBezTo>
                  <a:cubicBezTo>
                    <a:pt x="7620" y="233680"/>
                    <a:pt x="22860" y="224790"/>
                    <a:pt x="30480" y="226060"/>
                  </a:cubicBezTo>
                  <a:cubicBezTo>
                    <a:pt x="39370" y="228600"/>
                    <a:pt x="50800" y="241300"/>
                    <a:pt x="52070" y="248920"/>
                  </a:cubicBezTo>
                  <a:cubicBezTo>
                    <a:pt x="53340" y="256540"/>
                    <a:pt x="48260" y="266700"/>
                    <a:pt x="43180" y="270510"/>
                  </a:cubicBezTo>
                  <a:cubicBezTo>
                    <a:pt x="35560" y="275590"/>
                    <a:pt x="19050" y="276860"/>
                    <a:pt x="11430" y="273050"/>
                  </a:cubicBezTo>
                  <a:cubicBezTo>
                    <a:pt x="6350" y="269240"/>
                    <a:pt x="2540" y="260350"/>
                    <a:pt x="1270" y="251460"/>
                  </a:cubicBezTo>
                  <a:cubicBezTo>
                    <a:pt x="0" y="237490"/>
                    <a:pt x="13970" y="218440"/>
                    <a:pt x="17780" y="194310"/>
                  </a:cubicBezTo>
                  <a:cubicBezTo>
                    <a:pt x="22860" y="152400"/>
                    <a:pt x="3810" y="48260"/>
                    <a:pt x="17780" y="20320"/>
                  </a:cubicBezTo>
                  <a:cubicBezTo>
                    <a:pt x="24130" y="8890"/>
                    <a:pt x="36830" y="0"/>
                    <a:pt x="45720" y="1270"/>
                  </a:cubicBezTo>
                  <a:cubicBezTo>
                    <a:pt x="53340" y="2540"/>
                    <a:pt x="68580" y="26670"/>
                    <a:pt x="68580" y="26670"/>
                  </a:cubicBezTo>
                </a:path>
              </a:pathLst>
            </a:custGeom>
            <a:solidFill>
              <a:srgbClr val="0571D3"/>
            </a:solidFill>
            <a:ln cap="sq">
              <a:noFill/>
              <a:prstDash val="solid"/>
              <a:miter/>
            </a:ln>
          </p:spPr>
        </p:sp>
      </p:grpSp>
      <p:grpSp>
        <p:nvGrpSpPr>
          <p:cNvPr id="21" name="Group 21"/>
          <p:cNvGrpSpPr/>
          <p:nvPr/>
        </p:nvGrpSpPr>
        <p:grpSpPr>
          <a:xfrm>
            <a:off x="6978961" y="44520"/>
            <a:ext cx="8657688" cy="10057607"/>
            <a:chOff x="0" y="0"/>
            <a:chExt cx="11543584" cy="13410142"/>
          </a:xfrm>
        </p:grpSpPr>
        <p:sp>
          <p:nvSpPr>
            <p:cNvPr id="22" name="Freeform 22"/>
            <p:cNvSpPr/>
            <p:nvPr/>
          </p:nvSpPr>
          <p:spPr>
            <a:xfrm>
              <a:off x="0" y="0"/>
              <a:ext cx="11543584" cy="13410142"/>
            </a:xfrm>
            <a:custGeom>
              <a:avLst/>
              <a:gdLst/>
              <a:ahLst/>
              <a:cxnLst/>
              <a:rect l="l" t="t" r="r" b="b"/>
              <a:pathLst>
                <a:path w="11543584" h="13410142">
                  <a:moveTo>
                    <a:pt x="0" y="0"/>
                  </a:moveTo>
                  <a:lnTo>
                    <a:pt x="11543584" y="0"/>
                  </a:lnTo>
                  <a:lnTo>
                    <a:pt x="11543584" y="13410142"/>
                  </a:lnTo>
                  <a:lnTo>
                    <a:pt x="0" y="13410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3" name="Group 23"/>
            <p:cNvGrpSpPr/>
            <p:nvPr/>
          </p:nvGrpSpPr>
          <p:grpSpPr>
            <a:xfrm>
              <a:off x="3512829" y="2055190"/>
              <a:ext cx="327660" cy="391160"/>
              <a:chOff x="0" y="0"/>
              <a:chExt cx="327660" cy="391160"/>
            </a:xfrm>
          </p:grpSpPr>
          <p:sp>
            <p:nvSpPr>
              <p:cNvPr id="24" name="Freeform 24"/>
              <p:cNvSpPr/>
              <p:nvPr/>
            </p:nvSpPr>
            <p:spPr>
              <a:xfrm>
                <a:off x="50800" y="48260"/>
                <a:ext cx="228600" cy="295910"/>
              </a:xfrm>
              <a:custGeom>
                <a:avLst/>
                <a:gdLst/>
                <a:ahLst/>
                <a:cxnLst/>
                <a:rect l="l" t="t" r="r" b="b"/>
                <a:pathLst>
                  <a:path w="228600" h="295910">
                    <a:moveTo>
                      <a:pt x="0" y="260350"/>
                    </a:moveTo>
                    <a:cubicBezTo>
                      <a:pt x="38100" y="193040"/>
                      <a:pt x="30480" y="186690"/>
                      <a:pt x="35560" y="173990"/>
                    </a:cubicBezTo>
                    <a:cubicBezTo>
                      <a:pt x="43180" y="151130"/>
                      <a:pt x="88900" y="101600"/>
                      <a:pt x="110490" y="83820"/>
                    </a:cubicBezTo>
                    <a:cubicBezTo>
                      <a:pt x="123190" y="73660"/>
                      <a:pt x="133350" y="76200"/>
                      <a:pt x="144780" y="67310"/>
                    </a:cubicBezTo>
                    <a:cubicBezTo>
                      <a:pt x="162560" y="53340"/>
                      <a:pt x="184150" y="6350"/>
                      <a:pt x="199390" y="2540"/>
                    </a:cubicBezTo>
                    <a:cubicBezTo>
                      <a:pt x="207010" y="0"/>
                      <a:pt x="217170" y="6350"/>
                      <a:pt x="220980" y="11430"/>
                    </a:cubicBezTo>
                    <a:cubicBezTo>
                      <a:pt x="224790" y="17780"/>
                      <a:pt x="228600" y="29210"/>
                      <a:pt x="224790" y="35560"/>
                    </a:cubicBezTo>
                    <a:cubicBezTo>
                      <a:pt x="220980" y="43180"/>
                      <a:pt x="200660" y="53340"/>
                      <a:pt x="191770" y="50800"/>
                    </a:cubicBezTo>
                    <a:cubicBezTo>
                      <a:pt x="185420" y="49530"/>
                      <a:pt x="177800" y="40640"/>
                      <a:pt x="176530" y="34290"/>
                    </a:cubicBezTo>
                    <a:cubicBezTo>
                      <a:pt x="175260" y="26670"/>
                      <a:pt x="176530" y="15240"/>
                      <a:pt x="181610" y="10160"/>
                    </a:cubicBezTo>
                    <a:cubicBezTo>
                      <a:pt x="187960" y="5080"/>
                      <a:pt x="205740" y="1270"/>
                      <a:pt x="212090" y="5080"/>
                    </a:cubicBezTo>
                    <a:cubicBezTo>
                      <a:pt x="219710" y="8890"/>
                      <a:pt x="226060" y="25400"/>
                      <a:pt x="223520" y="40640"/>
                    </a:cubicBezTo>
                    <a:cubicBezTo>
                      <a:pt x="217170" y="72390"/>
                      <a:pt x="137160" y="152400"/>
                      <a:pt x="107950" y="175260"/>
                    </a:cubicBezTo>
                    <a:cubicBezTo>
                      <a:pt x="96520" y="185420"/>
                      <a:pt x="81280" y="184150"/>
                      <a:pt x="77470" y="193040"/>
                    </a:cubicBezTo>
                    <a:cubicBezTo>
                      <a:pt x="72390" y="200660"/>
                      <a:pt x="80010" y="210820"/>
                      <a:pt x="76200" y="222250"/>
                    </a:cubicBezTo>
                    <a:cubicBezTo>
                      <a:pt x="72390" y="240030"/>
                      <a:pt x="55880" y="276860"/>
                      <a:pt x="41910" y="287020"/>
                    </a:cubicBezTo>
                    <a:cubicBezTo>
                      <a:pt x="33020" y="293370"/>
                      <a:pt x="20320" y="295910"/>
                      <a:pt x="13970" y="292100"/>
                    </a:cubicBezTo>
                    <a:cubicBezTo>
                      <a:pt x="6350" y="287020"/>
                      <a:pt x="0" y="260350"/>
                      <a:pt x="0" y="260350"/>
                    </a:cubicBezTo>
                  </a:path>
                </a:pathLst>
              </a:custGeom>
              <a:solidFill>
                <a:srgbClr val="0571D3"/>
              </a:solidFill>
              <a:ln cap="sq">
                <a:noFill/>
                <a:prstDash val="solid"/>
                <a:miter/>
              </a:ln>
            </p:spPr>
          </p:sp>
        </p:grpSp>
        <p:grpSp>
          <p:nvGrpSpPr>
            <p:cNvPr id="25" name="Group 25"/>
            <p:cNvGrpSpPr/>
            <p:nvPr/>
          </p:nvGrpSpPr>
          <p:grpSpPr>
            <a:xfrm>
              <a:off x="3470919" y="1782140"/>
              <a:ext cx="1286510" cy="1002030"/>
              <a:chOff x="0" y="0"/>
              <a:chExt cx="1286510" cy="1002030"/>
            </a:xfrm>
          </p:grpSpPr>
          <p:sp>
            <p:nvSpPr>
              <p:cNvPr id="26" name="Freeform 26"/>
              <p:cNvSpPr/>
              <p:nvPr/>
            </p:nvSpPr>
            <p:spPr>
              <a:xfrm>
                <a:off x="41910" y="49530"/>
                <a:ext cx="1206500" cy="904240"/>
              </a:xfrm>
              <a:custGeom>
                <a:avLst/>
                <a:gdLst/>
                <a:ahLst/>
                <a:cxnLst/>
                <a:rect l="l" t="t" r="r" b="b"/>
                <a:pathLst>
                  <a:path w="1206500" h="904240">
                    <a:moveTo>
                      <a:pt x="68580" y="621030"/>
                    </a:moveTo>
                    <a:cubicBezTo>
                      <a:pt x="62230" y="885190"/>
                      <a:pt x="53340" y="897890"/>
                      <a:pt x="43180" y="900430"/>
                    </a:cubicBezTo>
                    <a:cubicBezTo>
                      <a:pt x="33020" y="902970"/>
                      <a:pt x="12700" y="892810"/>
                      <a:pt x="8890" y="882650"/>
                    </a:cubicBezTo>
                    <a:cubicBezTo>
                      <a:pt x="3810" y="869950"/>
                      <a:pt x="16510" y="844550"/>
                      <a:pt x="33020" y="821690"/>
                    </a:cubicBezTo>
                    <a:cubicBezTo>
                      <a:pt x="63500" y="779780"/>
                      <a:pt x="147320" y="712470"/>
                      <a:pt x="218440" y="671830"/>
                    </a:cubicBezTo>
                    <a:cubicBezTo>
                      <a:pt x="298450" y="626110"/>
                      <a:pt x="408940" y="590550"/>
                      <a:pt x="491490" y="567690"/>
                    </a:cubicBezTo>
                    <a:cubicBezTo>
                      <a:pt x="557530" y="548640"/>
                      <a:pt x="610870" y="563880"/>
                      <a:pt x="673100" y="533400"/>
                    </a:cubicBezTo>
                    <a:cubicBezTo>
                      <a:pt x="763270" y="488950"/>
                      <a:pt x="873760" y="316230"/>
                      <a:pt x="956310" y="281940"/>
                    </a:cubicBezTo>
                    <a:cubicBezTo>
                      <a:pt x="1007110" y="261620"/>
                      <a:pt x="1059180" y="283210"/>
                      <a:pt x="1094740" y="274320"/>
                    </a:cubicBezTo>
                    <a:cubicBezTo>
                      <a:pt x="1121410" y="266700"/>
                      <a:pt x="1155700" y="238760"/>
                      <a:pt x="1158240" y="242570"/>
                    </a:cubicBezTo>
                    <a:cubicBezTo>
                      <a:pt x="1160780" y="245110"/>
                      <a:pt x="1148080" y="265430"/>
                      <a:pt x="1144270" y="264160"/>
                    </a:cubicBezTo>
                    <a:cubicBezTo>
                      <a:pt x="1132840" y="260350"/>
                      <a:pt x="1132840" y="62230"/>
                      <a:pt x="1141730" y="26670"/>
                    </a:cubicBezTo>
                    <a:cubicBezTo>
                      <a:pt x="1145540" y="15240"/>
                      <a:pt x="1148080" y="8890"/>
                      <a:pt x="1153160" y="5080"/>
                    </a:cubicBezTo>
                    <a:cubicBezTo>
                      <a:pt x="1159510" y="1270"/>
                      <a:pt x="1170940" y="0"/>
                      <a:pt x="1177290" y="2540"/>
                    </a:cubicBezTo>
                    <a:cubicBezTo>
                      <a:pt x="1183640" y="5080"/>
                      <a:pt x="1192530" y="13970"/>
                      <a:pt x="1192530" y="20320"/>
                    </a:cubicBezTo>
                    <a:cubicBezTo>
                      <a:pt x="1192530" y="29210"/>
                      <a:pt x="1179830" y="49530"/>
                      <a:pt x="1172210" y="50800"/>
                    </a:cubicBezTo>
                    <a:cubicBezTo>
                      <a:pt x="1163320" y="52070"/>
                      <a:pt x="1143000" y="36830"/>
                      <a:pt x="1141730" y="29210"/>
                    </a:cubicBezTo>
                    <a:cubicBezTo>
                      <a:pt x="1141730" y="20320"/>
                      <a:pt x="1156970" y="2540"/>
                      <a:pt x="1165860" y="1270"/>
                    </a:cubicBezTo>
                    <a:cubicBezTo>
                      <a:pt x="1174750" y="0"/>
                      <a:pt x="1186180" y="6350"/>
                      <a:pt x="1191260" y="17780"/>
                    </a:cubicBezTo>
                    <a:cubicBezTo>
                      <a:pt x="1206500" y="46990"/>
                      <a:pt x="1193800" y="163830"/>
                      <a:pt x="1192530" y="209550"/>
                    </a:cubicBezTo>
                    <a:cubicBezTo>
                      <a:pt x="1192530" y="236220"/>
                      <a:pt x="1197610" y="255270"/>
                      <a:pt x="1189990" y="270510"/>
                    </a:cubicBezTo>
                    <a:cubicBezTo>
                      <a:pt x="1183640" y="284480"/>
                      <a:pt x="1170940" y="292100"/>
                      <a:pt x="1156970" y="300990"/>
                    </a:cubicBezTo>
                    <a:cubicBezTo>
                      <a:pt x="1140460" y="311150"/>
                      <a:pt x="1120140" y="320040"/>
                      <a:pt x="1094740" y="325120"/>
                    </a:cubicBezTo>
                    <a:cubicBezTo>
                      <a:pt x="1060450" y="331470"/>
                      <a:pt x="994410" y="311150"/>
                      <a:pt x="966470" y="327660"/>
                    </a:cubicBezTo>
                    <a:cubicBezTo>
                      <a:pt x="946150" y="337820"/>
                      <a:pt x="942340" y="373380"/>
                      <a:pt x="929640" y="383540"/>
                    </a:cubicBezTo>
                    <a:cubicBezTo>
                      <a:pt x="922020" y="389890"/>
                      <a:pt x="911860" y="386080"/>
                      <a:pt x="905510" y="391160"/>
                    </a:cubicBezTo>
                    <a:cubicBezTo>
                      <a:pt x="897890" y="397510"/>
                      <a:pt x="897890" y="408940"/>
                      <a:pt x="887730" y="421640"/>
                    </a:cubicBezTo>
                    <a:cubicBezTo>
                      <a:pt x="861060" y="453390"/>
                      <a:pt x="754380" y="538480"/>
                      <a:pt x="708660" y="567690"/>
                    </a:cubicBezTo>
                    <a:cubicBezTo>
                      <a:pt x="683260" y="582930"/>
                      <a:pt x="673100" y="588010"/>
                      <a:pt x="645160" y="596900"/>
                    </a:cubicBezTo>
                    <a:cubicBezTo>
                      <a:pt x="598170" y="612140"/>
                      <a:pt x="505460" y="615950"/>
                      <a:pt x="445770" y="633730"/>
                    </a:cubicBezTo>
                    <a:cubicBezTo>
                      <a:pt x="392430" y="650240"/>
                      <a:pt x="337820" y="687070"/>
                      <a:pt x="302260" y="697230"/>
                    </a:cubicBezTo>
                    <a:cubicBezTo>
                      <a:pt x="281940" y="702310"/>
                      <a:pt x="273050" y="695960"/>
                      <a:pt x="255270" y="703580"/>
                    </a:cubicBezTo>
                    <a:cubicBezTo>
                      <a:pt x="223520" y="716280"/>
                      <a:pt x="175260" y="755650"/>
                      <a:pt x="140970" y="787400"/>
                    </a:cubicBezTo>
                    <a:cubicBezTo>
                      <a:pt x="105410" y="820420"/>
                      <a:pt x="66040" y="891540"/>
                      <a:pt x="43180" y="900430"/>
                    </a:cubicBezTo>
                    <a:cubicBezTo>
                      <a:pt x="33020" y="904240"/>
                      <a:pt x="25400" y="901700"/>
                      <a:pt x="19050" y="897890"/>
                    </a:cubicBezTo>
                    <a:cubicBezTo>
                      <a:pt x="13970" y="894080"/>
                      <a:pt x="11430" y="887730"/>
                      <a:pt x="8890" y="876300"/>
                    </a:cubicBezTo>
                    <a:cubicBezTo>
                      <a:pt x="0" y="839470"/>
                      <a:pt x="1270" y="660400"/>
                      <a:pt x="17780" y="621030"/>
                    </a:cubicBezTo>
                    <a:cubicBezTo>
                      <a:pt x="22860" y="605790"/>
                      <a:pt x="31750" y="595630"/>
                      <a:pt x="40640" y="595630"/>
                    </a:cubicBezTo>
                    <a:cubicBezTo>
                      <a:pt x="48260" y="594360"/>
                      <a:pt x="68580" y="621030"/>
                      <a:pt x="68580" y="621030"/>
                    </a:cubicBezTo>
                  </a:path>
                </a:pathLst>
              </a:custGeom>
              <a:solidFill>
                <a:srgbClr val="0571D3"/>
              </a:solidFill>
              <a:ln cap="sq">
                <a:noFill/>
                <a:prstDash val="solid"/>
                <a:miter/>
              </a:ln>
            </p:spPr>
          </p:sp>
        </p:grpSp>
        <p:grpSp>
          <p:nvGrpSpPr>
            <p:cNvPr id="27" name="Group 27"/>
            <p:cNvGrpSpPr/>
            <p:nvPr/>
          </p:nvGrpSpPr>
          <p:grpSpPr>
            <a:xfrm>
              <a:off x="1684029" y="2681300"/>
              <a:ext cx="886460" cy="728980"/>
              <a:chOff x="0" y="0"/>
              <a:chExt cx="886460" cy="728980"/>
            </a:xfrm>
          </p:grpSpPr>
          <p:sp>
            <p:nvSpPr>
              <p:cNvPr id="28" name="Freeform 28"/>
              <p:cNvSpPr/>
              <p:nvPr/>
            </p:nvSpPr>
            <p:spPr>
              <a:xfrm>
                <a:off x="46990" y="49530"/>
                <a:ext cx="791210" cy="629920"/>
              </a:xfrm>
              <a:custGeom>
                <a:avLst/>
                <a:gdLst/>
                <a:ahLst/>
                <a:cxnLst/>
                <a:rect l="l" t="t" r="r" b="b"/>
                <a:pathLst>
                  <a:path w="791210" h="629920">
                    <a:moveTo>
                      <a:pt x="10160" y="584200"/>
                    </a:moveTo>
                    <a:cubicBezTo>
                      <a:pt x="177800" y="472440"/>
                      <a:pt x="195580" y="474980"/>
                      <a:pt x="220980" y="461010"/>
                    </a:cubicBezTo>
                    <a:cubicBezTo>
                      <a:pt x="259080" y="439420"/>
                      <a:pt x="320040" y="373380"/>
                      <a:pt x="350520" y="356870"/>
                    </a:cubicBezTo>
                    <a:cubicBezTo>
                      <a:pt x="364490" y="349250"/>
                      <a:pt x="374650" y="353060"/>
                      <a:pt x="383540" y="345440"/>
                    </a:cubicBezTo>
                    <a:cubicBezTo>
                      <a:pt x="396240" y="336550"/>
                      <a:pt x="398780" y="313690"/>
                      <a:pt x="414020" y="297180"/>
                    </a:cubicBezTo>
                    <a:cubicBezTo>
                      <a:pt x="436880" y="271780"/>
                      <a:pt x="485140" y="247650"/>
                      <a:pt x="518160" y="217170"/>
                    </a:cubicBezTo>
                    <a:cubicBezTo>
                      <a:pt x="554990" y="182880"/>
                      <a:pt x="590550" y="125730"/>
                      <a:pt x="623570" y="100330"/>
                    </a:cubicBezTo>
                    <a:cubicBezTo>
                      <a:pt x="643890" y="85090"/>
                      <a:pt x="661670" y="83820"/>
                      <a:pt x="681990" y="69850"/>
                    </a:cubicBezTo>
                    <a:cubicBezTo>
                      <a:pt x="707390" y="53340"/>
                      <a:pt x="740410" y="3810"/>
                      <a:pt x="760730" y="1270"/>
                    </a:cubicBezTo>
                    <a:cubicBezTo>
                      <a:pt x="770890" y="0"/>
                      <a:pt x="783590" y="8890"/>
                      <a:pt x="787400" y="16510"/>
                    </a:cubicBezTo>
                    <a:cubicBezTo>
                      <a:pt x="791210" y="22860"/>
                      <a:pt x="787400" y="41910"/>
                      <a:pt x="781050" y="45720"/>
                    </a:cubicBezTo>
                    <a:cubicBezTo>
                      <a:pt x="774700" y="50800"/>
                      <a:pt x="750570" y="48260"/>
                      <a:pt x="744220" y="41910"/>
                    </a:cubicBezTo>
                    <a:cubicBezTo>
                      <a:pt x="739140" y="36830"/>
                      <a:pt x="737870" y="25400"/>
                      <a:pt x="740410" y="19050"/>
                    </a:cubicBezTo>
                    <a:cubicBezTo>
                      <a:pt x="742950" y="11430"/>
                      <a:pt x="750570" y="3810"/>
                      <a:pt x="758190" y="2540"/>
                    </a:cubicBezTo>
                    <a:cubicBezTo>
                      <a:pt x="765810" y="1270"/>
                      <a:pt x="782320" y="6350"/>
                      <a:pt x="786130" y="13970"/>
                    </a:cubicBezTo>
                    <a:cubicBezTo>
                      <a:pt x="789940" y="20320"/>
                      <a:pt x="789940" y="33020"/>
                      <a:pt x="783590" y="44450"/>
                    </a:cubicBezTo>
                    <a:cubicBezTo>
                      <a:pt x="767080" y="72390"/>
                      <a:pt x="694690" y="107950"/>
                      <a:pt x="643890" y="152400"/>
                    </a:cubicBezTo>
                    <a:cubicBezTo>
                      <a:pt x="576580" y="210820"/>
                      <a:pt x="488950" y="318770"/>
                      <a:pt x="421640" y="373380"/>
                    </a:cubicBezTo>
                    <a:cubicBezTo>
                      <a:pt x="374650" y="412750"/>
                      <a:pt x="313690" y="439420"/>
                      <a:pt x="288290" y="462280"/>
                    </a:cubicBezTo>
                    <a:cubicBezTo>
                      <a:pt x="276860" y="473710"/>
                      <a:pt x="278130" y="482600"/>
                      <a:pt x="266700" y="491490"/>
                    </a:cubicBezTo>
                    <a:cubicBezTo>
                      <a:pt x="247650" y="505460"/>
                      <a:pt x="204470" y="511810"/>
                      <a:pt x="181610" y="527050"/>
                    </a:cubicBezTo>
                    <a:cubicBezTo>
                      <a:pt x="162560" y="541020"/>
                      <a:pt x="153670" y="557530"/>
                      <a:pt x="134620" y="572770"/>
                    </a:cubicBezTo>
                    <a:cubicBezTo>
                      <a:pt x="107950" y="591820"/>
                      <a:pt x="59690" y="626110"/>
                      <a:pt x="35560" y="628650"/>
                    </a:cubicBezTo>
                    <a:cubicBezTo>
                      <a:pt x="22860" y="629920"/>
                      <a:pt x="7620" y="624840"/>
                      <a:pt x="3810" y="617220"/>
                    </a:cubicBezTo>
                    <a:cubicBezTo>
                      <a:pt x="0" y="610870"/>
                      <a:pt x="10160" y="584200"/>
                      <a:pt x="10160" y="584200"/>
                    </a:cubicBezTo>
                  </a:path>
                </a:pathLst>
              </a:custGeom>
              <a:solidFill>
                <a:srgbClr val="0571D3"/>
              </a:solidFill>
              <a:ln cap="sq">
                <a:noFill/>
                <a:prstDash val="solid"/>
                <a:miter/>
              </a:ln>
            </p:spPr>
          </p:sp>
        </p:grpSp>
        <p:grpSp>
          <p:nvGrpSpPr>
            <p:cNvPr id="29" name="Group 29"/>
            <p:cNvGrpSpPr/>
            <p:nvPr/>
          </p:nvGrpSpPr>
          <p:grpSpPr>
            <a:xfrm>
              <a:off x="2129799" y="2729560"/>
              <a:ext cx="473710" cy="1404620"/>
              <a:chOff x="0" y="0"/>
              <a:chExt cx="473710" cy="1404620"/>
            </a:xfrm>
          </p:grpSpPr>
          <p:sp>
            <p:nvSpPr>
              <p:cNvPr id="30" name="Freeform 30"/>
              <p:cNvSpPr/>
              <p:nvPr/>
            </p:nvSpPr>
            <p:spPr>
              <a:xfrm>
                <a:off x="43180" y="49530"/>
                <a:ext cx="379730" cy="1305560"/>
              </a:xfrm>
              <a:custGeom>
                <a:avLst/>
                <a:gdLst/>
                <a:ahLst/>
                <a:cxnLst/>
                <a:rect l="l" t="t" r="r" b="b"/>
                <a:pathLst>
                  <a:path w="379730" h="1305560">
                    <a:moveTo>
                      <a:pt x="379730" y="26670"/>
                    </a:moveTo>
                    <a:cubicBezTo>
                      <a:pt x="361950" y="179070"/>
                      <a:pt x="345440" y="194310"/>
                      <a:pt x="327660" y="241300"/>
                    </a:cubicBezTo>
                    <a:cubicBezTo>
                      <a:pt x="288290" y="353060"/>
                      <a:pt x="214630" y="666750"/>
                      <a:pt x="162560" y="815340"/>
                    </a:cubicBezTo>
                    <a:cubicBezTo>
                      <a:pt x="127000" y="914400"/>
                      <a:pt x="80010" y="974090"/>
                      <a:pt x="62230" y="1055370"/>
                    </a:cubicBezTo>
                    <a:cubicBezTo>
                      <a:pt x="46990" y="1131570"/>
                      <a:pt x="71120" y="1256030"/>
                      <a:pt x="57150" y="1287780"/>
                    </a:cubicBezTo>
                    <a:cubicBezTo>
                      <a:pt x="53340" y="1297940"/>
                      <a:pt x="46990" y="1303020"/>
                      <a:pt x="40640" y="1304290"/>
                    </a:cubicBezTo>
                    <a:cubicBezTo>
                      <a:pt x="31750" y="1305560"/>
                      <a:pt x="16510" y="1299210"/>
                      <a:pt x="11430" y="1292860"/>
                    </a:cubicBezTo>
                    <a:cubicBezTo>
                      <a:pt x="7620" y="1285240"/>
                      <a:pt x="10160" y="1268730"/>
                      <a:pt x="15240" y="1262380"/>
                    </a:cubicBezTo>
                    <a:cubicBezTo>
                      <a:pt x="19050" y="1256030"/>
                      <a:pt x="30480" y="1253490"/>
                      <a:pt x="38100" y="1254760"/>
                    </a:cubicBezTo>
                    <a:cubicBezTo>
                      <a:pt x="45720" y="1256030"/>
                      <a:pt x="57150" y="1268730"/>
                      <a:pt x="58420" y="1276350"/>
                    </a:cubicBezTo>
                    <a:cubicBezTo>
                      <a:pt x="59690" y="1283970"/>
                      <a:pt x="55880" y="1294130"/>
                      <a:pt x="49530" y="1299210"/>
                    </a:cubicBezTo>
                    <a:cubicBezTo>
                      <a:pt x="44450" y="1303020"/>
                      <a:pt x="33020" y="1305560"/>
                      <a:pt x="26670" y="1304290"/>
                    </a:cubicBezTo>
                    <a:cubicBezTo>
                      <a:pt x="20320" y="1301750"/>
                      <a:pt x="13970" y="1296670"/>
                      <a:pt x="8890" y="1287780"/>
                    </a:cubicBezTo>
                    <a:cubicBezTo>
                      <a:pt x="0" y="1266190"/>
                      <a:pt x="7620" y="1198880"/>
                      <a:pt x="7620" y="1158240"/>
                    </a:cubicBezTo>
                    <a:cubicBezTo>
                      <a:pt x="7620" y="1122680"/>
                      <a:pt x="1270" y="1099820"/>
                      <a:pt x="10160" y="1057910"/>
                    </a:cubicBezTo>
                    <a:cubicBezTo>
                      <a:pt x="24130" y="985520"/>
                      <a:pt x="86360" y="883920"/>
                      <a:pt x="124460" y="772160"/>
                    </a:cubicBezTo>
                    <a:cubicBezTo>
                      <a:pt x="176530" y="619760"/>
                      <a:pt x="242570" y="327660"/>
                      <a:pt x="280670" y="223520"/>
                    </a:cubicBezTo>
                    <a:cubicBezTo>
                      <a:pt x="295910" y="179070"/>
                      <a:pt x="312420" y="165100"/>
                      <a:pt x="321310" y="133350"/>
                    </a:cubicBezTo>
                    <a:cubicBezTo>
                      <a:pt x="330200" y="97790"/>
                      <a:pt x="317500" y="41910"/>
                      <a:pt x="330200" y="20320"/>
                    </a:cubicBezTo>
                    <a:cubicBezTo>
                      <a:pt x="336550" y="8890"/>
                      <a:pt x="349250" y="0"/>
                      <a:pt x="358140" y="1270"/>
                    </a:cubicBezTo>
                    <a:cubicBezTo>
                      <a:pt x="365760" y="2540"/>
                      <a:pt x="379730" y="26670"/>
                      <a:pt x="379730" y="26670"/>
                    </a:cubicBezTo>
                  </a:path>
                </a:pathLst>
              </a:custGeom>
              <a:solidFill>
                <a:srgbClr val="0571D3"/>
              </a:solidFill>
              <a:ln cap="sq">
                <a:noFill/>
                <a:prstDash val="solid"/>
                <a:miter/>
              </a:ln>
            </p:spPr>
          </p:sp>
        </p:grpSp>
        <p:grpSp>
          <p:nvGrpSpPr>
            <p:cNvPr id="31" name="Group 31"/>
            <p:cNvGrpSpPr/>
            <p:nvPr/>
          </p:nvGrpSpPr>
          <p:grpSpPr>
            <a:xfrm>
              <a:off x="977909" y="3309950"/>
              <a:ext cx="824230" cy="632460"/>
              <a:chOff x="0" y="0"/>
              <a:chExt cx="824230" cy="632460"/>
            </a:xfrm>
          </p:grpSpPr>
          <p:sp>
            <p:nvSpPr>
              <p:cNvPr id="32" name="Freeform 32"/>
              <p:cNvSpPr/>
              <p:nvPr/>
            </p:nvSpPr>
            <p:spPr>
              <a:xfrm>
                <a:off x="45720" y="44450"/>
                <a:ext cx="726440" cy="537210"/>
              </a:xfrm>
              <a:custGeom>
                <a:avLst/>
                <a:gdLst/>
                <a:ahLst/>
                <a:cxnLst/>
                <a:rect l="l" t="t" r="r" b="b"/>
                <a:pathLst>
                  <a:path w="726440" h="537210">
                    <a:moveTo>
                      <a:pt x="708660" y="53340"/>
                    </a:moveTo>
                    <a:cubicBezTo>
                      <a:pt x="577850" y="107950"/>
                      <a:pt x="433070" y="217170"/>
                      <a:pt x="351790" y="279400"/>
                    </a:cubicBezTo>
                    <a:cubicBezTo>
                      <a:pt x="290830" y="326390"/>
                      <a:pt x="227330" y="375920"/>
                      <a:pt x="195580" y="412750"/>
                    </a:cubicBezTo>
                    <a:cubicBezTo>
                      <a:pt x="177800" y="433070"/>
                      <a:pt x="179070" y="449580"/>
                      <a:pt x="161290" y="467360"/>
                    </a:cubicBezTo>
                    <a:cubicBezTo>
                      <a:pt x="134620" y="492760"/>
                      <a:pt x="60960" y="533400"/>
                      <a:pt x="33020" y="535940"/>
                    </a:cubicBezTo>
                    <a:cubicBezTo>
                      <a:pt x="20320" y="537210"/>
                      <a:pt x="8890" y="532130"/>
                      <a:pt x="5080" y="525780"/>
                    </a:cubicBezTo>
                    <a:cubicBezTo>
                      <a:pt x="0" y="518160"/>
                      <a:pt x="1270" y="500380"/>
                      <a:pt x="7620" y="494030"/>
                    </a:cubicBezTo>
                    <a:cubicBezTo>
                      <a:pt x="13970" y="488950"/>
                      <a:pt x="38100" y="487680"/>
                      <a:pt x="44450" y="494030"/>
                    </a:cubicBezTo>
                    <a:cubicBezTo>
                      <a:pt x="50800" y="499110"/>
                      <a:pt x="49530" y="524510"/>
                      <a:pt x="43180" y="530860"/>
                    </a:cubicBezTo>
                    <a:cubicBezTo>
                      <a:pt x="38100" y="535940"/>
                      <a:pt x="19050" y="537210"/>
                      <a:pt x="12700" y="533400"/>
                    </a:cubicBezTo>
                    <a:cubicBezTo>
                      <a:pt x="5080" y="527050"/>
                      <a:pt x="0" y="508000"/>
                      <a:pt x="5080" y="496570"/>
                    </a:cubicBezTo>
                    <a:cubicBezTo>
                      <a:pt x="15240" y="476250"/>
                      <a:pt x="82550" y="445770"/>
                      <a:pt x="105410" y="439420"/>
                    </a:cubicBezTo>
                    <a:cubicBezTo>
                      <a:pt x="115570" y="435610"/>
                      <a:pt x="123190" y="443230"/>
                      <a:pt x="130810" y="438150"/>
                    </a:cubicBezTo>
                    <a:cubicBezTo>
                      <a:pt x="144780" y="429260"/>
                      <a:pt x="151130" y="382270"/>
                      <a:pt x="166370" y="370840"/>
                    </a:cubicBezTo>
                    <a:cubicBezTo>
                      <a:pt x="176530" y="363220"/>
                      <a:pt x="194310" y="369570"/>
                      <a:pt x="201930" y="363220"/>
                    </a:cubicBezTo>
                    <a:cubicBezTo>
                      <a:pt x="208280" y="356870"/>
                      <a:pt x="205740" y="346710"/>
                      <a:pt x="213360" y="336550"/>
                    </a:cubicBezTo>
                    <a:cubicBezTo>
                      <a:pt x="231140" y="312420"/>
                      <a:pt x="278130" y="273050"/>
                      <a:pt x="326390" y="234950"/>
                    </a:cubicBezTo>
                    <a:cubicBezTo>
                      <a:pt x="401320" y="176530"/>
                      <a:pt x="553720" y="60960"/>
                      <a:pt x="624840" y="27940"/>
                    </a:cubicBezTo>
                    <a:cubicBezTo>
                      <a:pt x="660400" y="11430"/>
                      <a:pt x="694690" y="0"/>
                      <a:pt x="711200" y="6350"/>
                    </a:cubicBezTo>
                    <a:cubicBezTo>
                      <a:pt x="720090" y="10160"/>
                      <a:pt x="726440" y="22860"/>
                      <a:pt x="726440" y="30480"/>
                    </a:cubicBezTo>
                    <a:cubicBezTo>
                      <a:pt x="726440" y="38100"/>
                      <a:pt x="708660" y="53340"/>
                      <a:pt x="708660" y="53340"/>
                    </a:cubicBezTo>
                  </a:path>
                </a:pathLst>
              </a:custGeom>
              <a:solidFill>
                <a:srgbClr val="0571D3"/>
              </a:solidFill>
              <a:ln cap="sq">
                <a:noFill/>
                <a:prstDash val="solid"/>
                <a:miter/>
              </a:ln>
            </p:spPr>
          </p:sp>
        </p:grpSp>
        <p:grpSp>
          <p:nvGrpSpPr>
            <p:cNvPr id="33" name="Group 33"/>
            <p:cNvGrpSpPr/>
            <p:nvPr/>
          </p:nvGrpSpPr>
          <p:grpSpPr>
            <a:xfrm>
              <a:off x="797569" y="3759530"/>
              <a:ext cx="327660" cy="566420"/>
              <a:chOff x="0" y="0"/>
              <a:chExt cx="327660" cy="566420"/>
            </a:xfrm>
          </p:grpSpPr>
          <p:sp>
            <p:nvSpPr>
              <p:cNvPr id="34" name="Freeform 34"/>
              <p:cNvSpPr/>
              <p:nvPr/>
            </p:nvSpPr>
            <p:spPr>
              <a:xfrm>
                <a:off x="48260" y="48260"/>
                <a:ext cx="228600" cy="472440"/>
              </a:xfrm>
              <a:custGeom>
                <a:avLst/>
                <a:gdLst/>
                <a:ahLst/>
                <a:cxnLst/>
                <a:rect l="l" t="t" r="r" b="b"/>
                <a:pathLst>
                  <a:path w="228600" h="472440">
                    <a:moveTo>
                      <a:pt x="228600" y="34290"/>
                    </a:moveTo>
                    <a:cubicBezTo>
                      <a:pt x="200660" y="231140"/>
                      <a:pt x="177800" y="317500"/>
                      <a:pt x="153670" y="355600"/>
                    </a:cubicBezTo>
                    <a:cubicBezTo>
                      <a:pt x="140970" y="375920"/>
                      <a:pt x="124460" y="379730"/>
                      <a:pt x="113030" y="396240"/>
                    </a:cubicBezTo>
                    <a:cubicBezTo>
                      <a:pt x="99060" y="415290"/>
                      <a:pt x="96520" y="449580"/>
                      <a:pt x="80010" y="461010"/>
                    </a:cubicBezTo>
                    <a:cubicBezTo>
                      <a:pt x="63500" y="472440"/>
                      <a:pt x="24130" y="472440"/>
                      <a:pt x="11430" y="463550"/>
                    </a:cubicBezTo>
                    <a:cubicBezTo>
                      <a:pt x="3810" y="458470"/>
                      <a:pt x="0" y="441960"/>
                      <a:pt x="3810" y="434340"/>
                    </a:cubicBezTo>
                    <a:cubicBezTo>
                      <a:pt x="7620" y="426720"/>
                      <a:pt x="29210" y="417830"/>
                      <a:pt x="38100" y="420370"/>
                    </a:cubicBezTo>
                    <a:cubicBezTo>
                      <a:pt x="45720" y="422910"/>
                      <a:pt x="53340" y="439420"/>
                      <a:pt x="52070" y="448310"/>
                    </a:cubicBezTo>
                    <a:cubicBezTo>
                      <a:pt x="52070" y="454660"/>
                      <a:pt x="44450" y="464820"/>
                      <a:pt x="38100" y="467360"/>
                    </a:cubicBezTo>
                    <a:cubicBezTo>
                      <a:pt x="30480" y="469900"/>
                      <a:pt x="13970" y="466090"/>
                      <a:pt x="7620" y="459740"/>
                    </a:cubicBezTo>
                    <a:cubicBezTo>
                      <a:pt x="2540" y="454660"/>
                      <a:pt x="0" y="444500"/>
                      <a:pt x="2540" y="436880"/>
                    </a:cubicBezTo>
                    <a:cubicBezTo>
                      <a:pt x="7620" y="426720"/>
                      <a:pt x="39370" y="424180"/>
                      <a:pt x="54610" y="410210"/>
                    </a:cubicBezTo>
                    <a:cubicBezTo>
                      <a:pt x="74930" y="393700"/>
                      <a:pt x="92710" y="365760"/>
                      <a:pt x="106680" y="336550"/>
                    </a:cubicBezTo>
                    <a:cubicBezTo>
                      <a:pt x="124460" y="300990"/>
                      <a:pt x="138430" y="259080"/>
                      <a:pt x="149860" y="212090"/>
                    </a:cubicBezTo>
                    <a:cubicBezTo>
                      <a:pt x="165100" y="154940"/>
                      <a:pt x="160020" y="36830"/>
                      <a:pt x="182880" y="12700"/>
                    </a:cubicBezTo>
                    <a:cubicBezTo>
                      <a:pt x="191770" y="2540"/>
                      <a:pt x="207010" y="0"/>
                      <a:pt x="214630" y="2540"/>
                    </a:cubicBezTo>
                    <a:cubicBezTo>
                      <a:pt x="222250" y="6350"/>
                      <a:pt x="228600" y="34290"/>
                      <a:pt x="228600" y="34290"/>
                    </a:cubicBezTo>
                  </a:path>
                </a:pathLst>
              </a:custGeom>
              <a:solidFill>
                <a:srgbClr val="0571D3"/>
              </a:solidFill>
              <a:ln cap="sq">
                <a:noFill/>
                <a:prstDash val="solid"/>
                <a:miter/>
              </a:ln>
            </p:spPr>
          </p:sp>
        </p:grpSp>
        <p:grpSp>
          <p:nvGrpSpPr>
            <p:cNvPr id="35" name="Group 35"/>
            <p:cNvGrpSpPr/>
            <p:nvPr/>
          </p:nvGrpSpPr>
          <p:grpSpPr>
            <a:xfrm>
              <a:off x="801379" y="4130370"/>
              <a:ext cx="355600" cy="433070"/>
              <a:chOff x="0" y="0"/>
              <a:chExt cx="355600" cy="433070"/>
            </a:xfrm>
          </p:grpSpPr>
          <p:sp>
            <p:nvSpPr>
              <p:cNvPr id="36" name="Freeform 36"/>
              <p:cNvSpPr/>
              <p:nvPr/>
            </p:nvSpPr>
            <p:spPr>
              <a:xfrm>
                <a:off x="48260" y="45720"/>
                <a:ext cx="257810" cy="341630"/>
              </a:xfrm>
              <a:custGeom>
                <a:avLst/>
                <a:gdLst/>
                <a:ahLst/>
                <a:cxnLst/>
                <a:rect l="l" t="t" r="r" b="b"/>
                <a:pathLst>
                  <a:path w="257810" h="341630">
                    <a:moveTo>
                      <a:pt x="2540" y="302260"/>
                    </a:moveTo>
                    <a:cubicBezTo>
                      <a:pt x="120650" y="139700"/>
                      <a:pt x="111760" y="132080"/>
                      <a:pt x="119380" y="116840"/>
                    </a:cubicBezTo>
                    <a:cubicBezTo>
                      <a:pt x="133350" y="87630"/>
                      <a:pt x="189230" y="22860"/>
                      <a:pt x="214630" y="8890"/>
                    </a:cubicBezTo>
                    <a:cubicBezTo>
                      <a:pt x="226060" y="2540"/>
                      <a:pt x="237490" y="0"/>
                      <a:pt x="245110" y="5080"/>
                    </a:cubicBezTo>
                    <a:cubicBezTo>
                      <a:pt x="251460" y="10160"/>
                      <a:pt x="257810" y="34290"/>
                      <a:pt x="254000" y="40640"/>
                    </a:cubicBezTo>
                    <a:cubicBezTo>
                      <a:pt x="248920" y="48260"/>
                      <a:pt x="224790" y="53340"/>
                      <a:pt x="217170" y="48260"/>
                    </a:cubicBezTo>
                    <a:cubicBezTo>
                      <a:pt x="210820" y="43180"/>
                      <a:pt x="207010" y="17780"/>
                      <a:pt x="212090" y="11430"/>
                    </a:cubicBezTo>
                    <a:cubicBezTo>
                      <a:pt x="217170" y="5080"/>
                      <a:pt x="242570" y="2540"/>
                      <a:pt x="248920" y="8890"/>
                    </a:cubicBezTo>
                    <a:cubicBezTo>
                      <a:pt x="255270" y="12700"/>
                      <a:pt x="257810" y="26670"/>
                      <a:pt x="255270" y="38100"/>
                    </a:cubicBezTo>
                    <a:cubicBezTo>
                      <a:pt x="247650" y="64770"/>
                      <a:pt x="182880" y="111760"/>
                      <a:pt x="161290" y="144780"/>
                    </a:cubicBezTo>
                    <a:cubicBezTo>
                      <a:pt x="144780" y="168910"/>
                      <a:pt x="143510" y="196850"/>
                      <a:pt x="129540" y="213360"/>
                    </a:cubicBezTo>
                    <a:cubicBezTo>
                      <a:pt x="118110" y="226060"/>
                      <a:pt x="102870" y="227330"/>
                      <a:pt x="91440" y="241300"/>
                    </a:cubicBezTo>
                    <a:cubicBezTo>
                      <a:pt x="73660" y="261620"/>
                      <a:pt x="59690" y="323850"/>
                      <a:pt x="40640" y="335280"/>
                    </a:cubicBezTo>
                    <a:cubicBezTo>
                      <a:pt x="30480" y="341630"/>
                      <a:pt x="13970" y="341630"/>
                      <a:pt x="6350" y="335280"/>
                    </a:cubicBezTo>
                    <a:cubicBezTo>
                      <a:pt x="0" y="330200"/>
                      <a:pt x="2540" y="302260"/>
                      <a:pt x="2540" y="302260"/>
                    </a:cubicBezTo>
                  </a:path>
                </a:pathLst>
              </a:custGeom>
              <a:solidFill>
                <a:srgbClr val="0571D3"/>
              </a:solidFill>
              <a:ln cap="sq">
                <a:noFill/>
                <a:prstDash val="solid"/>
                <a:miter/>
              </a:ln>
            </p:spPr>
          </p:sp>
        </p:grpSp>
        <p:grpSp>
          <p:nvGrpSpPr>
            <p:cNvPr id="37" name="Group 37"/>
            <p:cNvGrpSpPr/>
            <p:nvPr/>
          </p:nvGrpSpPr>
          <p:grpSpPr>
            <a:xfrm>
              <a:off x="1005849" y="4111320"/>
              <a:ext cx="828040" cy="168910"/>
              <a:chOff x="0" y="0"/>
              <a:chExt cx="828040" cy="168910"/>
            </a:xfrm>
          </p:grpSpPr>
          <p:sp>
            <p:nvSpPr>
              <p:cNvPr id="38" name="Freeform 38"/>
              <p:cNvSpPr/>
              <p:nvPr/>
            </p:nvSpPr>
            <p:spPr>
              <a:xfrm>
                <a:off x="50800" y="26670"/>
                <a:ext cx="726440" cy="102870"/>
              </a:xfrm>
              <a:custGeom>
                <a:avLst/>
                <a:gdLst/>
                <a:ahLst/>
                <a:cxnLst/>
                <a:rect l="l" t="t" r="r" b="b"/>
                <a:pathLst>
                  <a:path w="726440" h="102870">
                    <a:moveTo>
                      <a:pt x="25400" y="39370"/>
                    </a:moveTo>
                    <a:cubicBezTo>
                      <a:pt x="196850" y="36830"/>
                      <a:pt x="210820" y="27940"/>
                      <a:pt x="251460" y="24130"/>
                    </a:cubicBezTo>
                    <a:cubicBezTo>
                      <a:pt x="342900" y="16510"/>
                      <a:pt x="643890" y="0"/>
                      <a:pt x="699770" y="24130"/>
                    </a:cubicBezTo>
                    <a:cubicBezTo>
                      <a:pt x="716280" y="30480"/>
                      <a:pt x="726440" y="41910"/>
                      <a:pt x="725170" y="50800"/>
                    </a:cubicBezTo>
                    <a:cubicBezTo>
                      <a:pt x="725170" y="59690"/>
                      <a:pt x="706120" y="73660"/>
                      <a:pt x="697230" y="74930"/>
                    </a:cubicBezTo>
                    <a:cubicBezTo>
                      <a:pt x="690880" y="74930"/>
                      <a:pt x="680720" y="67310"/>
                      <a:pt x="678180" y="60960"/>
                    </a:cubicBezTo>
                    <a:cubicBezTo>
                      <a:pt x="674370" y="53340"/>
                      <a:pt x="676910" y="36830"/>
                      <a:pt x="681990" y="30480"/>
                    </a:cubicBezTo>
                    <a:cubicBezTo>
                      <a:pt x="688340" y="25400"/>
                      <a:pt x="706120" y="24130"/>
                      <a:pt x="713740" y="27940"/>
                    </a:cubicBezTo>
                    <a:cubicBezTo>
                      <a:pt x="720090" y="30480"/>
                      <a:pt x="726440" y="40640"/>
                      <a:pt x="725170" y="48260"/>
                    </a:cubicBezTo>
                    <a:cubicBezTo>
                      <a:pt x="723900" y="57150"/>
                      <a:pt x="716280" y="67310"/>
                      <a:pt x="699770" y="74930"/>
                    </a:cubicBezTo>
                    <a:cubicBezTo>
                      <a:pt x="642620" y="99060"/>
                      <a:pt x="323850" y="67310"/>
                      <a:pt x="236220" y="76200"/>
                    </a:cubicBezTo>
                    <a:cubicBezTo>
                      <a:pt x="201930" y="80010"/>
                      <a:pt x="193040" y="87630"/>
                      <a:pt x="166370" y="90170"/>
                    </a:cubicBezTo>
                    <a:cubicBezTo>
                      <a:pt x="127000" y="93980"/>
                      <a:pt x="52070" y="102870"/>
                      <a:pt x="25400" y="90170"/>
                    </a:cubicBezTo>
                    <a:cubicBezTo>
                      <a:pt x="11430" y="85090"/>
                      <a:pt x="0" y="71120"/>
                      <a:pt x="0" y="62230"/>
                    </a:cubicBezTo>
                    <a:cubicBezTo>
                      <a:pt x="0" y="54610"/>
                      <a:pt x="25400" y="39370"/>
                      <a:pt x="25400" y="39370"/>
                    </a:cubicBezTo>
                  </a:path>
                </a:pathLst>
              </a:custGeom>
              <a:solidFill>
                <a:srgbClr val="0571D3"/>
              </a:solidFill>
              <a:ln cap="sq">
                <a:noFill/>
                <a:prstDash val="solid"/>
                <a:miter/>
              </a:ln>
            </p:spPr>
          </p:sp>
        </p:grpSp>
        <p:grpSp>
          <p:nvGrpSpPr>
            <p:cNvPr id="39" name="Group 39"/>
            <p:cNvGrpSpPr/>
            <p:nvPr/>
          </p:nvGrpSpPr>
          <p:grpSpPr>
            <a:xfrm>
              <a:off x="1375419" y="4113860"/>
              <a:ext cx="453390" cy="857250"/>
              <a:chOff x="0" y="0"/>
              <a:chExt cx="453390" cy="857250"/>
            </a:xfrm>
          </p:grpSpPr>
          <p:sp>
            <p:nvSpPr>
              <p:cNvPr id="40" name="Freeform 40"/>
              <p:cNvSpPr/>
              <p:nvPr/>
            </p:nvSpPr>
            <p:spPr>
              <a:xfrm>
                <a:off x="49530" y="46990"/>
                <a:ext cx="358140" cy="760730"/>
              </a:xfrm>
              <a:custGeom>
                <a:avLst/>
                <a:gdLst/>
                <a:ahLst/>
                <a:cxnLst/>
                <a:rect l="l" t="t" r="r" b="b"/>
                <a:pathLst>
                  <a:path w="358140" h="760730">
                    <a:moveTo>
                      <a:pt x="351790" y="41910"/>
                    </a:moveTo>
                    <a:cubicBezTo>
                      <a:pt x="287020" y="151130"/>
                      <a:pt x="284480" y="218440"/>
                      <a:pt x="267970" y="270510"/>
                    </a:cubicBezTo>
                    <a:cubicBezTo>
                      <a:pt x="248920" y="322580"/>
                      <a:pt x="217170" y="368300"/>
                      <a:pt x="196850" y="421640"/>
                    </a:cubicBezTo>
                    <a:cubicBezTo>
                      <a:pt x="176530" y="478790"/>
                      <a:pt x="171450" y="547370"/>
                      <a:pt x="146050" y="601980"/>
                    </a:cubicBezTo>
                    <a:cubicBezTo>
                      <a:pt x="120650" y="656590"/>
                      <a:pt x="69850" y="730250"/>
                      <a:pt x="45720" y="749300"/>
                    </a:cubicBezTo>
                    <a:cubicBezTo>
                      <a:pt x="36830" y="756920"/>
                      <a:pt x="30480" y="759460"/>
                      <a:pt x="24130" y="758190"/>
                    </a:cubicBezTo>
                    <a:cubicBezTo>
                      <a:pt x="16510" y="756920"/>
                      <a:pt x="2540" y="745490"/>
                      <a:pt x="1270" y="737870"/>
                    </a:cubicBezTo>
                    <a:cubicBezTo>
                      <a:pt x="0" y="730250"/>
                      <a:pt x="8890" y="715010"/>
                      <a:pt x="15240" y="709930"/>
                    </a:cubicBezTo>
                    <a:cubicBezTo>
                      <a:pt x="21590" y="707390"/>
                      <a:pt x="33020" y="707390"/>
                      <a:pt x="39370" y="711200"/>
                    </a:cubicBezTo>
                    <a:cubicBezTo>
                      <a:pt x="45720" y="715010"/>
                      <a:pt x="52070" y="723900"/>
                      <a:pt x="52070" y="731520"/>
                    </a:cubicBezTo>
                    <a:cubicBezTo>
                      <a:pt x="52070" y="739140"/>
                      <a:pt x="41910" y="754380"/>
                      <a:pt x="34290" y="756920"/>
                    </a:cubicBezTo>
                    <a:cubicBezTo>
                      <a:pt x="27940" y="760730"/>
                      <a:pt x="16510" y="758190"/>
                      <a:pt x="11430" y="753110"/>
                    </a:cubicBezTo>
                    <a:cubicBezTo>
                      <a:pt x="5080" y="748030"/>
                      <a:pt x="1270" y="736600"/>
                      <a:pt x="2540" y="723900"/>
                    </a:cubicBezTo>
                    <a:cubicBezTo>
                      <a:pt x="7620" y="692150"/>
                      <a:pt x="69850" y="633730"/>
                      <a:pt x="101600" y="571500"/>
                    </a:cubicBezTo>
                    <a:cubicBezTo>
                      <a:pt x="146050" y="481330"/>
                      <a:pt x="203200" y="317500"/>
                      <a:pt x="229870" y="227330"/>
                    </a:cubicBezTo>
                    <a:cubicBezTo>
                      <a:pt x="246380" y="170180"/>
                      <a:pt x="243840" y="124460"/>
                      <a:pt x="261620" y="85090"/>
                    </a:cubicBezTo>
                    <a:cubicBezTo>
                      <a:pt x="275590" y="52070"/>
                      <a:pt x="302260" y="10160"/>
                      <a:pt x="321310" y="3810"/>
                    </a:cubicBezTo>
                    <a:cubicBezTo>
                      <a:pt x="331470" y="0"/>
                      <a:pt x="347980" y="6350"/>
                      <a:pt x="353060" y="12700"/>
                    </a:cubicBezTo>
                    <a:cubicBezTo>
                      <a:pt x="358140" y="19050"/>
                      <a:pt x="351790" y="41910"/>
                      <a:pt x="351790" y="41910"/>
                    </a:cubicBezTo>
                  </a:path>
                </a:pathLst>
              </a:custGeom>
              <a:solidFill>
                <a:srgbClr val="0571D3"/>
              </a:solidFill>
              <a:ln cap="sq">
                <a:noFill/>
                <a:prstDash val="solid"/>
                <a:miter/>
              </a:ln>
            </p:spPr>
          </p:sp>
        </p:grpSp>
        <p:grpSp>
          <p:nvGrpSpPr>
            <p:cNvPr id="41" name="Group 41"/>
            <p:cNvGrpSpPr/>
            <p:nvPr/>
          </p:nvGrpSpPr>
          <p:grpSpPr>
            <a:xfrm>
              <a:off x="1358909" y="4802200"/>
              <a:ext cx="185420" cy="617220"/>
              <a:chOff x="0" y="0"/>
              <a:chExt cx="185420" cy="617220"/>
            </a:xfrm>
          </p:grpSpPr>
          <p:sp>
            <p:nvSpPr>
              <p:cNvPr id="42" name="Freeform 42"/>
              <p:cNvSpPr/>
              <p:nvPr/>
            </p:nvSpPr>
            <p:spPr>
              <a:xfrm>
                <a:off x="45720" y="49530"/>
                <a:ext cx="88900" cy="519430"/>
              </a:xfrm>
              <a:custGeom>
                <a:avLst/>
                <a:gdLst/>
                <a:ahLst/>
                <a:cxnLst/>
                <a:rect l="l" t="t" r="r" b="b"/>
                <a:pathLst>
                  <a:path w="88900" h="519430">
                    <a:moveTo>
                      <a:pt x="88900" y="26670"/>
                    </a:moveTo>
                    <a:cubicBezTo>
                      <a:pt x="85090" y="392430"/>
                      <a:pt x="80010" y="415290"/>
                      <a:pt x="72390" y="443230"/>
                    </a:cubicBezTo>
                    <a:cubicBezTo>
                      <a:pt x="64770" y="468630"/>
                      <a:pt x="57150" y="505460"/>
                      <a:pt x="44450" y="514350"/>
                    </a:cubicBezTo>
                    <a:cubicBezTo>
                      <a:pt x="35560" y="519430"/>
                      <a:pt x="19050" y="516890"/>
                      <a:pt x="13970" y="510540"/>
                    </a:cubicBezTo>
                    <a:cubicBezTo>
                      <a:pt x="7620" y="505460"/>
                      <a:pt x="5080" y="487680"/>
                      <a:pt x="8890" y="480060"/>
                    </a:cubicBezTo>
                    <a:cubicBezTo>
                      <a:pt x="11430" y="473710"/>
                      <a:pt x="20320" y="467360"/>
                      <a:pt x="27940" y="467360"/>
                    </a:cubicBezTo>
                    <a:cubicBezTo>
                      <a:pt x="34290" y="466090"/>
                      <a:pt x="46990" y="469900"/>
                      <a:pt x="49530" y="476250"/>
                    </a:cubicBezTo>
                    <a:cubicBezTo>
                      <a:pt x="54610" y="482600"/>
                      <a:pt x="52070" y="505460"/>
                      <a:pt x="45720" y="511810"/>
                    </a:cubicBezTo>
                    <a:cubicBezTo>
                      <a:pt x="41910" y="516890"/>
                      <a:pt x="29210" y="519430"/>
                      <a:pt x="22860" y="516890"/>
                    </a:cubicBezTo>
                    <a:cubicBezTo>
                      <a:pt x="15240" y="513080"/>
                      <a:pt x="7620" y="502920"/>
                      <a:pt x="5080" y="491490"/>
                    </a:cubicBezTo>
                    <a:cubicBezTo>
                      <a:pt x="0" y="463550"/>
                      <a:pt x="30480" y="408940"/>
                      <a:pt x="38100" y="351790"/>
                    </a:cubicBezTo>
                    <a:cubicBezTo>
                      <a:pt x="46990" y="265430"/>
                      <a:pt x="16510" y="62230"/>
                      <a:pt x="38100" y="20320"/>
                    </a:cubicBezTo>
                    <a:cubicBezTo>
                      <a:pt x="45720" y="6350"/>
                      <a:pt x="57150" y="0"/>
                      <a:pt x="66040" y="1270"/>
                    </a:cubicBezTo>
                    <a:cubicBezTo>
                      <a:pt x="74930" y="2540"/>
                      <a:pt x="88900" y="26670"/>
                      <a:pt x="88900" y="26670"/>
                    </a:cubicBezTo>
                  </a:path>
                </a:pathLst>
              </a:custGeom>
              <a:solidFill>
                <a:srgbClr val="0571D3"/>
              </a:solidFill>
              <a:ln cap="sq">
                <a:noFill/>
                <a:prstDash val="solid"/>
                <a:miter/>
              </a:ln>
            </p:spPr>
          </p:sp>
        </p:grpSp>
        <p:grpSp>
          <p:nvGrpSpPr>
            <p:cNvPr id="43" name="Group 43"/>
            <p:cNvGrpSpPr/>
            <p:nvPr/>
          </p:nvGrpSpPr>
          <p:grpSpPr>
            <a:xfrm>
              <a:off x="1778009" y="3951300"/>
              <a:ext cx="520700" cy="904240"/>
              <a:chOff x="0" y="0"/>
              <a:chExt cx="520700" cy="904240"/>
            </a:xfrm>
          </p:grpSpPr>
          <p:sp>
            <p:nvSpPr>
              <p:cNvPr id="44" name="Freeform 44"/>
              <p:cNvSpPr/>
              <p:nvPr/>
            </p:nvSpPr>
            <p:spPr>
              <a:xfrm>
                <a:off x="50800" y="49530"/>
                <a:ext cx="422910" cy="807720"/>
              </a:xfrm>
              <a:custGeom>
                <a:avLst/>
                <a:gdLst/>
                <a:ahLst/>
                <a:cxnLst/>
                <a:rect l="l" t="t" r="r" b="b"/>
                <a:pathLst>
                  <a:path w="422910" h="807720">
                    <a:moveTo>
                      <a:pt x="0" y="772160"/>
                    </a:moveTo>
                    <a:cubicBezTo>
                      <a:pt x="57150" y="608330"/>
                      <a:pt x="90170" y="581660"/>
                      <a:pt x="96520" y="558800"/>
                    </a:cubicBezTo>
                    <a:cubicBezTo>
                      <a:pt x="100330" y="543560"/>
                      <a:pt x="90170" y="535940"/>
                      <a:pt x="95250" y="519430"/>
                    </a:cubicBezTo>
                    <a:cubicBezTo>
                      <a:pt x="104140" y="486410"/>
                      <a:pt x="161290" y="426720"/>
                      <a:pt x="185420" y="379730"/>
                    </a:cubicBezTo>
                    <a:cubicBezTo>
                      <a:pt x="207010" y="337820"/>
                      <a:pt x="212090" y="295910"/>
                      <a:pt x="234950" y="254000"/>
                    </a:cubicBezTo>
                    <a:cubicBezTo>
                      <a:pt x="261620" y="204470"/>
                      <a:pt x="316230" y="151130"/>
                      <a:pt x="340360" y="105410"/>
                    </a:cubicBezTo>
                    <a:cubicBezTo>
                      <a:pt x="358140" y="71120"/>
                      <a:pt x="356870" y="21590"/>
                      <a:pt x="374650" y="8890"/>
                    </a:cubicBezTo>
                    <a:cubicBezTo>
                      <a:pt x="384810" y="1270"/>
                      <a:pt x="405130" y="2540"/>
                      <a:pt x="411480" y="7620"/>
                    </a:cubicBezTo>
                    <a:cubicBezTo>
                      <a:pt x="417830" y="12700"/>
                      <a:pt x="420370" y="31750"/>
                      <a:pt x="416560" y="38100"/>
                    </a:cubicBezTo>
                    <a:cubicBezTo>
                      <a:pt x="411480" y="45720"/>
                      <a:pt x="387350" y="52070"/>
                      <a:pt x="381000" y="46990"/>
                    </a:cubicBezTo>
                    <a:cubicBezTo>
                      <a:pt x="373380" y="43180"/>
                      <a:pt x="368300" y="19050"/>
                      <a:pt x="373380" y="11430"/>
                    </a:cubicBezTo>
                    <a:cubicBezTo>
                      <a:pt x="377190" y="3810"/>
                      <a:pt x="393700" y="0"/>
                      <a:pt x="402590" y="1270"/>
                    </a:cubicBezTo>
                    <a:cubicBezTo>
                      <a:pt x="408940" y="3810"/>
                      <a:pt x="415290" y="10160"/>
                      <a:pt x="417830" y="19050"/>
                    </a:cubicBezTo>
                    <a:cubicBezTo>
                      <a:pt x="422910" y="36830"/>
                      <a:pt x="411480" y="76200"/>
                      <a:pt x="396240" y="110490"/>
                    </a:cubicBezTo>
                    <a:cubicBezTo>
                      <a:pt x="373380" y="161290"/>
                      <a:pt x="307340" y="227330"/>
                      <a:pt x="271780" y="289560"/>
                    </a:cubicBezTo>
                    <a:cubicBezTo>
                      <a:pt x="238760" y="349250"/>
                      <a:pt x="217170" y="439420"/>
                      <a:pt x="191770" y="477520"/>
                    </a:cubicBezTo>
                    <a:cubicBezTo>
                      <a:pt x="177800" y="497840"/>
                      <a:pt x="160020" y="501650"/>
                      <a:pt x="151130" y="518160"/>
                    </a:cubicBezTo>
                    <a:cubicBezTo>
                      <a:pt x="142240" y="533400"/>
                      <a:pt x="148590" y="553720"/>
                      <a:pt x="140970" y="574040"/>
                    </a:cubicBezTo>
                    <a:cubicBezTo>
                      <a:pt x="129540" y="604520"/>
                      <a:pt x="95250" y="640080"/>
                      <a:pt x="80010" y="675640"/>
                    </a:cubicBezTo>
                    <a:cubicBezTo>
                      <a:pt x="63500" y="712470"/>
                      <a:pt x="63500" y="777240"/>
                      <a:pt x="45720" y="795020"/>
                    </a:cubicBezTo>
                    <a:cubicBezTo>
                      <a:pt x="36830" y="803910"/>
                      <a:pt x="21590" y="807720"/>
                      <a:pt x="13970" y="803910"/>
                    </a:cubicBezTo>
                    <a:cubicBezTo>
                      <a:pt x="6350" y="800100"/>
                      <a:pt x="0" y="772160"/>
                      <a:pt x="0" y="772160"/>
                    </a:cubicBezTo>
                  </a:path>
                </a:pathLst>
              </a:custGeom>
              <a:solidFill>
                <a:srgbClr val="0571D3"/>
              </a:solidFill>
              <a:ln cap="sq">
                <a:noFill/>
                <a:prstDash val="solid"/>
                <a:miter/>
              </a:ln>
            </p:spPr>
          </p:sp>
        </p:grpSp>
        <p:grpSp>
          <p:nvGrpSpPr>
            <p:cNvPr id="45" name="Group 45"/>
            <p:cNvGrpSpPr/>
            <p:nvPr/>
          </p:nvGrpSpPr>
          <p:grpSpPr>
            <a:xfrm>
              <a:off x="1875799" y="4723460"/>
              <a:ext cx="275590" cy="293370"/>
              <a:chOff x="0" y="0"/>
              <a:chExt cx="275590" cy="293370"/>
            </a:xfrm>
          </p:grpSpPr>
          <p:sp>
            <p:nvSpPr>
              <p:cNvPr id="46" name="Freeform 46"/>
              <p:cNvSpPr/>
              <p:nvPr/>
            </p:nvSpPr>
            <p:spPr>
              <a:xfrm>
                <a:off x="48260" y="46990"/>
                <a:ext cx="180340" cy="199390"/>
              </a:xfrm>
              <a:custGeom>
                <a:avLst/>
                <a:gdLst/>
                <a:ahLst/>
                <a:cxnLst/>
                <a:rect l="l" t="t" r="r" b="b"/>
                <a:pathLst>
                  <a:path w="180340" h="199390">
                    <a:moveTo>
                      <a:pt x="48260" y="16510"/>
                    </a:moveTo>
                    <a:cubicBezTo>
                      <a:pt x="82550" y="74930"/>
                      <a:pt x="92710" y="74930"/>
                      <a:pt x="99060" y="81280"/>
                    </a:cubicBezTo>
                    <a:cubicBezTo>
                      <a:pt x="106680" y="88900"/>
                      <a:pt x="116840" y="114300"/>
                      <a:pt x="114300" y="115570"/>
                    </a:cubicBezTo>
                    <a:cubicBezTo>
                      <a:pt x="113030" y="116840"/>
                      <a:pt x="93980" y="101600"/>
                      <a:pt x="93980" y="100330"/>
                    </a:cubicBezTo>
                    <a:cubicBezTo>
                      <a:pt x="95250" y="99060"/>
                      <a:pt x="121920" y="105410"/>
                      <a:pt x="130810" y="113030"/>
                    </a:cubicBezTo>
                    <a:cubicBezTo>
                      <a:pt x="138430" y="120650"/>
                      <a:pt x="138430" y="138430"/>
                      <a:pt x="146050" y="146050"/>
                    </a:cubicBezTo>
                    <a:cubicBezTo>
                      <a:pt x="153670" y="153670"/>
                      <a:pt x="172720" y="152400"/>
                      <a:pt x="176530" y="160020"/>
                    </a:cubicBezTo>
                    <a:cubicBezTo>
                      <a:pt x="180340" y="167640"/>
                      <a:pt x="172720" y="190500"/>
                      <a:pt x="165100" y="194310"/>
                    </a:cubicBezTo>
                    <a:cubicBezTo>
                      <a:pt x="157480" y="199390"/>
                      <a:pt x="140970" y="194310"/>
                      <a:pt x="134620" y="187960"/>
                    </a:cubicBezTo>
                    <a:cubicBezTo>
                      <a:pt x="129540" y="182880"/>
                      <a:pt x="127000" y="171450"/>
                      <a:pt x="129540" y="165100"/>
                    </a:cubicBezTo>
                    <a:cubicBezTo>
                      <a:pt x="130810" y="158750"/>
                      <a:pt x="139700" y="149860"/>
                      <a:pt x="146050" y="147320"/>
                    </a:cubicBezTo>
                    <a:cubicBezTo>
                      <a:pt x="152400" y="146050"/>
                      <a:pt x="163830" y="146050"/>
                      <a:pt x="168910" y="151130"/>
                    </a:cubicBezTo>
                    <a:cubicBezTo>
                      <a:pt x="175260" y="157480"/>
                      <a:pt x="179070" y="181610"/>
                      <a:pt x="172720" y="187960"/>
                    </a:cubicBezTo>
                    <a:cubicBezTo>
                      <a:pt x="167640" y="194310"/>
                      <a:pt x="151130" y="196850"/>
                      <a:pt x="135890" y="190500"/>
                    </a:cubicBezTo>
                    <a:cubicBezTo>
                      <a:pt x="102870" y="176530"/>
                      <a:pt x="8890" y="72390"/>
                      <a:pt x="2540" y="38100"/>
                    </a:cubicBezTo>
                    <a:cubicBezTo>
                      <a:pt x="0" y="24130"/>
                      <a:pt x="8890" y="6350"/>
                      <a:pt x="16510" y="3810"/>
                    </a:cubicBezTo>
                    <a:cubicBezTo>
                      <a:pt x="24130" y="0"/>
                      <a:pt x="48260" y="16510"/>
                      <a:pt x="48260" y="16510"/>
                    </a:cubicBezTo>
                  </a:path>
                </a:pathLst>
              </a:custGeom>
              <a:solidFill>
                <a:srgbClr val="0571D3"/>
              </a:solidFill>
              <a:ln cap="sq">
                <a:noFill/>
                <a:prstDash val="solid"/>
                <a:miter/>
              </a:ln>
            </p:spPr>
          </p:sp>
        </p:grpSp>
        <p:grpSp>
          <p:nvGrpSpPr>
            <p:cNvPr id="47" name="Group 47"/>
            <p:cNvGrpSpPr/>
            <p:nvPr/>
          </p:nvGrpSpPr>
          <p:grpSpPr>
            <a:xfrm>
              <a:off x="2007879" y="4854270"/>
              <a:ext cx="466090" cy="372110"/>
              <a:chOff x="0" y="0"/>
              <a:chExt cx="466090" cy="372110"/>
            </a:xfrm>
          </p:grpSpPr>
          <p:sp>
            <p:nvSpPr>
              <p:cNvPr id="48" name="Freeform 48"/>
              <p:cNvSpPr/>
              <p:nvPr/>
            </p:nvSpPr>
            <p:spPr>
              <a:xfrm>
                <a:off x="44450" y="49530"/>
                <a:ext cx="374650" cy="274320"/>
              </a:xfrm>
              <a:custGeom>
                <a:avLst/>
                <a:gdLst/>
                <a:ahLst/>
                <a:cxnLst/>
                <a:rect l="l" t="t" r="r" b="b"/>
                <a:pathLst>
                  <a:path w="374650" h="274320">
                    <a:moveTo>
                      <a:pt x="39370" y="1270"/>
                    </a:moveTo>
                    <a:cubicBezTo>
                      <a:pt x="170180" y="68580"/>
                      <a:pt x="248920" y="120650"/>
                      <a:pt x="292100" y="157480"/>
                    </a:cubicBezTo>
                    <a:cubicBezTo>
                      <a:pt x="325120" y="184150"/>
                      <a:pt x="361950" y="213360"/>
                      <a:pt x="369570" y="234950"/>
                    </a:cubicBezTo>
                    <a:cubicBezTo>
                      <a:pt x="373380" y="246380"/>
                      <a:pt x="370840" y="260350"/>
                      <a:pt x="364490" y="265430"/>
                    </a:cubicBezTo>
                    <a:cubicBezTo>
                      <a:pt x="359410" y="271780"/>
                      <a:pt x="340360" y="274320"/>
                      <a:pt x="334010" y="269240"/>
                    </a:cubicBezTo>
                    <a:cubicBezTo>
                      <a:pt x="327660" y="264160"/>
                      <a:pt x="321310" y="240030"/>
                      <a:pt x="325120" y="233680"/>
                    </a:cubicBezTo>
                    <a:cubicBezTo>
                      <a:pt x="330200" y="226060"/>
                      <a:pt x="354330" y="222250"/>
                      <a:pt x="361950" y="227330"/>
                    </a:cubicBezTo>
                    <a:cubicBezTo>
                      <a:pt x="368300" y="231140"/>
                      <a:pt x="374650" y="248920"/>
                      <a:pt x="370840" y="256540"/>
                    </a:cubicBezTo>
                    <a:cubicBezTo>
                      <a:pt x="367030" y="264160"/>
                      <a:pt x="349250" y="273050"/>
                      <a:pt x="336550" y="270510"/>
                    </a:cubicBezTo>
                    <a:cubicBezTo>
                      <a:pt x="314960" y="266700"/>
                      <a:pt x="293370" y="219710"/>
                      <a:pt x="257810" y="190500"/>
                    </a:cubicBezTo>
                    <a:cubicBezTo>
                      <a:pt x="199390" y="144780"/>
                      <a:pt x="27940" y="77470"/>
                      <a:pt x="6350" y="39370"/>
                    </a:cubicBezTo>
                    <a:cubicBezTo>
                      <a:pt x="0" y="26670"/>
                      <a:pt x="1270" y="12700"/>
                      <a:pt x="6350" y="6350"/>
                    </a:cubicBezTo>
                    <a:cubicBezTo>
                      <a:pt x="11430" y="0"/>
                      <a:pt x="39370" y="1270"/>
                      <a:pt x="39370" y="1270"/>
                    </a:cubicBezTo>
                  </a:path>
                </a:pathLst>
              </a:custGeom>
              <a:solidFill>
                <a:srgbClr val="0571D3"/>
              </a:solidFill>
              <a:ln cap="sq">
                <a:noFill/>
                <a:prstDash val="solid"/>
                <a:miter/>
              </a:ln>
            </p:spPr>
          </p:sp>
        </p:grpSp>
        <p:grpSp>
          <p:nvGrpSpPr>
            <p:cNvPr id="49" name="Group 49"/>
            <p:cNvGrpSpPr/>
            <p:nvPr/>
          </p:nvGrpSpPr>
          <p:grpSpPr>
            <a:xfrm>
              <a:off x="1295409" y="6957390"/>
              <a:ext cx="506730" cy="408940"/>
              <a:chOff x="0" y="0"/>
              <a:chExt cx="506730" cy="408940"/>
            </a:xfrm>
          </p:grpSpPr>
          <p:sp>
            <p:nvSpPr>
              <p:cNvPr id="50" name="Freeform 50"/>
              <p:cNvSpPr/>
              <p:nvPr/>
            </p:nvSpPr>
            <p:spPr>
              <a:xfrm>
                <a:off x="49530" y="49530"/>
                <a:ext cx="410210" cy="322580"/>
              </a:xfrm>
              <a:custGeom>
                <a:avLst/>
                <a:gdLst/>
                <a:ahLst/>
                <a:cxnLst/>
                <a:rect l="l" t="t" r="r" b="b"/>
                <a:pathLst>
                  <a:path w="410210" h="322580">
                    <a:moveTo>
                      <a:pt x="26670" y="259080"/>
                    </a:moveTo>
                    <a:cubicBezTo>
                      <a:pt x="175260" y="255270"/>
                      <a:pt x="190500" y="252730"/>
                      <a:pt x="208280" y="245110"/>
                    </a:cubicBezTo>
                    <a:cubicBezTo>
                      <a:pt x="226060" y="234950"/>
                      <a:pt x="252730" y="218440"/>
                      <a:pt x="260350" y="203200"/>
                    </a:cubicBezTo>
                    <a:cubicBezTo>
                      <a:pt x="265430" y="191770"/>
                      <a:pt x="254000" y="179070"/>
                      <a:pt x="257810" y="165100"/>
                    </a:cubicBezTo>
                    <a:cubicBezTo>
                      <a:pt x="262890" y="147320"/>
                      <a:pt x="279400" y="119380"/>
                      <a:pt x="295910" y="105410"/>
                    </a:cubicBezTo>
                    <a:cubicBezTo>
                      <a:pt x="312420" y="91440"/>
                      <a:pt x="353060" y="78740"/>
                      <a:pt x="355600" y="82550"/>
                    </a:cubicBezTo>
                    <a:cubicBezTo>
                      <a:pt x="356870" y="83820"/>
                      <a:pt x="342900" y="104140"/>
                      <a:pt x="339090" y="102870"/>
                    </a:cubicBezTo>
                    <a:cubicBezTo>
                      <a:pt x="336550" y="101600"/>
                      <a:pt x="337820" y="85090"/>
                      <a:pt x="339090" y="73660"/>
                    </a:cubicBezTo>
                    <a:cubicBezTo>
                      <a:pt x="341630" y="57150"/>
                      <a:pt x="347980" y="20320"/>
                      <a:pt x="360680" y="10160"/>
                    </a:cubicBezTo>
                    <a:cubicBezTo>
                      <a:pt x="369570" y="3810"/>
                      <a:pt x="389890" y="2540"/>
                      <a:pt x="397510" y="8890"/>
                    </a:cubicBezTo>
                    <a:cubicBezTo>
                      <a:pt x="403860" y="13970"/>
                      <a:pt x="406400" y="31750"/>
                      <a:pt x="402590" y="39370"/>
                    </a:cubicBezTo>
                    <a:cubicBezTo>
                      <a:pt x="398780" y="45720"/>
                      <a:pt x="382270" y="53340"/>
                      <a:pt x="374650" y="52070"/>
                    </a:cubicBezTo>
                    <a:cubicBezTo>
                      <a:pt x="367030" y="50800"/>
                      <a:pt x="358140" y="43180"/>
                      <a:pt x="355600" y="36830"/>
                    </a:cubicBezTo>
                    <a:cubicBezTo>
                      <a:pt x="353060" y="30480"/>
                      <a:pt x="354330" y="19050"/>
                      <a:pt x="358140" y="12700"/>
                    </a:cubicBezTo>
                    <a:cubicBezTo>
                      <a:pt x="361950" y="6350"/>
                      <a:pt x="372110" y="0"/>
                      <a:pt x="379730" y="1270"/>
                    </a:cubicBezTo>
                    <a:cubicBezTo>
                      <a:pt x="388620" y="2540"/>
                      <a:pt x="401320" y="16510"/>
                      <a:pt x="405130" y="27940"/>
                    </a:cubicBezTo>
                    <a:cubicBezTo>
                      <a:pt x="410210" y="45720"/>
                      <a:pt x="401320" y="78740"/>
                      <a:pt x="388620" y="100330"/>
                    </a:cubicBezTo>
                    <a:cubicBezTo>
                      <a:pt x="372110" y="125730"/>
                      <a:pt x="322580" y="140970"/>
                      <a:pt x="308610" y="165100"/>
                    </a:cubicBezTo>
                    <a:cubicBezTo>
                      <a:pt x="298450" y="184150"/>
                      <a:pt x="307340" y="210820"/>
                      <a:pt x="300990" y="224790"/>
                    </a:cubicBezTo>
                    <a:cubicBezTo>
                      <a:pt x="297180" y="233680"/>
                      <a:pt x="293370" y="237490"/>
                      <a:pt x="284480" y="245110"/>
                    </a:cubicBezTo>
                    <a:cubicBezTo>
                      <a:pt x="265430" y="261620"/>
                      <a:pt x="219710" y="297180"/>
                      <a:pt x="179070" y="308610"/>
                    </a:cubicBezTo>
                    <a:cubicBezTo>
                      <a:pt x="133350" y="321310"/>
                      <a:pt x="45720" y="322580"/>
                      <a:pt x="20320" y="308610"/>
                    </a:cubicBezTo>
                    <a:cubicBezTo>
                      <a:pt x="7620" y="302260"/>
                      <a:pt x="0" y="289560"/>
                      <a:pt x="1270" y="280670"/>
                    </a:cubicBezTo>
                    <a:cubicBezTo>
                      <a:pt x="2540" y="273050"/>
                      <a:pt x="26670" y="259080"/>
                      <a:pt x="26670" y="259080"/>
                    </a:cubicBezTo>
                  </a:path>
                </a:pathLst>
              </a:custGeom>
              <a:solidFill>
                <a:srgbClr val="0571D3"/>
              </a:solidFill>
              <a:ln cap="sq">
                <a:noFill/>
                <a:prstDash val="solid"/>
                <a:miter/>
              </a:ln>
            </p:spPr>
          </p:sp>
        </p:grpSp>
        <p:grpSp>
          <p:nvGrpSpPr>
            <p:cNvPr id="51" name="Group 51"/>
            <p:cNvGrpSpPr/>
            <p:nvPr/>
          </p:nvGrpSpPr>
          <p:grpSpPr>
            <a:xfrm>
              <a:off x="1649739" y="6540830"/>
              <a:ext cx="327660" cy="567690"/>
              <a:chOff x="0" y="0"/>
              <a:chExt cx="327660" cy="567690"/>
            </a:xfrm>
          </p:grpSpPr>
          <p:sp>
            <p:nvSpPr>
              <p:cNvPr id="52" name="Freeform 52"/>
              <p:cNvSpPr/>
              <p:nvPr/>
            </p:nvSpPr>
            <p:spPr>
              <a:xfrm>
                <a:off x="50800" y="46990"/>
                <a:ext cx="226060" cy="472440"/>
              </a:xfrm>
              <a:custGeom>
                <a:avLst/>
                <a:gdLst/>
                <a:ahLst/>
                <a:cxnLst/>
                <a:rect l="l" t="t" r="r" b="b"/>
                <a:pathLst>
                  <a:path w="226060" h="472440">
                    <a:moveTo>
                      <a:pt x="0" y="438150"/>
                    </a:moveTo>
                    <a:cubicBezTo>
                      <a:pt x="58420" y="265430"/>
                      <a:pt x="86360" y="236220"/>
                      <a:pt x="96520" y="207010"/>
                    </a:cubicBezTo>
                    <a:cubicBezTo>
                      <a:pt x="105410" y="184150"/>
                      <a:pt x="97790" y="165100"/>
                      <a:pt x="107950" y="139700"/>
                    </a:cubicBezTo>
                    <a:cubicBezTo>
                      <a:pt x="121920" y="100330"/>
                      <a:pt x="171450" y="13970"/>
                      <a:pt x="193040" y="3810"/>
                    </a:cubicBezTo>
                    <a:cubicBezTo>
                      <a:pt x="201930" y="0"/>
                      <a:pt x="212090" y="3810"/>
                      <a:pt x="217170" y="8890"/>
                    </a:cubicBezTo>
                    <a:cubicBezTo>
                      <a:pt x="222250" y="13970"/>
                      <a:pt x="226060" y="30480"/>
                      <a:pt x="223520" y="38100"/>
                    </a:cubicBezTo>
                    <a:cubicBezTo>
                      <a:pt x="220980" y="45720"/>
                      <a:pt x="212090" y="52070"/>
                      <a:pt x="205740" y="53340"/>
                    </a:cubicBezTo>
                    <a:cubicBezTo>
                      <a:pt x="198120" y="54610"/>
                      <a:pt x="186690" y="52070"/>
                      <a:pt x="182880" y="45720"/>
                    </a:cubicBezTo>
                    <a:cubicBezTo>
                      <a:pt x="177800" y="39370"/>
                      <a:pt x="177800" y="15240"/>
                      <a:pt x="184150" y="8890"/>
                    </a:cubicBezTo>
                    <a:cubicBezTo>
                      <a:pt x="189230" y="3810"/>
                      <a:pt x="208280" y="2540"/>
                      <a:pt x="214630" y="7620"/>
                    </a:cubicBezTo>
                    <a:cubicBezTo>
                      <a:pt x="220980" y="11430"/>
                      <a:pt x="226060" y="21590"/>
                      <a:pt x="224790" y="35560"/>
                    </a:cubicBezTo>
                    <a:cubicBezTo>
                      <a:pt x="222250" y="80010"/>
                      <a:pt x="124460" y="226060"/>
                      <a:pt x="93980" y="303530"/>
                    </a:cubicBezTo>
                    <a:cubicBezTo>
                      <a:pt x="71120" y="361950"/>
                      <a:pt x="67310" y="438150"/>
                      <a:pt x="45720" y="459740"/>
                    </a:cubicBezTo>
                    <a:cubicBezTo>
                      <a:pt x="35560" y="468630"/>
                      <a:pt x="20320" y="472440"/>
                      <a:pt x="12700" y="468630"/>
                    </a:cubicBezTo>
                    <a:cubicBezTo>
                      <a:pt x="5080" y="464820"/>
                      <a:pt x="0" y="438150"/>
                      <a:pt x="0" y="438150"/>
                    </a:cubicBezTo>
                  </a:path>
                </a:pathLst>
              </a:custGeom>
              <a:solidFill>
                <a:srgbClr val="0571D3"/>
              </a:solidFill>
              <a:ln cap="sq">
                <a:noFill/>
                <a:prstDash val="solid"/>
                <a:miter/>
              </a:ln>
            </p:spPr>
          </p:sp>
        </p:grpSp>
        <p:grpSp>
          <p:nvGrpSpPr>
            <p:cNvPr id="53" name="Group 53"/>
            <p:cNvGrpSpPr/>
            <p:nvPr/>
          </p:nvGrpSpPr>
          <p:grpSpPr>
            <a:xfrm>
              <a:off x="1858019" y="6537020"/>
              <a:ext cx="618490" cy="539750"/>
              <a:chOff x="0" y="0"/>
              <a:chExt cx="618490" cy="539750"/>
            </a:xfrm>
          </p:grpSpPr>
          <p:sp>
            <p:nvSpPr>
              <p:cNvPr id="54" name="Freeform 54"/>
              <p:cNvSpPr/>
              <p:nvPr/>
            </p:nvSpPr>
            <p:spPr>
              <a:xfrm>
                <a:off x="49530" y="55880"/>
                <a:ext cx="518160" cy="434340"/>
              </a:xfrm>
              <a:custGeom>
                <a:avLst/>
                <a:gdLst/>
                <a:ahLst/>
                <a:cxnLst/>
                <a:rect l="l" t="t" r="r" b="b"/>
                <a:pathLst>
                  <a:path w="518160" h="434340">
                    <a:moveTo>
                      <a:pt x="13970" y="0"/>
                    </a:moveTo>
                    <a:cubicBezTo>
                      <a:pt x="105410" y="2540"/>
                      <a:pt x="168910" y="46990"/>
                      <a:pt x="207010" y="74930"/>
                    </a:cubicBezTo>
                    <a:cubicBezTo>
                      <a:pt x="236220" y="97790"/>
                      <a:pt x="252730" y="115570"/>
                      <a:pt x="278130" y="144780"/>
                    </a:cubicBezTo>
                    <a:cubicBezTo>
                      <a:pt x="313690" y="185420"/>
                      <a:pt x="353060" y="264160"/>
                      <a:pt x="396240" y="307340"/>
                    </a:cubicBezTo>
                    <a:cubicBezTo>
                      <a:pt x="431800" y="342900"/>
                      <a:pt x="494030" y="369570"/>
                      <a:pt x="509270" y="391160"/>
                    </a:cubicBezTo>
                    <a:cubicBezTo>
                      <a:pt x="515620" y="400050"/>
                      <a:pt x="518160" y="406400"/>
                      <a:pt x="516890" y="414020"/>
                    </a:cubicBezTo>
                    <a:cubicBezTo>
                      <a:pt x="515620" y="420370"/>
                      <a:pt x="508000" y="429260"/>
                      <a:pt x="501650" y="431800"/>
                    </a:cubicBezTo>
                    <a:cubicBezTo>
                      <a:pt x="495300" y="434340"/>
                      <a:pt x="483870" y="434340"/>
                      <a:pt x="477520" y="430530"/>
                    </a:cubicBezTo>
                    <a:cubicBezTo>
                      <a:pt x="472440" y="426720"/>
                      <a:pt x="466090" y="416560"/>
                      <a:pt x="466090" y="408940"/>
                    </a:cubicBezTo>
                    <a:cubicBezTo>
                      <a:pt x="466090" y="402590"/>
                      <a:pt x="471170" y="392430"/>
                      <a:pt x="476250" y="388620"/>
                    </a:cubicBezTo>
                    <a:cubicBezTo>
                      <a:pt x="483870" y="383540"/>
                      <a:pt x="500380" y="384810"/>
                      <a:pt x="508000" y="388620"/>
                    </a:cubicBezTo>
                    <a:cubicBezTo>
                      <a:pt x="513080" y="392430"/>
                      <a:pt x="518160" y="403860"/>
                      <a:pt x="516890" y="411480"/>
                    </a:cubicBezTo>
                    <a:cubicBezTo>
                      <a:pt x="516890" y="417830"/>
                      <a:pt x="510540" y="427990"/>
                      <a:pt x="504190" y="430530"/>
                    </a:cubicBezTo>
                    <a:cubicBezTo>
                      <a:pt x="496570" y="434340"/>
                      <a:pt x="486410" y="433070"/>
                      <a:pt x="473710" y="426720"/>
                    </a:cubicBezTo>
                    <a:cubicBezTo>
                      <a:pt x="438150" y="411480"/>
                      <a:pt x="337820" y="322580"/>
                      <a:pt x="306070" y="280670"/>
                    </a:cubicBezTo>
                    <a:cubicBezTo>
                      <a:pt x="288290" y="256540"/>
                      <a:pt x="292100" y="237490"/>
                      <a:pt x="275590" y="214630"/>
                    </a:cubicBezTo>
                    <a:cubicBezTo>
                      <a:pt x="254000" y="184150"/>
                      <a:pt x="210820" y="146050"/>
                      <a:pt x="176530" y="116840"/>
                    </a:cubicBezTo>
                    <a:cubicBezTo>
                      <a:pt x="146050" y="90170"/>
                      <a:pt x="113030" y="57150"/>
                      <a:pt x="81280" y="45720"/>
                    </a:cubicBezTo>
                    <a:cubicBezTo>
                      <a:pt x="57150" y="36830"/>
                      <a:pt x="20320" y="50800"/>
                      <a:pt x="8890" y="41910"/>
                    </a:cubicBezTo>
                    <a:cubicBezTo>
                      <a:pt x="2540" y="36830"/>
                      <a:pt x="0" y="26670"/>
                      <a:pt x="1270" y="20320"/>
                    </a:cubicBezTo>
                    <a:cubicBezTo>
                      <a:pt x="1270" y="12700"/>
                      <a:pt x="13970" y="0"/>
                      <a:pt x="13970" y="0"/>
                    </a:cubicBezTo>
                  </a:path>
                </a:pathLst>
              </a:custGeom>
              <a:solidFill>
                <a:srgbClr val="0571D3"/>
              </a:solidFill>
              <a:ln cap="sq">
                <a:noFill/>
                <a:prstDash val="solid"/>
                <a:miter/>
              </a:ln>
            </p:spPr>
          </p:sp>
        </p:grpSp>
        <p:grpSp>
          <p:nvGrpSpPr>
            <p:cNvPr id="55" name="Group 55"/>
            <p:cNvGrpSpPr/>
            <p:nvPr/>
          </p:nvGrpSpPr>
          <p:grpSpPr>
            <a:xfrm>
              <a:off x="2259339" y="6926910"/>
              <a:ext cx="248920" cy="808990"/>
              <a:chOff x="0" y="0"/>
              <a:chExt cx="248920" cy="808990"/>
            </a:xfrm>
          </p:grpSpPr>
          <p:sp>
            <p:nvSpPr>
              <p:cNvPr id="56" name="Freeform 56"/>
              <p:cNvSpPr/>
              <p:nvPr/>
            </p:nvSpPr>
            <p:spPr>
              <a:xfrm>
                <a:off x="38100" y="46990"/>
                <a:ext cx="158750" cy="713740"/>
              </a:xfrm>
              <a:custGeom>
                <a:avLst/>
                <a:gdLst/>
                <a:ahLst/>
                <a:cxnLst/>
                <a:rect l="l" t="t" r="r" b="b"/>
                <a:pathLst>
                  <a:path w="158750" h="713740">
                    <a:moveTo>
                      <a:pt x="158750" y="34290"/>
                    </a:moveTo>
                    <a:cubicBezTo>
                      <a:pt x="69850" y="669290"/>
                      <a:pt x="66040" y="698500"/>
                      <a:pt x="52070" y="707390"/>
                    </a:cubicBezTo>
                    <a:cubicBezTo>
                      <a:pt x="43180" y="713740"/>
                      <a:pt x="27940" y="711200"/>
                      <a:pt x="21590" y="706120"/>
                    </a:cubicBezTo>
                    <a:cubicBezTo>
                      <a:pt x="15240" y="702310"/>
                      <a:pt x="10160" y="690880"/>
                      <a:pt x="12700" y="683260"/>
                    </a:cubicBezTo>
                    <a:cubicBezTo>
                      <a:pt x="15240" y="675640"/>
                      <a:pt x="33020" y="660400"/>
                      <a:pt x="41910" y="661670"/>
                    </a:cubicBezTo>
                    <a:cubicBezTo>
                      <a:pt x="49530" y="662940"/>
                      <a:pt x="64770" y="683260"/>
                      <a:pt x="62230" y="692150"/>
                    </a:cubicBezTo>
                    <a:cubicBezTo>
                      <a:pt x="60960" y="699770"/>
                      <a:pt x="39370" y="712470"/>
                      <a:pt x="30480" y="711200"/>
                    </a:cubicBezTo>
                    <a:cubicBezTo>
                      <a:pt x="22860" y="709930"/>
                      <a:pt x="15240" y="701040"/>
                      <a:pt x="12700" y="687070"/>
                    </a:cubicBezTo>
                    <a:cubicBezTo>
                      <a:pt x="0" y="637540"/>
                      <a:pt x="62230" y="434340"/>
                      <a:pt x="77470" y="322580"/>
                    </a:cubicBezTo>
                    <a:cubicBezTo>
                      <a:pt x="90170" y="228600"/>
                      <a:pt x="86360" y="113030"/>
                      <a:pt x="100330" y="58420"/>
                    </a:cubicBezTo>
                    <a:cubicBezTo>
                      <a:pt x="106680" y="33020"/>
                      <a:pt x="114300" y="10160"/>
                      <a:pt x="124460" y="3810"/>
                    </a:cubicBezTo>
                    <a:cubicBezTo>
                      <a:pt x="133350" y="0"/>
                      <a:pt x="147320" y="5080"/>
                      <a:pt x="152400" y="11430"/>
                    </a:cubicBezTo>
                    <a:cubicBezTo>
                      <a:pt x="157480" y="16510"/>
                      <a:pt x="158750" y="34290"/>
                      <a:pt x="158750" y="34290"/>
                    </a:cubicBezTo>
                  </a:path>
                </a:pathLst>
              </a:custGeom>
              <a:solidFill>
                <a:srgbClr val="0571D3"/>
              </a:solidFill>
              <a:ln cap="sq">
                <a:noFill/>
                <a:prstDash val="solid"/>
                <a:miter/>
              </a:ln>
            </p:spPr>
          </p:sp>
        </p:grpSp>
        <p:grpSp>
          <p:nvGrpSpPr>
            <p:cNvPr id="57" name="Group 57"/>
            <p:cNvGrpSpPr/>
            <p:nvPr/>
          </p:nvGrpSpPr>
          <p:grpSpPr>
            <a:xfrm>
              <a:off x="1874529" y="7584770"/>
              <a:ext cx="537210" cy="393700"/>
              <a:chOff x="0" y="0"/>
              <a:chExt cx="537210" cy="393700"/>
            </a:xfrm>
          </p:grpSpPr>
          <p:sp>
            <p:nvSpPr>
              <p:cNvPr id="58" name="Freeform 58"/>
              <p:cNvSpPr/>
              <p:nvPr/>
            </p:nvSpPr>
            <p:spPr>
              <a:xfrm>
                <a:off x="48260" y="46990"/>
                <a:ext cx="438150" cy="297180"/>
              </a:xfrm>
              <a:custGeom>
                <a:avLst/>
                <a:gdLst/>
                <a:ahLst/>
                <a:cxnLst/>
                <a:rect l="l" t="t" r="r" b="b"/>
                <a:pathLst>
                  <a:path w="438150" h="297180">
                    <a:moveTo>
                      <a:pt x="420370" y="53340"/>
                    </a:moveTo>
                    <a:cubicBezTo>
                      <a:pt x="224790" y="147320"/>
                      <a:pt x="127000" y="246380"/>
                      <a:pt x="76200" y="273050"/>
                    </a:cubicBezTo>
                    <a:cubicBezTo>
                      <a:pt x="53340" y="287020"/>
                      <a:pt x="33020" y="297180"/>
                      <a:pt x="20320" y="294640"/>
                    </a:cubicBezTo>
                    <a:cubicBezTo>
                      <a:pt x="12700" y="292100"/>
                      <a:pt x="5080" y="284480"/>
                      <a:pt x="2540" y="278130"/>
                    </a:cubicBezTo>
                    <a:cubicBezTo>
                      <a:pt x="1270" y="270510"/>
                      <a:pt x="6350" y="254000"/>
                      <a:pt x="11430" y="248920"/>
                    </a:cubicBezTo>
                    <a:cubicBezTo>
                      <a:pt x="17780" y="243840"/>
                      <a:pt x="29210" y="243840"/>
                      <a:pt x="35560" y="246380"/>
                    </a:cubicBezTo>
                    <a:cubicBezTo>
                      <a:pt x="41910" y="248920"/>
                      <a:pt x="50800" y="256540"/>
                      <a:pt x="50800" y="264160"/>
                    </a:cubicBezTo>
                    <a:cubicBezTo>
                      <a:pt x="52070" y="271780"/>
                      <a:pt x="39370" y="292100"/>
                      <a:pt x="31750" y="294640"/>
                    </a:cubicBezTo>
                    <a:cubicBezTo>
                      <a:pt x="24130" y="297180"/>
                      <a:pt x="7620" y="288290"/>
                      <a:pt x="3810" y="280670"/>
                    </a:cubicBezTo>
                    <a:cubicBezTo>
                      <a:pt x="0" y="273050"/>
                      <a:pt x="2540" y="262890"/>
                      <a:pt x="10160" y="250190"/>
                    </a:cubicBezTo>
                    <a:cubicBezTo>
                      <a:pt x="35560" y="212090"/>
                      <a:pt x="195580" y="111760"/>
                      <a:pt x="270510" y="68580"/>
                    </a:cubicBezTo>
                    <a:cubicBezTo>
                      <a:pt x="322580" y="38100"/>
                      <a:pt x="382270" y="0"/>
                      <a:pt x="410210" y="3810"/>
                    </a:cubicBezTo>
                    <a:cubicBezTo>
                      <a:pt x="422910" y="5080"/>
                      <a:pt x="435610" y="15240"/>
                      <a:pt x="436880" y="24130"/>
                    </a:cubicBezTo>
                    <a:cubicBezTo>
                      <a:pt x="438150" y="31750"/>
                      <a:pt x="420370" y="53340"/>
                      <a:pt x="420370" y="53340"/>
                    </a:cubicBezTo>
                  </a:path>
                </a:pathLst>
              </a:custGeom>
              <a:solidFill>
                <a:srgbClr val="0571D3"/>
              </a:solidFill>
              <a:ln cap="sq">
                <a:noFill/>
                <a:prstDash val="solid"/>
                <a:miter/>
              </a:ln>
            </p:spPr>
          </p:sp>
        </p:grpSp>
        <p:grpSp>
          <p:nvGrpSpPr>
            <p:cNvPr id="59" name="Group 59"/>
            <p:cNvGrpSpPr/>
            <p:nvPr/>
          </p:nvGrpSpPr>
          <p:grpSpPr>
            <a:xfrm>
              <a:off x="1873259" y="7824800"/>
              <a:ext cx="152400" cy="473710"/>
              <a:chOff x="0" y="0"/>
              <a:chExt cx="152400" cy="473710"/>
            </a:xfrm>
          </p:grpSpPr>
          <p:sp>
            <p:nvSpPr>
              <p:cNvPr id="60" name="Freeform 60"/>
              <p:cNvSpPr/>
              <p:nvPr/>
            </p:nvSpPr>
            <p:spPr>
              <a:xfrm>
                <a:off x="30480" y="50800"/>
                <a:ext cx="71120" cy="373380"/>
              </a:xfrm>
              <a:custGeom>
                <a:avLst/>
                <a:gdLst/>
                <a:ahLst/>
                <a:cxnLst/>
                <a:rect l="l" t="t" r="r" b="b"/>
                <a:pathLst>
                  <a:path w="71120" h="373380">
                    <a:moveTo>
                      <a:pt x="71120" y="25400"/>
                    </a:moveTo>
                    <a:cubicBezTo>
                      <a:pt x="64770" y="361950"/>
                      <a:pt x="53340" y="373380"/>
                      <a:pt x="44450" y="372110"/>
                    </a:cubicBezTo>
                    <a:cubicBezTo>
                      <a:pt x="35560" y="372110"/>
                      <a:pt x="20320" y="353060"/>
                      <a:pt x="20320" y="344170"/>
                    </a:cubicBezTo>
                    <a:cubicBezTo>
                      <a:pt x="20320" y="337820"/>
                      <a:pt x="26670" y="327660"/>
                      <a:pt x="34290" y="325120"/>
                    </a:cubicBezTo>
                    <a:cubicBezTo>
                      <a:pt x="40640" y="321310"/>
                      <a:pt x="58420" y="323850"/>
                      <a:pt x="64770" y="330200"/>
                    </a:cubicBezTo>
                    <a:cubicBezTo>
                      <a:pt x="69850" y="335280"/>
                      <a:pt x="71120" y="353060"/>
                      <a:pt x="67310" y="360680"/>
                    </a:cubicBezTo>
                    <a:cubicBezTo>
                      <a:pt x="64770" y="367030"/>
                      <a:pt x="54610" y="373380"/>
                      <a:pt x="46990" y="372110"/>
                    </a:cubicBezTo>
                    <a:cubicBezTo>
                      <a:pt x="38100" y="372110"/>
                      <a:pt x="26670" y="361950"/>
                      <a:pt x="20320" y="346710"/>
                    </a:cubicBezTo>
                    <a:cubicBezTo>
                      <a:pt x="1270" y="300990"/>
                      <a:pt x="0" y="71120"/>
                      <a:pt x="20320" y="25400"/>
                    </a:cubicBezTo>
                    <a:cubicBezTo>
                      <a:pt x="27940" y="10160"/>
                      <a:pt x="40640" y="0"/>
                      <a:pt x="48260" y="0"/>
                    </a:cubicBezTo>
                    <a:cubicBezTo>
                      <a:pt x="57150" y="1270"/>
                      <a:pt x="71120" y="25400"/>
                      <a:pt x="71120" y="25400"/>
                    </a:cubicBezTo>
                  </a:path>
                </a:pathLst>
              </a:custGeom>
              <a:solidFill>
                <a:srgbClr val="0571D3"/>
              </a:solidFill>
              <a:ln cap="sq">
                <a:noFill/>
                <a:prstDash val="solid"/>
                <a:miter/>
              </a:ln>
            </p:spPr>
          </p:sp>
        </p:grpSp>
        <p:grpSp>
          <p:nvGrpSpPr>
            <p:cNvPr id="61" name="Group 61"/>
            <p:cNvGrpSpPr/>
            <p:nvPr/>
          </p:nvGrpSpPr>
          <p:grpSpPr>
            <a:xfrm>
              <a:off x="4128779" y="5754700"/>
              <a:ext cx="1189990" cy="1046480"/>
              <a:chOff x="0" y="0"/>
              <a:chExt cx="1189990" cy="1046480"/>
            </a:xfrm>
          </p:grpSpPr>
          <p:sp>
            <p:nvSpPr>
              <p:cNvPr id="62" name="Freeform 62"/>
              <p:cNvSpPr/>
              <p:nvPr/>
            </p:nvSpPr>
            <p:spPr>
              <a:xfrm>
                <a:off x="45720" y="46990"/>
                <a:ext cx="1093470" cy="952500"/>
              </a:xfrm>
              <a:custGeom>
                <a:avLst/>
                <a:gdLst/>
                <a:ahLst/>
                <a:cxnLst/>
                <a:rect l="l" t="t" r="r" b="b"/>
                <a:pathLst>
                  <a:path w="1093470" h="952500">
                    <a:moveTo>
                      <a:pt x="8890" y="906780"/>
                    </a:moveTo>
                    <a:cubicBezTo>
                      <a:pt x="278130" y="684530"/>
                      <a:pt x="293370" y="656590"/>
                      <a:pt x="328930" y="624840"/>
                    </a:cubicBezTo>
                    <a:cubicBezTo>
                      <a:pt x="372110" y="588010"/>
                      <a:pt x="440690" y="558800"/>
                      <a:pt x="487680" y="515620"/>
                    </a:cubicBezTo>
                    <a:cubicBezTo>
                      <a:pt x="537210" y="471170"/>
                      <a:pt x="572770" y="407670"/>
                      <a:pt x="618490" y="361950"/>
                    </a:cubicBezTo>
                    <a:cubicBezTo>
                      <a:pt x="660400" y="318770"/>
                      <a:pt x="695960" y="288290"/>
                      <a:pt x="749300" y="246380"/>
                    </a:cubicBezTo>
                    <a:cubicBezTo>
                      <a:pt x="824230" y="185420"/>
                      <a:pt x="994410" y="82550"/>
                      <a:pt x="1033780" y="39370"/>
                    </a:cubicBezTo>
                    <a:cubicBezTo>
                      <a:pt x="1047750" y="25400"/>
                      <a:pt x="1046480" y="10160"/>
                      <a:pt x="1055370" y="5080"/>
                    </a:cubicBezTo>
                    <a:cubicBezTo>
                      <a:pt x="1064260" y="1270"/>
                      <a:pt x="1080770" y="3810"/>
                      <a:pt x="1085850" y="8890"/>
                    </a:cubicBezTo>
                    <a:cubicBezTo>
                      <a:pt x="1092200" y="16510"/>
                      <a:pt x="1090930" y="40640"/>
                      <a:pt x="1084580" y="45720"/>
                    </a:cubicBezTo>
                    <a:cubicBezTo>
                      <a:pt x="1079500" y="52070"/>
                      <a:pt x="1054100" y="49530"/>
                      <a:pt x="1049020" y="43180"/>
                    </a:cubicBezTo>
                    <a:cubicBezTo>
                      <a:pt x="1042670" y="36830"/>
                      <a:pt x="1047750" y="12700"/>
                      <a:pt x="1052830" y="6350"/>
                    </a:cubicBezTo>
                    <a:cubicBezTo>
                      <a:pt x="1057910" y="1270"/>
                      <a:pt x="1070610" y="0"/>
                      <a:pt x="1076960" y="3810"/>
                    </a:cubicBezTo>
                    <a:cubicBezTo>
                      <a:pt x="1084580" y="6350"/>
                      <a:pt x="1093470" y="19050"/>
                      <a:pt x="1093470" y="29210"/>
                    </a:cubicBezTo>
                    <a:cubicBezTo>
                      <a:pt x="1093470" y="44450"/>
                      <a:pt x="1079500" y="62230"/>
                      <a:pt x="1057910" y="85090"/>
                    </a:cubicBezTo>
                    <a:cubicBezTo>
                      <a:pt x="1002030" y="144780"/>
                      <a:pt x="784860" y="273050"/>
                      <a:pt x="688340" y="363220"/>
                    </a:cubicBezTo>
                    <a:cubicBezTo>
                      <a:pt x="615950" y="430530"/>
                      <a:pt x="574040" y="508000"/>
                      <a:pt x="514350" y="558800"/>
                    </a:cubicBezTo>
                    <a:cubicBezTo>
                      <a:pt x="466090" y="600710"/>
                      <a:pt x="408940" y="621030"/>
                      <a:pt x="367030" y="656590"/>
                    </a:cubicBezTo>
                    <a:cubicBezTo>
                      <a:pt x="330200" y="688340"/>
                      <a:pt x="313690" y="720090"/>
                      <a:pt x="274320" y="758190"/>
                    </a:cubicBezTo>
                    <a:cubicBezTo>
                      <a:pt x="214630" y="812800"/>
                      <a:pt x="83820" y="933450"/>
                      <a:pt x="39370" y="947420"/>
                    </a:cubicBezTo>
                    <a:cubicBezTo>
                      <a:pt x="24130" y="952500"/>
                      <a:pt x="11430" y="951230"/>
                      <a:pt x="5080" y="944880"/>
                    </a:cubicBezTo>
                    <a:cubicBezTo>
                      <a:pt x="0" y="938530"/>
                      <a:pt x="8890" y="906780"/>
                      <a:pt x="8890" y="906780"/>
                    </a:cubicBezTo>
                  </a:path>
                </a:pathLst>
              </a:custGeom>
              <a:solidFill>
                <a:srgbClr val="0571D3"/>
              </a:solidFill>
              <a:ln cap="sq">
                <a:noFill/>
                <a:prstDash val="solid"/>
                <a:miter/>
              </a:ln>
            </p:spPr>
          </p:sp>
        </p:grpSp>
        <p:grpSp>
          <p:nvGrpSpPr>
            <p:cNvPr id="63" name="Group 63"/>
            <p:cNvGrpSpPr/>
            <p:nvPr/>
          </p:nvGrpSpPr>
          <p:grpSpPr>
            <a:xfrm>
              <a:off x="5182879" y="5768670"/>
              <a:ext cx="185420" cy="746760"/>
              <a:chOff x="0" y="0"/>
              <a:chExt cx="185420" cy="746760"/>
            </a:xfrm>
          </p:grpSpPr>
          <p:sp>
            <p:nvSpPr>
              <p:cNvPr id="64" name="Freeform 64"/>
              <p:cNvSpPr/>
              <p:nvPr/>
            </p:nvSpPr>
            <p:spPr>
              <a:xfrm>
                <a:off x="48260" y="50800"/>
                <a:ext cx="85090" cy="646430"/>
              </a:xfrm>
              <a:custGeom>
                <a:avLst/>
                <a:gdLst/>
                <a:ahLst/>
                <a:cxnLst/>
                <a:rect l="l" t="t" r="r" b="b"/>
                <a:pathLst>
                  <a:path w="85090" h="646430">
                    <a:moveTo>
                      <a:pt x="85090" y="25400"/>
                    </a:moveTo>
                    <a:cubicBezTo>
                      <a:pt x="74930" y="585470"/>
                      <a:pt x="59690" y="629920"/>
                      <a:pt x="41910" y="641350"/>
                    </a:cubicBezTo>
                    <a:cubicBezTo>
                      <a:pt x="33020" y="646430"/>
                      <a:pt x="17780" y="645160"/>
                      <a:pt x="11430" y="638810"/>
                    </a:cubicBezTo>
                    <a:cubicBezTo>
                      <a:pt x="5080" y="633730"/>
                      <a:pt x="1270" y="617220"/>
                      <a:pt x="5080" y="609600"/>
                    </a:cubicBezTo>
                    <a:cubicBezTo>
                      <a:pt x="6350" y="603250"/>
                      <a:pt x="16510" y="595630"/>
                      <a:pt x="22860" y="594360"/>
                    </a:cubicBezTo>
                    <a:cubicBezTo>
                      <a:pt x="30480" y="594360"/>
                      <a:pt x="41910" y="596900"/>
                      <a:pt x="45720" y="601980"/>
                    </a:cubicBezTo>
                    <a:cubicBezTo>
                      <a:pt x="50800" y="609600"/>
                      <a:pt x="49530" y="632460"/>
                      <a:pt x="44450" y="638810"/>
                    </a:cubicBezTo>
                    <a:cubicBezTo>
                      <a:pt x="39370" y="645160"/>
                      <a:pt x="27940" y="646430"/>
                      <a:pt x="20320" y="643890"/>
                    </a:cubicBezTo>
                    <a:cubicBezTo>
                      <a:pt x="12700" y="641350"/>
                      <a:pt x="3810" y="631190"/>
                      <a:pt x="2540" y="619760"/>
                    </a:cubicBezTo>
                    <a:cubicBezTo>
                      <a:pt x="0" y="600710"/>
                      <a:pt x="26670" y="576580"/>
                      <a:pt x="34290" y="535940"/>
                    </a:cubicBezTo>
                    <a:cubicBezTo>
                      <a:pt x="52070" y="436880"/>
                      <a:pt x="6350" y="74930"/>
                      <a:pt x="35560" y="19050"/>
                    </a:cubicBezTo>
                    <a:cubicBezTo>
                      <a:pt x="41910" y="5080"/>
                      <a:pt x="54610" y="0"/>
                      <a:pt x="62230" y="0"/>
                    </a:cubicBezTo>
                    <a:cubicBezTo>
                      <a:pt x="71120" y="1270"/>
                      <a:pt x="85090" y="25400"/>
                      <a:pt x="85090" y="25400"/>
                    </a:cubicBezTo>
                  </a:path>
                </a:pathLst>
              </a:custGeom>
              <a:solidFill>
                <a:srgbClr val="0571D3"/>
              </a:solidFill>
              <a:ln cap="sq">
                <a:noFill/>
                <a:prstDash val="solid"/>
                <a:miter/>
              </a:ln>
            </p:spPr>
          </p:sp>
        </p:grpSp>
        <p:grpSp>
          <p:nvGrpSpPr>
            <p:cNvPr id="65" name="Group 65"/>
            <p:cNvGrpSpPr/>
            <p:nvPr/>
          </p:nvGrpSpPr>
          <p:grpSpPr>
            <a:xfrm>
              <a:off x="5038099" y="6365570"/>
              <a:ext cx="295910" cy="519430"/>
              <a:chOff x="0" y="0"/>
              <a:chExt cx="295910" cy="519430"/>
            </a:xfrm>
          </p:grpSpPr>
          <p:sp>
            <p:nvSpPr>
              <p:cNvPr id="66" name="Freeform 66"/>
              <p:cNvSpPr/>
              <p:nvPr/>
            </p:nvSpPr>
            <p:spPr>
              <a:xfrm>
                <a:off x="48260" y="46990"/>
                <a:ext cx="196850" cy="422910"/>
              </a:xfrm>
              <a:custGeom>
                <a:avLst/>
                <a:gdLst/>
                <a:ahLst/>
                <a:cxnLst/>
                <a:rect l="l" t="t" r="r" b="b"/>
                <a:pathLst>
                  <a:path w="196850" h="422910">
                    <a:moveTo>
                      <a:pt x="196850" y="33020"/>
                    </a:moveTo>
                    <a:cubicBezTo>
                      <a:pt x="149860" y="226060"/>
                      <a:pt x="125730" y="287020"/>
                      <a:pt x="101600" y="330200"/>
                    </a:cubicBezTo>
                    <a:cubicBezTo>
                      <a:pt x="82550" y="364490"/>
                      <a:pt x="59690" y="410210"/>
                      <a:pt x="40640" y="417830"/>
                    </a:cubicBezTo>
                    <a:cubicBezTo>
                      <a:pt x="30480" y="422910"/>
                      <a:pt x="16510" y="420370"/>
                      <a:pt x="10160" y="414020"/>
                    </a:cubicBezTo>
                    <a:cubicBezTo>
                      <a:pt x="5080" y="410210"/>
                      <a:pt x="0" y="398780"/>
                      <a:pt x="2540" y="392430"/>
                    </a:cubicBezTo>
                    <a:cubicBezTo>
                      <a:pt x="5080" y="383540"/>
                      <a:pt x="25400" y="369570"/>
                      <a:pt x="33020" y="372110"/>
                    </a:cubicBezTo>
                    <a:cubicBezTo>
                      <a:pt x="41910" y="373380"/>
                      <a:pt x="54610" y="394970"/>
                      <a:pt x="52070" y="403860"/>
                    </a:cubicBezTo>
                    <a:cubicBezTo>
                      <a:pt x="49530" y="411480"/>
                      <a:pt x="27940" y="422910"/>
                      <a:pt x="19050" y="420370"/>
                    </a:cubicBezTo>
                    <a:cubicBezTo>
                      <a:pt x="11430" y="417830"/>
                      <a:pt x="2540" y="398780"/>
                      <a:pt x="3810" y="387350"/>
                    </a:cubicBezTo>
                    <a:cubicBezTo>
                      <a:pt x="6350" y="369570"/>
                      <a:pt x="36830" y="353060"/>
                      <a:pt x="50800" y="326390"/>
                    </a:cubicBezTo>
                    <a:cubicBezTo>
                      <a:pt x="72390" y="289560"/>
                      <a:pt x="92710" y="229870"/>
                      <a:pt x="109220" y="179070"/>
                    </a:cubicBezTo>
                    <a:cubicBezTo>
                      <a:pt x="125730" y="125730"/>
                      <a:pt x="129540" y="38100"/>
                      <a:pt x="149860" y="15240"/>
                    </a:cubicBezTo>
                    <a:cubicBezTo>
                      <a:pt x="158750" y="5080"/>
                      <a:pt x="173990" y="0"/>
                      <a:pt x="181610" y="3810"/>
                    </a:cubicBezTo>
                    <a:cubicBezTo>
                      <a:pt x="189230" y="6350"/>
                      <a:pt x="196850" y="33020"/>
                      <a:pt x="196850" y="33020"/>
                    </a:cubicBezTo>
                  </a:path>
                </a:pathLst>
              </a:custGeom>
              <a:solidFill>
                <a:srgbClr val="0571D3"/>
              </a:solidFill>
              <a:ln cap="sq">
                <a:noFill/>
                <a:prstDash val="solid"/>
                <a:miter/>
              </a:ln>
            </p:spPr>
          </p:sp>
        </p:grpSp>
        <p:grpSp>
          <p:nvGrpSpPr>
            <p:cNvPr id="67" name="Group 67"/>
            <p:cNvGrpSpPr/>
            <p:nvPr/>
          </p:nvGrpSpPr>
          <p:grpSpPr>
            <a:xfrm>
              <a:off x="4636779" y="6732600"/>
              <a:ext cx="554990" cy="200660"/>
              <a:chOff x="0" y="0"/>
              <a:chExt cx="554990" cy="200660"/>
            </a:xfrm>
          </p:grpSpPr>
          <p:sp>
            <p:nvSpPr>
              <p:cNvPr id="68" name="Freeform 68"/>
              <p:cNvSpPr/>
              <p:nvPr/>
            </p:nvSpPr>
            <p:spPr>
              <a:xfrm>
                <a:off x="48260" y="31750"/>
                <a:ext cx="454660" cy="118110"/>
              </a:xfrm>
              <a:custGeom>
                <a:avLst/>
                <a:gdLst/>
                <a:ahLst/>
                <a:cxnLst/>
                <a:rect l="l" t="t" r="r" b="b"/>
                <a:pathLst>
                  <a:path w="454660" h="118110">
                    <a:moveTo>
                      <a:pt x="429260" y="69850"/>
                    </a:moveTo>
                    <a:cubicBezTo>
                      <a:pt x="102870" y="73660"/>
                      <a:pt x="87630" y="76200"/>
                      <a:pt x="69850" y="85090"/>
                    </a:cubicBezTo>
                    <a:cubicBezTo>
                      <a:pt x="54610" y="92710"/>
                      <a:pt x="43180" y="118110"/>
                      <a:pt x="30480" y="118110"/>
                    </a:cubicBezTo>
                    <a:cubicBezTo>
                      <a:pt x="20320" y="118110"/>
                      <a:pt x="3810" y="102870"/>
                      <a:pt x="2540" y="95250"/>
                    </a:cubicBezTo>
                    <a:cubicBezTo>
                      <a:pt x="0" y="87630"/>
                      <a:pt x="6350" y="77470"/>
                      <a:pt x="11430" y="72390"/>
                    </a:cubicBezTo>
                    <a:cubicBezTo>
                      <a:pt x="17780" y="68580"/>
                      <a:pt x="27940" y="66040"/>
                      <a:pt x="35560" y="68580"/>
                    </a:cubicBezTo>
                    <a:cubicBezTo>
                      <a:pt x="43180" y="71120"/>
                      <a:pt x="52070" y="85090"/>
                      <a:pt x="53340" y="93980"/>
                    </a:cubicBezTo>
                    <a:cubicBezTo>
                      <a:pt x="53340" y="100330"/>
                      <a:pt x="46990" y="110490"/>
                      <a:pt x="40640" y="114300"/>
                    </a:cubicBezTo>
                    <a:cubicBezTo>
                      <a:pt x="34290" y="118110"/>
                      <a:pt x="15240" y="116840"/>
                      <a:pt x="10160" y="111760"/>
                    </a:cubicBezTo>
                    <a:cubicBezTo>
                      <a:pt x="3810" y="105410"/>
                      <a:pt x="3810" y="86360"/>
                      <a:pt x="10160" y="74930"/>
                    </a:cubicBezTo>
                    <a:cubicBezTo>
                      <a:pt x="17780" y="59690"/>
                      <a:pt x="45720" y="45720"/>
                      <a:pt x="66040" y="35560"/>
                    </a:cubicBezTo>
                    <a:cubicBezTo>
                      <a:pt x="86360" y="26670"/>
                      <a:pt x="101600" y="22860"/>
                      <a:pt x="132080" y="19050"/>
                    </a:cubicBezTo>
                    <a:cubicBezTo>
                      <a:pt x="195580" y="11430"/>
                      <a:pt x="386080" y="0"/>
                      <a:pt x="429260" y="19050"/>
                    </a:cubicBezTo>
                    <a:cubicBezTo>
                      <a:pt x="444500" y="26670"/>
                      <a:pt x="454660" y="39370"/>
                      <a:pt x="454660" y="48260"/>
                    </a:cubicBezTo>
                    <a:cubicBezTo>
                      <a:pt x="453390" y="55880"/>
                      <a:pt x="429260" y="69850"/>
                      <a:pt x="429260" y="69850"/>
                    </a:cubicBezTo>
                  </a:path>
                </a:pathLst>
              </a:custGeom>
              <a:solidFill>
                <a:srgbClr val="0571D3"/>
              </a:solidFill>
              <a:ln cap="sq">
                <a:noFill/>
                <a:prstDash val="solid"/>
                <a:miter/>
              </a:ln>
            </p:spPr>
          </p:sp>
        </p:grpSp>
        <p:grpSp>
          <p:nvGrpSpPr>
            <p:cNvPr id="69" name="Group 69"/>
            <p:cNvGrpSpPr/>
            <p:nvPr/>
          </p:nvGrpSpPr>
          <p:grpSpPr>
            <a:xfrm>
              <a:off x="4690119" y="6832930"/>
              <a:ext cx="546100" cy="629920"/>
              <a:chOff x="0" y="0"/>
              <a:chExt cx="546100" cy="629920"/>
            </a:xfrm>
          </p:grpSpPr>
          <p:sp>
            <p:nvSpPr>
              <p:cNvPr id="70" name="Freeform 70"/>
              <p:cNvSpPr/>
              <p:nvPr/>
            </p:nvSpPr>
            <p:spPr>
              <a:xfrm>
                <a:off x="45720" y="49530"/>
                <a:ext cx="453390" cy="530860"/>
              </a:xfrm>
              <a:custGeom>
                <a:avLst/>
                <a:gdLst/>
                <a:ahLst/>
                <a:cxnLst/>
                <a:rect l="l" t="t" r="r" b="b"/>
                <a:pathLst>
                  <a:path w="453390" h="530860">
                    <a:moveTo>
                      <a:pt x="39370" y="1270"/>
                    </a:moveTo>
                    <a:cubicBezTo>
                      <a:pt x="340360" y="232410"/>
                      <a:pt x="370840" y="327660"/>
                      <a:pt x="383540" y="375920"/>
                    </a:cubicBezTo>
                    <a:cubicBezTo>
                      <a:pt x="389890" y="400050"/>
                      <a:pt x="393700" y="429260"/>
                      <a:pt x="387350" y="431800"/>
                    </a:cubicBezTo>
                    <a:cubicBezTo>
                      <a:pt x="383540" y="434340"/>
                      <a:pt x="363220" y="414020"/>
                      <a:pt x="361950" y="415290"/>
                    </a:cubicBezTo>
                    <a:cubicBezTo>
                      <a:pt x="360680" y="416560"/>
                      <a:pt x="441960" y="472440"/>
                      <a:pt x="449580" y="494030"/>
                    </a:cubicBezTo>
                    <a:cubicBezTo>
                      <a:pt x="453390" y="505460"/>
                      <a:pt x="449580" y="518160"/>
                      <a:pt x="443230" y="524510"/>
                    </a:cubicBezTo>
                    <a:cubicBezTo>
                      <a:pt x="436880" y="529590"/>
                      <a:pt x="419100" y="530860"/>
                      <a:pt x="412750" y="525780"/>
                    </a:cubicBezTo>
                    <a:cubicBezTo>
                      <a:pt x="405130" y="520700"/>
                      <a:pt x="402590" y="497840"/>
                      <a:pt x="406400" y="490220"/>
                    </a:cubicBezTo>
                    <a:cubicBezTo>
                      <a:pt x="408940" y="483870"/>
                      <a:pt x="420370" y="478790"/>
                      <a:pt x="427990" y="480060"/>
                    </a:cubicBezTo>
                    <a:cubicBezTo>
                      <a:pt x="434340" y="480060"/>
                      <a:pt x="444500" y="485140"/>
                      <a:pt x="448310" y="491490"/>
                    </a:cubicBezTo>
                    <a:cubicBezTo>
                      <a:pt x="452120" y="497840"/>
                      <a:pt x="453390" y="509270"/>
                      <a:pt x="449580" y="515620"/>
                    </a:cubicBezTo>
                    <a:cubicBezTo>
                      <a:pt x="445770" y="521970"/>
                      <a:pt x="433070" y="530860"/>
                      <a:pt x="422910" y="529590"/>
                    </a:cubicBezTo>
                    <a:cubicBezTo>
                      <a:pt x="408940" y="528320"/>
                      <a:pt x="389890" y="513080"/>
                      <a:pt x="374650" y="490220"/>
                    </a:cubicBezTo>
                    <a:cubicBezTo>
                      <a:pt x="340360" y="444500"/>
                      <a:pt x="320040" y="292100"/>
                      <a:pt x="275590" y="231140"/>
                    </a:cubicBezTo>
                    <a:cubicBezTo>
                      <a:pt x="242570" y="185420"/>
                      <a:pt x="201930" y="167640"/>
                      <a:pt x="160020" y="137160"/>
                    </a:cubicBezTo>
                    <a:cubicBezTo>
                      <a:pt x="113030" y="102870"/>
                      <a:pt x="21590" y="68580"/>
                      <a:pt x="6350" y="40640"/>
                    </a:cubicBezTo>
                    <a:cubicBezTo>
                      <a:pt x="0" y="27940"/>
                      <a:pt x="0" y="12700"/>
                      <a:pt x="5080" y="6350"/>
                    </a:cubicBezTo>
                    <a:cubicBezTo>
                      <a:pt x="11430" y="0"/>
                      <a:pt x="39370" y="1270"/>
                      <a:pt x="39370" y="1270"/>
                    </a:cubicBezTo>
                  </a:path>
                </a:pathLst>
              </a:custGeom>
              <a:solidFill>
                <a:srgbClr val="0571D3"/>
              </a:solidFill>
              <a:ln cap="sq">
                <a:noFill/>
                <a:prstDash val="solid"/>
                <a:miter/>
              </a:ln>
            </p:spPr>
          </p:sp>
        </p:grpSp>
        <p:grpSp>
          <p:nvGrpSpPr>
            <p:cNvPr id="71" name="Group 71"/>
            <p:cNvGrpSpPr/>
            <p:nvPr/>
          </p:nvGrpSpPr>
          <p:grpSpPr>
            <a:xfrm>
              <a:off x="3994159" y="7343470"/>
              <a:ext cx="1259840" cy="1146810"/>
              <a:chOff x="0" y="0"/>
              <a:chExt cx="1259840" cy="1146810"/>
            </a:xfrm>
          </p:grpSpPr>
          <p:sp>
            <p:nvSpPr>
              <p:cNvPr id="72" name="Freeform 72"/>
              <p:cNvSpPr/>
              <p:nvPr/>
            </p:nvSpPr>
            <p:spPr>
              <a:xfrm>
                <a:off x="50800" y="44450"/>
                <a:ext cx="1159510" cy="1054100"/>
              </a:xfrm>
              <a:custGeom>
                <a:avLst/>
                <a:gdLst/>
                <a:ahLst/>
                <a:cxnLst/>
                <a:rect l="l" t="t" r="r" b="b"/>
                <a:pathLst>
                  <a:path w="1159510" h="1054100">
                    <a:moveTo>
                      <a:pt x="0" y="1021080"/>
                    </a:moveTo>
                    <a:cubicBezTo>
                      <a:pt x="109220" y="735330"/>
                      <a:pt x="163830" y="641350"/>
                      <a:pt x="204470" y="575310"/>
                    </a:cubicBezTo>
                    <a:cubicBezTo>
                      <a:pt x="236220" y="527050"/>
                      <a:pt x="262890" y="480060"/>
                      <a:pt x="293370" y="452120"/>
                    </a:cubicBezTo>
                    <a:cubicBezTo>
                      <a:pt x="317500" y="430530"/>
                      <a:pt x="342900" y="427990"/>
                      <a:pt x="367030" y="408940"/>
                    </a:cubicBezTo>
                    <a:cubicBezTo>
                      <a:pt x="394970" y="386080"/>
                      <a:pt x="416560" y="347980"/>
                      <a:pt x="448310" y="320040"/>
                    </a:cubicBezTo>
                    <a:cubicBezTo>
                      <a:pt x="486410" y="285750"/>
                      <a:pt x="561340" y="252730"/>
                      <a:pt x="581660" y="223520"/>
                    </a:cubicBezTo>
                    <a:cubicBezTo>
                      <a:pt x="591820" y="209550"/>
                      <a:pt x="586740" y="196850"/>
                      <a:pt x="594360" y="182880"/>
                    </a:cubicBezTo>
                    <a:cubicBezTo>
                      <a:pt x="603250" y="165100"/>
                      <a:pt x="626110" y="142240"/>
                      <a:pt x="641350" y="128270"/>
                    </a:cubicBezTo>
                    <a:cubicBezTo>
                      <a:pt x="652780" y="116840"/>
                      <a:pt x="657860" y="111760"/>
                      <a:pt x="675640" y="102870"/>
                    </a:cubicBezTo>
                    <a:cubicBezTo>
                      <a:pt x="723900" y="80010"/>
                      <a:pt x="872490" y="41910"/>
                      <a:pt x="955040" y="25400"/>
                    </a:cubicBezTo>
                    <a:cubicBezTo>
                      <a:pt x="1021080" y="13970"/>
                      <a:pt x="1103630" y="0"/>
                      <a:pt x="1132840" y="6350"/>
                    </a:cubicBezTo>
                    <a:cubicBezTo>
                      <a:pt x="1144270" y="7620"/>
                      <a:pt x="1150620" y="11430"/>
                      <a:pt x="1154430" y="16510"/>
                    </a:cubicBezTo>
                    <a:cubicBezTo>
                      <a:pt x="1158240" y="22860"/>
                      <a:pt x="1159510" y="34290"/>
                      <a:pt x="1156970" y="40640"/>
                    </a:cubicBezTo>
                    <a:cubicBezTo>
                      <a:pt x="1154430" y="46990"/>
                      <a:pt x="1145540" y="54610"/>
                      <a:pt x="1139190" y="55880"/>
                    </a:cubicBezTo>
                    <a:cubicBezTo>
                      <a:pt x="1132840" y="58420"/>
                      <a:pt x="1121410" y="55880"/>
                      <a:pt x="1116330" y="49530"/>
                    </a:cubicBezTo>
                    <a:cubicBezTo>
                      <a:pt x="1111250" y="44450"/>
                      <a:pt x="1107440" y="27940"/>
                      <a:pt x="1111250" y="20320"/>
                    </a:cubicBezTo>
                    <a:cubicBezTo>
                      <a:pt x="1113790" y="12700"/>
                      <a:pt x="1123950" y="7620"/>
                      <a:pt x="1130300" y="6350"/>
                    </a:cubicBezTo>
                    <a:cubicBezTo>
                      <a:pt x="1137920" y="5080"/>
                      <a:pt x="1148080" y="10160"/>
                      <a:pt x="1153160" y="15240"/>
                    </a:cubicBezTo>
                    <a:cubicBezTo>
                      <a:pt x="1156970" y="20320"/>
                      <a:pt x="1159510" y="31750"/>
                      <a:pt x="1158240" y="38100"/>
                    </a:cubicBezTo>
                    <a:cubicBezTo>
                      <a:pt x="1155700" y="44450"/>
                      <a:pt x="1151890" y="50800"/>
                      <a:pt x="1141730" y="55880"/>
                    </a:cubicBezTo>
                    <a:cubicBezTo>
                      <a:pt x="1115060" y="68580"/>
                      <a:pt x="1024890" y="60960"/>
                      <a:pt x="963930" y="74930"/>
                    </a:cubicBezTo>
                    <a:cubicBezTo>
                      <a:pt x="895350" y="88900"/>
                      <a:pt x="807720" y="130810"/>
                      <a:pt x="754380" y="142240"/>
                    </a:cubicBezTo>
                    <a:cubicBezTo>
                      <a:pt x="722630" y="149860"/>
                      <a:pt x="697230" y="140970"/>
                      <a:pt x="675640" y="153670"/>
                    </a:cubicBezTo>
                    <a:cubicBezTo>
                      <a:pt x="655320" y="165100"/>
                      <a:pt x="636270" y="196850"/>
                      <a:pt x="628650" y="213360"/>
                    </a:cubicBezTo>
                    <a:cubicBezTo>
                      <a:pt x="623570" y="224790"/>
                      <a:pt x="629920" y="229870"/>
                      <a:pt x="623570" y="242570"/>
                    </a:cubicBezTo>
                    <a:cubicBezTo>
                      <a:pt x="595630" y="290830"/>
                      <a:pt x="367030" y="436880"/>
                      <a:pt x="299720" y="518160"/>
                    </a:cubicBezTo>
                    <a:cubicBezTo>
                      <a:pt x="259080" y="567690"/>
                      <a:pt x="245110" y="629920"/>
                      <a:pt x="223520" y="654050"/>
                    </a:cubicBezTo>
                    <a:cubicBezTo>
                      <a:pt x="214630" y="665480"/>
                      <a:pt x="205740" y="664210"/>
                      <a:pt x="198120" y="674370"/>
                    </a:cubicBezTo>
                    <a:cubicBezTo>
                      <a:pt x="184150" y="693420"/>
                      <a:pt x="176530" y="746760"/>
                      <a:pt x="163830" y="769620"/>
                    </a:cubicBezTo>
                    <a:cubicBezTo>
                      <a:pt x="154940" y="784860"/>
                      <a:pt x="144780" y="786130"/>
                      <a:pt x="133350" y="803910"/>
                    </a:cubicBezTo>
                    <a:cubicBezTo>
                      <a:pt x="109220" y="847090"/>
                      <a:pt x="76200" y="1010920"/>
                      <a:pt x="46990" y="1038860"/>
                    </a:cubicBezTo>
                    <a:cubicBezTo>
                      <a:pt x="36830" y="1050290"/>
                      <a:pt x="24130" y="1054100"/>
                      <a:pt x="16510" y="1051560"/>
                    </a:cubicBezTo>
                    <a:cubicBezTo>
                      <a:pt x="7620" y="1047750"/>
                      <a:pt x="0" y="1021080"/>
                      <a:pt x="0" y="1021080"/>
                    </a:cubicBezTo>
                  </a:path>
                </a:pathLst>
              </a:custGeom>
              <a:solidFill>
                <a:srgbClr val="0571D3"/>
              </a:solidFill>
              <a:ln cap="sq">
                <a:noFill/>
                <a:prstDash val="solid"/>
                <a:miter/>
              </a:ln>
            </p:spPr>
          </p:sp>
        </p:grpSp>
        <p:grpSp>
          <p:nvGrpSpPr>
            <p:cNvPr id="73" name="Group 73"/>
            <p:cNvGrpSpPr/>
            <p:nvPr/>
          </p:nvGrpSpPr>
          <p:grpSpPr>
            <a:xfrm>
              <a:off x="4798069" y="7311720"/>
              <a:ext cx="704850" cy="1177290"/>
              <a:chOff x="0" y="0"/>
              <a:chExt cx="704850" cy="1177290"/>
            </a:xfrm>
          </p:grpSpPr>
          <p:sp>
            <p:nvSpPr>
              <p:cNvPr id="74" name="Freeform 74"/>
              <p:cNvSpPr/>
              <p:nvPr/>
            </p:nvSpPr>
            <p:spPr>
              <a:xfrm>
                <a:off x="48260" y="49530"/>
                <a:ext cx="618490" cy="1082040"/>
              </a:xfrm>
              <a:custGeom>
                <a:avLst/>
                <a:gdLst/>
                <a:ahLst/>
                <a:cxnLst/>
                <a:rect l="l" t="t" r="r" b="b"/>
                <a:pathLst>
                  <a:path w="618490" h="1082040">
                    <a:moveTo>
                      <a:pt x="436880" y="20320"/>
                    </a:moveTo>
                    <a:cubicBezTo>
                      <a:pt x="483870" y="140970"/>
                      <a:pt x="576580" y="240030"/>
                      <a:pt x="596900" y="303530"/>
                    </a:cubicBezTo>
                    <a:cubicBezTo>
                      <a:pt x="610870" y="345440"/>
                      <a:pt x="618490" y="384810"/>
                      <a:pt x="604520" y="419100"/>
                    </a:cubicBezTo>
                    <a:cubicBezTo>
                      <a:pt x="588010" y="457200"/>
                      <a:pt x="520700" y="481330"/>
                      <a:pt x="488950" y="515620"/>
                    </a:cubicBezTo>
                    <a:cubicBezTo>
                      <a:pt x="459740" y="548640"/>
                      <a:pt x="434340" y="590550"/>
                      <a:pt x="417830" y="621030"/>
                    </a:cubicBezTo>
                    <a:cubicBezTo>
                      <a:pt x="406400" y="642620"/>
                      <a:pt x="403860" y="666750"/>
                      <a:pt x="393700" y="679450"/>
                    </a:cubicBezTo>
                    <a:cubicBezTo>
                      <a:pt x="387350" y="689610"/>
                      <a:pt x="373380" y="692150"/>
                      <a:pt x="369570" y="701040"/>
                    </a:cubicBezTo>
                    <a:cubicBezTo>
                      <a:pt x="365760" y="708660"/>
                      <a:pt x="372110" y="718820"/>
                      <a:pt x="369570" y="731520"/>
                    </a:cubicBezTo>
                    <a:cubicBezTo>
                      <a:pt x="364490" y="751840"/>
                      <a:pt x="345440" y="789940"/>
                      <a:pt x="328930" y="815340"/>
                    </a:cubicBezTo>
                    <a:cubicBezTo>
                      <a:pt x="311150" y="840740"/>
                      <a:pt x="275590" y="862330"/>
                      <a:pt x="266700" y="883920"/>
                    </a:cubicBezTo>
                    <a:cubicBezTo>
                      <a:pt x="260350" y="897890"/>
                      <a:pt x="266700" y="909320"/>
                      <a:pt x="260350" y="922020"/>
                    </a:cubicBezTo>
                    <a:cubicBezTo>
                      <a:pt x="252730" y="938530"/>
                      <a:pt x="227330" y="947420"/>
                      <a:pt x="213360" y="967740"/>
                    </a:cubicBezTo>
                    <a:cubicBezTo>
                      <a:pt x="196850" y="994410"/>
                      <a:pt x="195580" y="1065530"/>
                      <a:pt x="176530" y="1075690"/>
                    </a:cubicBezTo>
                    <a:cubicBezTo>
                      <a:pt x="165100" y="1082040"/>
                      <a:pt x="151130" y="1074420"/>
                      <a:pt x="134620" y="1065530"/>
                    </a:cubicBezTo>
                    <a:cubicBezTo>
                      <a:pt x="100330" y="1046480"/>
                      <a:pt x="8890" y="958850"/>
                      <a:pt x="2540" y="930910"/>
                    </a:cubicBezTo>
                    <a:cubicBezTo>
                      <a:pt x="0" y="920750"/>
                      <a:pt x="3810" y="913130"/>
                      <a:pt x="8890" y="908050"/>
                    </a:cubicBezTo>
                    <a:cubicBezTo>
                      <a:pt x="15240" y="902970"/>
                      <a:pt x="31750" y="899160"/>
                      <a:pt x="39370" y="902970"/>
                    </a:cubicBezTo>
                    <a:cubicBezTo>
                      <a:pt x="45720" y="908050"/>
                      <a:pt x="52070" y="930910"/>
                      <a:pt x="48260" y="938530"/>
                    </a:cubicBezTo>
                    <a:cubicBezTo>
                      <a:pt x="45720" y="944880"/>
                      <a:pt x="35560" y="951230"/>
                      <a:pt x="27940" y="951230"/>
                    </a:cubicBezTo>
                    <a:cubicBezTo>
                      <a:pt x="21590" y="951230"/>
                      <a:pt x="10160" y="947420"/>
                      <a:pt x="6350" y="941070"/>
                    </a:cubicBezTo>
                    <a:cubicBezTo>
                      <a:pt x="2540" y="933450"/>
                      <a:pt x="1270" y="916940"/>
                      <a:pt x="6350" y="910590"/>
                    </a:cubicBezTo>
                    <a:cubicBezTo>
                      <a:pt x="11430" y="904240"/>
                      <a:pt x="26670" y="900430"/>
                      <a:pt x="36830" y="901700"/>
                    </a:cubicBezTo>
                    <a:cubicBezTo>
                      <a:pt x="46990" y="904240"/>
                      <a:pt x="60960" y="915670"/>
                      <a:pt x="68580" y="925830"/>
                    </a:cubicBezTo>
                    <a:cubicBezTo>
                      <a:pt x="74930" y="934720"/>
                      <a:pt x="71120" y="947420"/>
                      <a:pt x="80010" y="957580"/>
                    </a:cubicBezTo>
                    <a:cubicBezTo>
                      <a:pt x="91440" y="974090"/>
                      <a:pt x="140970" y="988060"/>
                      <a:pt x="148590" y="1004570"/>
                    </a:cubicBezTo>
                    <a:cubicBezTo>
                      <a:pt x="153670" y="1013460"/>
                      <a:pt x="144780" y="1032510"/>
                      <a:pt x="146050" y="1032510"/>
                    </a:cubicBezTo>
                    <a:cubicBezTo>
                      <a:pt x="148590" y="1033780"/>
                      <a:pt x="157480" y="961390"/>
                      <a:pt x="172720" y="938530"/>
                    </a:cubicBezTo>
                    <a:cubicBezTo>
                      <a:pt x="182880" y="920750"/>
                      <a:pt x="201930" y="919480"/>
                      <a:pt x="217170" y="902970"/>
                    </a:cubicBezTo>
                    <a:cubicBezTo>
                      <a:pt x="240030" y="876300"/>
                      <a:pt x="262890" y="831850"/>
                      <a:pt x="285750" y="787400"/>
                    </a:cubicBezTo>
                    <a:cubicBezTo>
                      <a:pt x="314960" y="732790"/>
                      <a:pt x="341630" y="647700"/>
                      <a:pt x="373380" y="593090"/>
                    </a:cubicBezTo>
                    <a:cubicBezTo>
                      <a:pt x="398780" y="548640"/>
                      <a:pt x="424180" y="511810"/>
                      <a:pt x="454660" y="478790"/>
                    </a:cubicBezTo>
                    <a:cubicBezTo>
                      <a:pt x="482600" y="448310"/>
                      <a:pt x="525780" y="415290"/>
                      <a:pt x="547370" y="401320"/>
                    </a:cubicBezTo>
                    <a:cubicBezTo>
                      <a:pt x="558800" y="394970"/>
                      <a:pt x="568960" y="387350"/>
                      <a:pt x="572770" y="389890"/>
                    </a:cubicBezTo>
                    <a:cubicBezTo>
                      <a:pt x="576580" y="392430"/>
                      <a:pt x="576580" y="415290"/>
                      <a:pt x="574040" y="416560"/>
                    </a:cubicBezTo>
                    <a:cubicBezTo>
                      <a:pt x="571500" y="417830"/>
                      <a:pt x="558800" y="407670"/>
                      <a:pt x="554990" y="398780"/>
                    </a:cubicBezTo>
                    <a:cubicBezTo>
                      <a:pt x="546100" y="381000"/>
                      <a:pt x="560070" y="345440"/>
                      <a:pt x="547370" y="309880"/>
                    </a:cubicBezTo>
                    <a:cubicBezTo>
                      <a:pt x="527050" y="247650"/>
                      <a:pt x="415290" y="124460"/>
                      <a:pt x="397510" y="68580"/>
                    </a:cubicBezTo>
                    <a:cubicBezTo>
                      <a:pt x="388620" y="44450"/>
                      <a:pt x="386080" y="20320"/>
                      <a:pt x="393700" y="8890"/>
                    </a:cubicBezTo>
                    <a:cubicBezTo>
                      <a:pt x="397510" y="2540"/>
                      <a:pt x="408940" y="0"/>
                      <a:pt x="415290" y="1270"/>
                    </a:cubicBezTo>
                    <a:cubicBezTo>
                      <a:pt x="422910" y="2540"/>
                      <a:pt x="436880" y="20320"/>
                      <a:pt x="436880" y="20320"/>
                    </a:cubicBezTo>
                  </a:path>
                </a:pathLst>
              </a:custGeom>
              <a:solidFill>
                <a:srgbClr val="0571D3"/>
              </a:solidFill>
              <a:ln cap="sq">
                <a:noFill/>
                <a:prstDash val="solid"/>
                <a:miter/>
              </a:ln>
            </p:spPr>
          </p:sp>
        </p:grpSp>
        <p:grpSp>
          <p:nvGrpSpPr>
            <p:cNvPr id="75" name="Group 75"/>
            <p:cNvGrpSpPr/>
            <p:nvPr/>
          </p:nvGrpSpPr>
          <p:grpSpPr>
            <a:xfrm>
              <a:off x="4572009" y="8210880"/>
              <a:ext cx="378460" cy="586740"/>
              <a:chOff x="0" y="0"/>
              <a:chExt cx="378460" cy="586740"/>
            </a:xfrm>
          </p:grpSpPr>
          <p:sp>
            <p:nvSpPr>
              <p:cNvPr id="76" name="Freeform 76"/>
              <p:cNvSpPr/>
              <p:nvPr/>
            </p:nvSpPr>
            <p:spPr>
              <a:xfrm>
                <a:off x="49530" y="49530"/>
                <a:ext cx="276860" cy="488950"/>
              </a:xfrm>
              <a:custGeom>
                <a:avLst/>
                <a:gdLst/>
                <a:ahLst/>
                <a:cxnLst/>
                <a:rect l="l" t="t" r="r" b="b"/>
                <a:pathLst>
                  <a:path w="276860" h="488950">
                    <a:moveTo>
                      <a:pt x="276860" y="26670"/>
                    </a:moveTo>
                    <a:cubicBezTo>
                      <a:pt x="259080" y="157480"/>
                      <a:pt x="248920" y="185420"/>
                      <a:pt x="234950" y="210820"/>
                    </a:cubicBezTo>
                    <a:cubicBezTo>
                      <a:pt x="222250" y="234950"/>
                      <a:pt x="201930" y="251460"/>
                      <a:pt x="189230" y="276860"/>
                    </a:cubicBezTo>
                    <a:cubicBezTo>
                      <a:pt x="172720" y="309880"/>
                      <a:pt x="170180" y="363220"/>
                      <a:pt x="153670" y="394970"/>
                    </a:cubicBezTo>
                    <a:cubicBezTo>
                      <a:pt x="139700" y="420370"/>
                      <a:pt x="123190" y="444500"/>
                      <a:pt x="101600" y="459740"/>
                    </a:cubicBezTo>
                    <a:cubicBezTo>
                      <a:pt x="81280" y="473710"/>
                      <a:pt x="45720" y="488950"/>
                      <a:pt x="27940" y="485140"/>
                    </a:cubicBezTo>
                    <a:cubicBezTo>
                      <a:pt x="16510" y="482600"/>
                      <a:pt x="2540" y="468630"/>
                      <a:pt x="1270" y="461010"/>
                    </a:cubicBezTo>
                    <a:cubicBezTo>
                      <a:pt x="0" y="453390"/>
                      <a:pt x="6350" y="443230"/>
                      <a:pt x="12700" y="439420"/>
                    </a:cubicBezTo>
                    <a:cubicBezTo>
                      <a:pt x="17780" y="435610"/>
                      <a:pt x="29210" y="434340"/>
                      <a:pt x="35560" y="436880"/>
                    </a:cubicBezTo>
                    <a:cubicBezTo>
                      <a:pt x="41910" y="439420"/>
                      <a:pt x="49530" y="448310"/>
                      <a:pt x="52070" y="454660"/>
                    </a:cubicBezTo>
                    <a:cubicBezTo>
                      <a:pt x="53340" y="461010"/>
                      <a:pt x="50800" y="472440"/>
                      <a:pt x="45720" y="477520"/>
                    </a:cubicBezTo>
                    <a:cubicBezTo>
                      <a:pt x="39370" y="482600"/>
                      <a:pt x="21590" y="486410"/>
                      <a:pt x="15240" y="482600"/>
                    </a:cubicBezTo>
                    <a:cubicBezTo>
                      <a:pt x="7620" y="478790"/>
                      <a:pt x="0" y="457200"/>
                      <a:pt x="5080" y="447040"/>
                    </a:cubicBezTo>
                    <a:cubicBezTo>
                      <a:pt x="11430" y="431800"/>
                      <a:pt x="52070" y="425450"/>
                      <a:pt x="71120" y="410210"/>
                    </a:cubicBezTo>
                    <a:cubicBezTo>
                      <a:pt x="88900" y="396240"/>
                      <a:pt x="105410" y="381000"/>
                      <a:pt x="116840" y="358140"/>
                    </a:cubicBezTo>
                    <a:cubicBezTo>
                      <a:pt x="132080" y="330200"/>
                      <a:pt x="130810" y="287020"/>
                      <a:pt x="144780" y="251460"/>
                    </a:cubicBezTo>
                    <a:cubicBezTo>
                      <a:pt x="161290" y="212090"/>
                      <a:pt x="199390" y="175260"/>
                      <a:pt x="213360" y="134620"/>
                    </a:cubicBezTo>
                    <a:cubicBezTo>
                      <a:pt x="227330" y="96520"/>
                      <a:pt x="215900" y="34290"/>
                      <a:pt x="228600" y="15240"/>
                    </a:cubicBezTo>
                    <a:cubicBezTo>
                      <a:pt x="236220" y="5080"/>
                      <a:pt x="246380" y="0"/>
                      <a:pt x="255270" y="1270"/>
                    </a:cubicBezTo>
                    <a:cubicBezTo>
                      <a:pt x="262890" y="2540"/>
                      <a:pt x="276860" y="26670"/>
                      <a:pt x="276860" y="26670"/>
                    </a:cubicBezTo>
                  </a:path>
                </a:pathLst>
              </a:custGeom>
              <a:solidFill>
                <a:srgbClr val="0571D3"/>
              </a:solidFill>
              <a:ln cap="sq">
                <a:noFill/>
                <a:prstDash val="solid"/>
                <a:miter/>
              </a:ln>
            </p:spPr>
          </p:sp>
        </p:grpSp>
        <p:grpSp>
          <p:nvGrpSpPr>
            <p:cNvPr id="77" name="Group 77"/>
            <p:cNvGrpSpPr/>
            <p:nvPr/>
          </p:nvGrpSpPr>
          <p:grpSpPr>
            <a:xfrm>
              <a:off x="4298959" y="8580450"/>
              <a:ext cx="426720" cy="661670"/>
              <a:chOff x="0" y="0"/>
              <a:chExt cx="426720" cy="661670"/>
            </a:xfrm>
          </p:grpSpPr>
          <p:sp>
            <p:nvSpPr>
              <p:cNvPr id="78" name="Freeform 78"/>
              <p:cNvSpPr/>
              <p:nvPr/>
            </p:nvSpPr>
            <p:spPr>
              <a:xfrm>
                <a:off x="49530" y="49530"/>
                <a:ext cx="325120" cy="565150"/>
              </a:xfrm>
              <a:custGeom>
                <a:avLst/>
                <a:gdLst/>
                <a:ahLst/>
                <a:cxnLst/>
                <a:rect l="l" t="t" r="r" b="b"/>
                <a:pathLst>
                  <a:path w="325120" h="565150">
                    <a:moveTo>
                      <a:pt x="325120" y="26670"/>
                    </a:moveTo>
                    <a:cubicBezTo>
                      <a:pt x="306070" y="194310"/>
                      <a:pt x="215900" y="330200"/>
                      <a:pt x="184150" y="365760"/>
                    </a:cubicBezTo>
                    <a:cubicBezTo>
                      <a:pt x="172720" y="378460"/>
                      <a:pt x="166370" y="373380"/>
                      <a:pt x="154940" y="386080"/>
                    </a:cubicBezTo>
                    <a:cubicBezTo>
                      <a:pt x="127000" y="414020"/>
                      <a:pt x="77470" y="538480"/>
                      <a:pt x="45720" y="556260"/>
                    </a:cubicBezTo>
                    <a:cubicBezTo>
                      <a:pt x="33020" y="565150"/>
                      <a:pt x="16510" y="563880"/>
                      <a:pt x="8890" y="558800"/>
                    </a:cubicBezTo>
                    <a:cubicBezTo>
                      <a:pt x="2540" y="553720"/>
                      <a:pt x="0" y="535940"/>
                      <a:pt x="3810" y="528320"/>
                    </a:cubicBezTo>
                    <a:cubicBezTo>
                      <a:pt x="8890" y="521970"/>
                      <a:pt x="31750" y="515620"/>
                      <a:pt x="39370" y="518160"/>
                    </a:cubicBezTo>
                    <a:cubicBezTo>
                      <a:pt x="45720" y="520700"/>
                      <a:pt x="52070" y="532130"/>
                      <a:pt x="52070" y="538480"/>
                    </a:cubicBezTo>
                    <a:cubicBezTo>
                      <a:pt x="52070" y="546100"/>
                      <a:pt x="48260" y="556260"/>
                      <a:pt x="41910" y="560070"/>
                    </a:cubicBezTo>
                    <a:cubicBezTo>
                      <a:pt x="35560" y="565150"/>
                      <a:pt x="17780" y="565150"/>
                      <a:pt x="11430" y="561340"/>
                    </a:cubicBezTo>
                    <a:cubicBezTo>
                      <a:pt x="5080" y="557530"/>
                      <a:pt x="0" y="551180"/>
                      <a:pt x="1270" y="539750"/>
                    </a:cubicBezTo>
                    <a:cubicBezTo>
                      <a:pt x="5080" y="487680"/>
                      <a:pt x="243840" y="223520"/>
                      <a:pt x="274320" y="125730"/>
                    </a:cubicBezTo>
                    <a:cubicBezTo>
                      <a:pt x="289560" y="80010"/>
                      <a:pt x="265430" y="33020"/>
                      <a:pt x="276860" y="15240"/>
                    </a:cubicBezTo>
                    <a:cubicBezTo>
                      <a:pt x="283210" y="5080"/>
                      <a:pt x="294640" y="0"/>
                      <a:pt x="302260" y="1270"/>
                    </a:cubicBezTo>
                    <a:cubicBezTo>
                      <a:pt x="311150" y="2540"/>
                      <a:pt x="325120" y="26670"/>
                      <a:pt x="325120" y="26670"/>
                    </a:cubicBezTo>
                  </a:path>
                </a:pathLst>
              </a:custGeom>
              <a:solidFill>
                <a:srgbClr val="0571D3"/>
              </a:solidFill>
              <a:ln cap="sq">
                <a:noFill/>
                <a:prstDash val="solid"/>
                <a:miter/>
              </a:ln>
            </p:spPr>
          </p:sp>
        </p:grpSp>
        <p:grpSp>
          <p:nvGrpSpPr>
            <p:cNvPr id="79" name="Group 79"/>
            <p:cNvGrpSpPr/>
            <p:nvPr/>
          </p:nvGrpSpPr>
          <p:grpSpPr>
            <a:xfrm>
              <a:off x="3865889" y="9160840"/>
              <a:ext cx="537210" cy="552450"/>
              <a:chOff x="0" y="0"/>
              <a:chExt cx="537210" cy="552450"/>
            </a:xfrm>
          </p:grpSpPr>
          <p:sp>
            <p:nvSpPr>
              <p:cNvPr id="80" name="Freeform 80"/>
              <p:cNvSpPr/>
              <p:nvPr/>
            </p:nvSpPr>
            <p:spPr>
              <a:xfrm>
                <a:off x="48260" y="46990"/>
                <a:ext cx="439420" cy="454660"/>
              </a:xfrm>
              <a:custGeom>
                <a:avLst/>
                <a:gdLst/>
                <a:ahLst/>
                <a:cxnLst/>
                <a:rect l="l" t="t" r="r" b="b"/>
                <a:pathLst>
                  <a:path w="439420" h="454660">
                    <a:moveTo>
                      <a:pt x="426720" y="48260"/>
                    </a:moveTo>
                    <a:cubicBezTo>
                      <a:pt x="374650" y="92710"/>
                      <a:pt x="339090" y="182880"/>
                      <a:pt x="302260" y="226060"/>
                    </a:cubicBezTo>
                    <a:cubicBezTo>
                      <a:pt x="267970" y="265430"/>
                      <a:pt x="217170" y="292100"/>
                      <a:pt x="190500" y="320040"/>
                    </a:cubicBezTo>
                    <a:cubicBezTo>
                      <a:pt x="171450" y="340360"/>
                      <a:pt x="166370" y="363220"/>
                      <a:pt x="148590" y="375920"/>
                    </a:cubicBezTo>
                    <a:cubicBezTo>
                      <a:pt x="128270" y="389890"/>
                      <a:pt x="96520" y="386080"/>
                      <a:pt x="76200" y="398780"/>
                    </a:cubicBezTo>
                    <a:cubicBezTo>
                      <a:pt x="57150" y="412750"/>
                      <a:pt x="44450" y="450850"/>
                      <a:pt x="30480" y="453390"/>
                    </a:cubicBezTo>
                    <a:cubicBezTo>
                      <a:pt x="20320" y="454660"/>
                      <a:pt x="6350" y="445770"/>
                      <a:pt x="3810" y="438150"/>
                    </a:cubicBezTo>
                    <a:cubicBezTo>
                      <a:pt x="1270" y="430530"/>
                      <a:pt x="5080" y="412750"/>
                      <a:pt x="11430" y="408940"/>
                    </a:cubicBezTo>
                    <a:cubicBezTo>
                      <a:pt x="19050" y="403860"/>
                      <a:pt x="43180" y="407670"/>
                      <a:pt x="48260" y="414020"/>
                    </a:cubicBezTo>
                    <a:cubicBezTo>
                      <a:pt x="53340" y="421640"/>
                      <a:pt x="46990" y="444500"/>
                      <a:pt x="40640" y="449580"/>
                    </a:cubicBezTo>
                    <a:cubicBezTo>
                      <a:pt x="35560" y="454660"/>
                      <a:pt x="22860" y="454660"/>
                      <a:pt x="16510" y="452120"/>
                    </a:cubicBezTo>
                    <a:cubicBezTo>
                      <a:pt x="10160" y="448310"/>
                      <a:pt x="3810" y="440690"/>
                      <a:pt x="2540" y="433070"/>
                    </a:cubicBezTo>
                    <a:cubicBezTo>
                      <a:pt x="0" y="419100"/>
                      <a:pt x="10160" y="393700"/>
                      <a:pt x="24130" y="377190"/>
                    </a:cubicBezTo>
                    <a:cubicBezTo>
                      <a:pt x="45720" y="354330"/>
                      <a:pt x="115570" y="342900"/>
                      <a:pt x="130810" y="323850"/>
                    </a:cubicBezTo>
                    <a:cubicBezTo>
                      <a:pt x="138430" y="314960"/>
                      <a:pt x="133350" y="307340"/>
                      <a:pt x="139700" y="297180"/>
                    </a:cubicBezTo>
                    <a:cubicBezTo>
                      <a:pt x="156210" y="273050"/>
                      <a:pt x="220980" y="242570"/>
                      <a:pt x="257810" y="201930"/>
                    </a:cubicBezTo>
                    <a:cubicBezTo>
                      <a:pt x="299720" y="154940"/>
                      <a:pt x="336550" y="53340"/>
                      <a:pt x="370840" y="24130"/>
                    </a:cubicBezTo>
                    <a:cubicBezTo>
                      <a:pt x="388620" y="8890"/>
                      <a:pt x="410210" y="0"/>
                      <a:pt x="421640" y="3810"/>
                    </a:cubicBezTo>
                    <a:cubicBezTo>
                      <a:pt x="429260" y="5080"/>
                      <a:pt x="436880" y="13970"/>
                      <a:pt x="438150" y="21590"/>
                    </a:cubicBezTo>
                    <a:cubicBezTo>
                      <a:pt x="439420" y="29210"/>
                      <a:pt x="426720" y="48260"/>
                      <a:pt x="426720" y="48260"/>
                    </a:cubicBezTo>
                  </a:path>
                </a:pathLst>
              </a:custGeom>
              <a:solidFill>
                <a:srgbClr val="0571D3"/>
              </a:solidFill>
              <a:ln cap="sq">
                <a:noFill/>
                <a:prstDash val="solid"/>
                <a:miter/>
              </a:ln>
            </p:spPr>
          </p:sp>
        </p:grpSp>
        <p:grpSp>
          <p:nvGrpSpPr>
            <p:cNvPr id="81" name="Group 81"/>
            <p:cNvGrpSpPr/>
            <p:nvPr/>
          </p:nvGrpSpPr>
          <p:grpSpPr>
            <a:xfrm>
              <a:off x="1035059" y="11252530"/>
              <a:ext cx="502920" cy="356870"/>
              <a:chOff x="0" y="0"/>
              <a:chExt cx="502920" cy="356870"/>
            </a:xfrm>
          </p:grpSpPr>
          <p:sp>
            <p:nvSpPr>
              <p:cNvPr id="82" name="Freeform 82"/>
              <p:cNvSpPr/>
              <p:nvPr/>
            </p:nvSpPr>
            <p:spPr>
              <a:xfrm>
                <a:off x="46990" y="49530"/>
                <a:ext cx="410210" cy="257810"/>
              </a:xfrm>
              <a:custGeom>
                <a:avLst/>
                <a:gdLst/>
                <a:ahLst/>
                <a:cxnLst/>
                <a:rect l="l" t="t" r="r" b="b"/>
                <a:pathLst>
                  <a:path w="410210" h="257810">
                    <a:moveTo>
                      <a:pt x="372110" y="256540"/>
                    </a:moveTo>
                    <a:cubicBezTo>
                      <a:pt x="156210" y="100330"/>
                      <a:pt x="35560" y="74930"/>
                      <a:pt x="11430" y="46990"/>
                    </a:cubicBezTo>
                    <a:cubicBezTo>
                      <a:pt x="3810" y="36830"/>
                      <a:pt x="0" y="24130"/>
                      <a:pt x="3810" y="17780"/>
                    </a:cubicBezTo>
                    <a:cubicBezTo>
                      <a:pt x="7620" y="10160"/>
                      <a:pt x="30480" y="0"/>
                      <a:pt x="38100" y="3810"/>
                    </a:cubicBezTo>
                    <a:cubicBezTo>
                      <a:pt x="45720" y="7620"/>
                      <a:pt x="53340" y="30480"/>
                      <a:pt x="49530" y="39370"/>
                    </a:cubicBezTo>
                    <a:cubicBezTo>
                      <a:pt x="46990" y="45720"/>
                      <a:pt x="36830" y="52070"/>
                      <a:pt x="30480" y="52070"/>
                    </a:cubicBezTo>
                    <a:cubicBezTo>
                      <a:pt x="22860" y="53340"/>
                      <a:pt x="12700" y="49530"/>
                      <a:pt x="7620" y="43180"/>
                    </a:cubicBezTo>
                    <a:cubicBezTo>
                      <a:pt x="3810" y="36830"/>
                      <a:pt x="2540" y="19050"/>
                      <a:pt x="6350" y="12700"/>
                    </a:cubicBezTo>
                    <a:cubicBezTo>
                      <a:pt x="10160" y="6350"/>
                      <a:pt x="16510" y="2540"/>
                      <a:pt x="27940" y="1270"/>
                    </a:cubicBezTo>
                    <a:cubicBezTo>
                      <a:pt x="62230" y="0"/>
                      <a:pt x="184150" y="59690"/>
                      <a:pt x="250190" y="97790"/>
                    </a:cubicBezTo>
                    <a:cubicBezTo>
                      <a:pt x="308610" y="132080"/>
                      <a:pt x="388620" y="186690"/>
                      <a:pt x="403860" y="218440"/>
                    </a:cubicBezTo>
                    <a:cubicBezTo>
                      <a:pt x="410210" y="231140"/>
                      <a:pt x="410210" y="245110"/>
                      <a:pt x="405130" y="251460"/>
                    </a:cubicBezTo>
                    <a:cubicBezTo>
                      <a:pt x="400050" y="257810"/>
                      <a:pt x="372110" y="256540"/>
                      <a:pt x="372110" y="256540"/>
                    </a:cubicBezTo>
                  </a:path>
                </a:pathLst>
              </a:custGeom>
              <a:solidFill>
                <a:srgbClr val="0571D3"/>
              </a:solidFill>
              <a:ln cap="sq">
                <a:noFill/>
                <a:prstDash val="solid"/>
                <a:miter/>
              </a:ln>
            </p:spPr>
          </p:sp>
        </p:grpSp>
        <p:grpSp>
          <p:nvGrpSpPr>
            <p:cNvPr id="83" name="Group 83"/>
            <p:cNvGrpSpPr/>
            <p:nvPr/>
          </p:nvGrpSpPr>
          <p:grpSpPr>
            <a:xfrm>
              <a:off x="999499" y="10964240"/>
              <a:ext cx="187960" cy="441960"/>
              <a:chOff x="0" y="0"/>
              <a:chExt cx="187960" cy="441960"/>
            </a:xfrm>
          </p:grpSpPr>
          <p:sp>
            <p:nvSpPr>
              <p:cNvPr id="84" name="Freeform 84"/>
              <p:cNvSpPr/>
              <p:nvPr/>
            </p:nvSpPr>
            <p:spPr>
              <a:xfrm>
                <a:off x="46990" y="49530"/>
                <a:ext cx="104140" cy="341630"/>
              </a:xfrm>
              <a:custGeom>
                <a:avLst/>
                <a:gdLst/>
                <a:ahLst/>
                <a:cxnLst/>
                <a:rect l="l" t="t" r="r" b="b"/>
                <a:pathLst>
                  <a:path w="104140" h="341630">
                    <a:moveTo>
                      <a:pt x="38100" y="314960"/>
                    </a:moveTo>
                    <a:cubicBezTo>
                      <a:pt x="30480" y="77470"/>
                      <a:pt x="0" y="48260"/>
                      <a:pt x="3810" y="27940"/>
                    </a:cubicBezTo>
                    <a:cubicBezTo>
                      <a:pt x="5080" y="15240"/>
                      <a:pt x="20320" y="2540"/>
                      <a:pt x="27940" y="1270"/>
                    </a:cubicBezTo>
                    <a:cubicBezTo>
                      <a:pt x="35560" y="0"/>
                      <a:pt x="45720" y="6350"/>
                      <a:pt x="49530" y="12700"/>
                    </a:cubicBezTo>
                    <a:cubicBezTo>
                      <a:pt x="53340" y="17780"/>
                      <a:pt x="55880" y="29210"/>
                      <a:pt x="52070" y="35560"/>
                    </a:cubicBezTo>
                    <a:cubicBezTo>
                      <a:pt x="48260" y="43180"/>
                      <a:pt x="34290" y="52070"/>
                      <a:pt x="26670" y="52070"/>
                    </a:cubicBezTo>
                    <a:cubicBezTo>
                      <a:pt x="19050" y="52070"/>
                      <a:pt x="8890" y="45720"/>
                      <a:pt x="6350" y="39370"/>
                    </a:cubicBezTo>
                    <a:cubicBezTo>
                      <a:pt x="2540" y="31750"/>
                      <a:pt x="5080" y="13970"/>
                      <a:pt x="11430" y="8890"/>
                    </a:cubicBezTo>
                    <a:cubicBezTo>
                      <a:pt x="17780" y="2540"/>
                      <a:pt x="36830" y="2540"/>
                      <a:pt x="48260" y="10160"/>
                    </a:cubicBezTo>
                    <a:cubicBezTo>
                      <a:pt x="66040" y="22860"/>
                      <a:pt x="81280" y="72390"/>
                      <a:pt x="88900" y="113030"/>
                    </a:cubicBezTo>
                    <a:cubicBezTo>
                      <a:pt x="99060" y="168910"/>
                      <a:pt x="104140" y="281940"/>
                      <a:pt x="88900" y="314960"/>
                    </a:cubicBezTo>
                    <a:cubicBezTo>
                      <a:pt x="82550" y="330200"/>
                      <a:pt x="68580" y="341630"/>
                      <a:pt x="59690" y="340360"/>
                    </a:cubicBezTo>
                    <a:cubicBezTo>
                      <a:pt x="52070" y="340360"/>
                      <a:pt x="38100" y="314960"/>
                      <a:pt x="38100" y="314960"/>
                    </a:cubicBezTo>
                  </a:path>
                </a:pathLst>
              </a:custGeom>
              <a:solidFill>
                <a:srgbClr val="0571D3"/>
              </a:solidFill>
              <a:ln cap="sq">
                <a:noFill/>
                <a:prstDash val="solid"/>
                <a:miter/>
              </a:ln>
            </p:spPr>
          </p:sp>
        </p:grpSp>
        <p:grpSp>
          <p:nvGrpSpPr>
            <p:cNvPr id="85" name="Group 85"/>
            <p:cNvGrpSpPr/>
            <p:nvPr/>
          </p:nvGrpSpPr>
          <p:grpSpPr>
            <a:xfrm>
              <a:off x="998229" y="10688650"/>
              <a:ext cx="303530" cy="369570"/>
              <a:chOff x="0" y="0"/>
              <a:chExt cx="303530" cy="369570"/>
            </a:xfrm>
          </p:grpSpPr>
          <p:sp>
            <p:nvSpPr>
              <p:cNvPr id="86" name="Freeform 86"/>
              <p:cNvSpPr/>
              <p:nvPr/>
            </p:nvSpPr>
            <p:spPr>
              <a:xfrm>
                <a:off x="50800" y="48260"/>
                <a:ext cx="201930" cy="271780"/>
              </a:xfrm>
              <a:custGeom>
                <a:avLst/>
                <a:gdLst/>
                <a:ahLst/>
                <a:cxnLst/>
                <a:rect l="l" t="t" r="r" b="b"/>
                <a:pathLst>
                  <a:path w="201930" h="271780">
                    <a:moveTo>
                      <a:pt x="0" y="246380"/>
                    </a:moveTo>
                    <a:cubicBezTo>
                      <a:pt x="21590" y="156210"/>
                      <a:pt x="43180" y="127000"/>
                      <a:pt x="67310" y="99060"/>
                    </a:cubicBezTo>
                    <a:cubicBezTo>
                      <a:pt x="93980" y="66040"/>
                      <a:pt x="143510" y="10160"/>
                      <a:pt x="167640" y="2540"/>
                    </a:cubicBezTo>
                    <a:cubicBezTo>
                      <a:pt x="176530" y="0"/>
                      <a:pt x="185420" y="1270"/>
                      <a:pt x="190500" y="5080"/>
                    </a:cubicBezTo>
                    <a:cubicBezTo>
                      <a:pt x="196850" y="10160"/>
                      <a:pt x="201930" y="20320"/>
                      <a:pt x="201930" y="26670"/>
                    </a:cubicBezTo>
                    <a:cubicBezTo>
                      <a:pt x="201930" y="34290"/>
                      <a:pt x="195580" y="43180"/>
                      <a:pt x="190500" y="46990"/>
                    </a:cubicBezTo>
                    <a:cubicBezTo>
                      <a:pt x="184150" y="50800"/>
                      <a:pt x="172720" y="52070"/>
                      <a:pt x="166370" y="49530"/>
                    </a:cubicBezTo>
                    <a:cubicBezTo>
                      <a:pt x="160020" y="46990"/>
                      <a:pt x="152400" y="38100"/>
                      <a:pt x="151130" y="31750"/>
                    </a:cubicBezTo>
                    <a:cubicBezTo>
                      <a:pt x="149860" y="24130"/>
                      <a:pt x="152400" y="13970"/>
                      <a:pt x="157480" y="8890"/>
                    </a:cubicBezTo>
                    <a:cubicBezTo>
                      <a:pt x="163830" y="3810"/>
                      <a:pt x="181610" y="0"/>
                      <a:pt x="187960" y="3810"/>
                    </a:cubicBezTo>
                    <a:cubicBezTo>
                      <a:pt x="195580" y="8890"/>
                      <a:pt x="201930" y="25400"/>
                      <a:pt x="198120" y="39370"/>
                    </a:cubicBezTo>
                    <a:cubicBezTo>
                      <a:pt x="189230" y="69850"/>
                      <a:pt x="106680" y="118110"/>
                      <a:pt x="81280" y="158750"/>
                    </a:cubicBezTo>
                    <a:cubicBezTo>
                      <a:pt x="60960" y="193040"/>
                      <a:pt x="60960" y="247650"/>
                      <a:pt x="44450" y="262890"/>
                    </a:cubicBezTo>
                    <a:cubicBezTo>
                      <a:pt x="36830" y="270510"/>
                      <a:pt x="24130" y="271780"/>
                      <a:pt x="16510" y="269240"/>
                    </a:cubicBezTo>
                    <a:cubicBezTo>
                      <a:pt x="10160" y="266700"/>
                      <a:pt x="0" y="246380"/>
                      <a:pt x="0" y="246380"/>
                    </a:cubicBezTo>
                  </a:path>
                </a:pathLst>
              </a:custGeom>
              <a:solidFill>
                <a:srgbClr val="0571D3"/>
              </a:solidFill>
              <a:ln cap="sq">
                <a:noFill/>
                <a:prstDash val="solid"/>
                <a:miter/>
              </a:ln>
            </p:spPr>
          </p:sp>
        </p:grpSp>
        <p:grpSp>
          <p:nvGrpSpPr>
            <p:cNvPr id="87" name="Group 87"/>
            <p:cNvGrpSpPr/>
            <p:nvPr/>
          </p:nvGrpSpPr>
          <p:grpSpPr>
            <a:xfrm>
              <a:off x="1149359" y="10687380"/>
              <a:ext cx="335280" cy="187960"/>
              <a:chOff x="0" y="0"/>
              <a:chExt cx="335280" cy="187960"/>
            </a:xfrm>
          </p:grpSpPr>
          <p:sp>
            <p:nvSpPr>
              <p:cNvPr id="88" name="Freeform 88"/>
              <p:cNvSpPr/>
              <p:nvPr/>
            </p:nvSpPr>
            <p:spPr>
              <a:xfrm>
                <a:off x="49530" y="50800"/>
                <a:ext cx="237490" cy="87630"/>
              </a:xfrm>
              <a:custGeom>
                <a:avLst/>
                <a:gdLst/>
                <a:ahLst/>
                <a:cxnLst/>
                <a:rect l="l" t="t" r="r" b="b"/>
                <a:pathLst>
                  <a:path w="237490" h="87630">
                    <a:moveTo>
                      <a:pt x="26670" y="0"/>
                    </a:moveTo>
                    <a:cubicBezTo>
                      <a:pt x="148590" y="2540"/>
                      <a:pt x="152400" y="6350"/>
                      <a:pt x="163830" y="12700"/>
                    </a:cubicBezTo>
                    <a:cubicBezTo>
                      <a:pt x="181610" y="20320"/>
                      <a:pt x="226060" y="33020"/>
                      <a:pt x="233680" y="48260"/>
                    </a:cubicBezTo>
                    <a:cubicBezTo>
                      <a:pt x="237490" y="57150"/>
                      <a:pt x="233680" y="72390"/>
                      <a:pt x="228600" y="77470"/>
                    </a:cubicBezTo>
                    <a:cubicBezTo>
                      <a:pt x="223520" y="83820"/>
                      <a:pt x="212090" y="87630"/>
                      <a:pt x="205740" y="85090"/>
                    </a:cubicBezTo>
                    <a:cubicBezTo>
                      <a:pt x="198120" y="81280"/>
                      <a:pt x="184150" y="60960"/>
                      <a:pt x="186690" y="53340"/>
                    </a:cubicBezTo>
                    <a:cubicBezTo>
                      <a:pt x="189230" y="44450"/>
                      <a:pt x="210820" y="33020"/>
                      <a:pt x="218440" y="35560"/>
                    </a:cubicBezTo>
                    <a:cubicBezTo>
                      <a:pt x="227330" y="38100"/>
                      <a:pt x="237490" y="60960"/>
                      <a:pt x="234950" y="68580"/>
                    </a:cubicBezTo>
                    <a:cubicBezTo>
                      <a:pt x="232410" y="76200"/>
                      <a:pt x="219710" y="83820"/>
                      <a:pt x="208280" y="85090"/>
                    </a:cubicBezTo>
                    <a:cubicBezTo>
                      <a:pt x="190500" y="86360"/>
                      <a:pt x="163830" y="57150"/>
                      <a:pt x="135890" y="50800"/>
                    </a:cubicBezTo>
                    <a:cubicBezTo>
                      <a:pt x="101600" y="41910"/>
                      <a:pt x="34290" y="59690"/>
                      <a:pt x="13970" y="46990"/>
                    </a:cubicBezTo>
                    <a:cubicBezTo>
                      <a:pt x="5080" y="41910"/>
                      <a:pt x="0" y="29210"/>
                      <a:pt x="1270" y="21590"/>
                    </a:cubicBezTo>
                    <a:cubicBezTo>
                      <a:pt x="2540" y="13970"/>
                      <a:pt x="26670" y="0"/>
                      <a:pt x="26670" y="0"/>
                    </a:cubicBezTo>
                  </a:path>
                </a:pathLst>
              </a:custGeom>
              <a:solidFill>
                <a:srgbClr val="0571D3"/>
              </a:solidFill>
              <a:ln cap="sq">
                <a:noFill/>
                <a:prstDash val="solid"/>
                <a:miter/>
              </a:ln>
            </p:spPr>
          </p:sp>
        </p:grpSp>
        <p:grpSp>
          <p:nvGrpSpPr>
            <p:cNvPr id="89" name="Group 89"/>
            <p:cNvGrpSpPr/>
            <p:nvPr/>
          </p:nvGrpSpPr>
          <p:grpSpPr>
            <a:xfrm>
              <a:off x="1380499" y="10721670"/>
              <a:ext cx="347980" cy="222250"/>
              <a:chOff x="0" y="0"/>
              <a:chExt cx="347980" cy="222250"/>
            </a:xfrm>
          </p:grpSpPr>
          <p:sp>
            <p:nvSpPr>
              <p:cNvPr id="90" name="Freeform 90"/>
              <p:cNvSpPr/>
              <p:nvPr/>
            </p:nvSpPr>
            <p:spPr>
              <a:xfrm>
                <a:off x="49530" y="50800"/>
                <a:ext cx="248920" cy="121920"/>
              </a:xfrm>
              <a:custGeom>
                <a:avLst/>
                <a:gdLst/>
                <a:ahLst/>
                <a:cxnLst/>
                <a:rect l="l" t="t" r="r" b="b"/>
                <a:pathLst>
                  <a:path w="248920" h="121920">
                    <a:moveTo>
                      <a:pt x="26670" y="0"/>
                    </a:moveTo>
                    <a:cubicBezTo>
                      <a:pt x="156210" y="22860"/>
                      <a:pt x="232410" y="58420"/>
                      <a:pt x="243840" y="81280"/>
                    </a:cubicBezTo>
                    <a:cubicBezTo>
                      <a:pt x="248920" y="91440"/>
                      <a:pt x="246380" y="106680"/>
                      <a:pt x="241300" y="111760"/>
                    </a:cubicBezTo>
                    <a:cubicBezTo>
                      <a:pt x="234950" y="118110"/>
                      <a:pt x="217170" y="121920"/>
                      <a:pt x="210820" y="116840"/>
                    </a:cubicBezTo>
                    <a:cubicBezTo>
                      <a:pt x="203200" y="113030"/>
                      <a:pt x="196850" y="88900"/>
                      <a:pt x="200660" y="81280"/>
                    </a:cubicBezTo>
                    <a:cubicBezTo>
                      <a:pt x="204470" y="74930"/>
                      <a:pt x="228600" y="69850"/>
                      <a:pt x="236220" y="73660"/>
                    </a:cubicBezTo>
                    <a:cubicBezTo>
                      <a:pt x="243840" y="77470"/>
                      <a:pt x="248920" y="95250"/>
                      <a:pt x="246380" y="102870"/>
                    </a:cubicBezTo>
                    <a:cubicBezTo>
                      <a:pt x="243840" y="110490"/>
                      <a:pt x="233680" y="119380"/>
                      <a:pt x="220980" y="120650"/>
                    </a:cubicBezTo>
                    <a:cubicBezTo>
                      <a:pt x="194310" y="121920"/>
                      <a:pt x="124460" y="60960"/>
                      <a:pt x="85090" y="50800"/>
                    </a:cubicBezTo>
                    <a:cubicBezTo>
                      <a:pt x="58420" y="43180"/>
                      <a:pt x="27940" y="55880"/>
                      <a:pt x="13970" y="48260"/>
                    </a:cubicBezTo>
                    <a:cubicBezTo>
                      <a:pt x="6350" y="41910"/>
                      <a:pt x="0" y="30480"/>
                      <a:pt x="1270" y="22860"/>
                    </a:cubicBezTo>
                    <a:cubicBezTo>
                      <a:pt x="2540" y="13970"/>
                      <a:pt x="26670" y="0"/>
                      <a:pt x="26670" y="0"/>
                    </a:cubicBezTo>
                  </a:path>
                </a:pathLst>
              </a:custGeom>
              <a:solidFill>
                <a:srgbClr val="0571D3"/>
              </a:solidFill>
              <a:ln cap="sq">
                <a:noFill/>
                <a:prstDash val="solid"/>
                <a:miter/>
              </a:ln>
            </p:spPr>
          </p:sp>
        </p:grpSp>
        <p:grpSp>
          <p:nvGrpSpPr>
            <p:cNvPr id="91" name="Group 91"/>
            <p:cNvGrpSpPr/>
            <p:nvPr/>
          </p:nvGrpSpPr>
          <p:grpSpPr>
            <a:xfrm>
              <a:off x="1568459" y="10782630"/>
              <a:ext cx="690880" cy="473710"/>
              <a:chOff x="0" y="0"/>
              <a:chExt cx="690880" cy="473710"/>
            </a:xfrm>
          </p:grpSpPr>
          <p:sp>
            <p:nvSpPr>
              <p:cNvPr id="92" name="Freeform 92"/>
              <p:cNvSpPr/>
              <p:nvPr/>
            </p:nvSpPr>
            <p:spPr>
              <a:xfrm>
                <a:off x="46990" y="50800"/>
                <a:ext cx="595630" cy="374650"/>
              </a:xfrm>
              <a:custGeom>
                <a:avLst/>
                <a:gdLst/>
                <a:ahLst/>
                <a:cxnLst/>
                <a:rect l="l" t="t" r="r" b="b"/>
                <a:pathLst>
                  <a:path w="595630" h="374650">
                    <a:moveTo>
                      <a:pt x="36830" y="0"/>
                    </a:moveTo>
                    <a:cubicBezTo>
                      <a:pt x="320040" y="158750"/>
                      <a:pt x="347980" y="187960"/>
                      <a:pt x="393700" y="217170"/>
                    </a:cubicBezTo>
                    <a:cubicBezTo>
                      <a:pt x="449580" y="254000"/>
                      <a:pt x="561340" y="295910"/>
                      <a:pt x="584200" y="325120"/>
                    </a:cubicBezTo>
                    <a:cubicBezTo>
                      <a:pt x="591820" y="336550"/>
                      <a:pt x="595630" y="347980"/>
                      <a:pt x="591820" y="355600"/>
                    </a:cubicBezTo>
                    <a:cubicBezTo>
                      <a:pt x="588010" y="363220"/>
                      <a:pt x="565150" y="372110"/>
                      <a:pt x="557530" y="368300"/>
                    </a:cubicBezTo>
                    <a:cubicBezTo>
                      <a:pt x="549910" y="364490"/>
                      <a:pt x="542290" y="341630"/>
                      <a:pt x="546100" y="334010"/>
                    </a:cubicBezTo>
                    <a:cubicBezTo>
                      <a:pt x="549910" y="326390"/>
                      <a:pt x="574040" y="320040"/>
                      <a:pt x="581660" y="323850"/>
                    </a:cubicBezTo>
                    <a:cubicBezTo>
                      <a:pt x="588010" y="327660"/>
                      <a:pt x="594360" y="344170"/>
                      <a:pt x="593090" y="353060"/>
                    </a:cubicBezTo>
                    <a:cubicBezTo>
                      <a:pt x="590550" y="360680"/>
                      <a:pt x="581660" y="370840"/>
                      <a:pt x="567690" y="370840"/>
                    </a:cubicBezTo>
                    <a:cubicBezTo>
                      <a:pt x="504190" y="374650"/>
                      <a:pt x="49530" y="101600"/>
                      <a:pt x="8890" y="41910"/>
                    </a:cubicBezTo>
                    <a:cubicBezTo>
                      <a:pt x="0" y="27940"/>
                      <a:pt x="0" y="15240"/>
                      <a:pt x="3810" y="7620"/>
                    </a:cubicBezTo>
                    <a:cubicBezTo>
                      <a:pt x="8890" y="1270"/>
                      <a:pt x="36830" y="0"/>
                      <a:pt x="36830" y="0"/>
                    </a:cubicBezTo>
                  </a:path>
                </a:pathLst>
              </a:custGeom>
              <a:solidFill>
                <a:srgbClr val="0571D3"/>
              </a:solidFill>
              <a:ln cap="sq">
                <a:noFill/>
                <a:prstDash val="solid"/>
                <a:miter/>
              </a:ln>
            </p:spPr>
          </p:sp>
        </p:grpSp>
        <p:grpSp>
          <p:nvGrpSpPr>
            <p:cNvPr id="93" name="Group 93"/>
            <p:cNvGrpSpPr/>
            <p:nvPr/>
          </p:nvGrpSpPr>
          <p:grpSpPr>
            <a:xfrm>
              <a:off x="2167899" y="11116640"/>
              <a:ext cx="462280" cy="276860"/>
              <a:chOff x="0" y="0"/>
              <a:chExt cx="462280" cy="276860"/>
            </a:xfrm>
          </p:grpSpPr>
          <p:sp>
            <p:nvSpPr>
              <p:cNvPr id="94" name="Freeform 94"/>
              <p:cNvSpPr/>
              <p:nvPr/>
            </p:nvSpPr>
            <p:spPr>
              <a:xfrm>
                <a:off x="46990" y="50800"/>
                <a:ext cx="364490" cy="180340"/>
              </a:xfrm>
              <a:custGeom>
                <a:avLst/>
                <a:gdLst/>
                <a:ahLst/>
                <a:cxnLst/>
                <a:rect l="l" t="t" r="r" b="b"/>
                <a:pathLst>
                  <a:path w="364490" h="180340">
                    <a:moveTo>
                      <a:pt x="35560" y="0"/>
                    </a:moveTo>
                    <a:cubicBezTo>
                      <a:pt x="222250" y="63500"/>
                      <a:pt x="332740" y="100330"/>
                      <a:pt x="354330" y="129540"/>
                    </a:cubicBezTo>
                    <a:cubicBezTo>
                      <a:pt x="363220" y="142240"/>
                      <a:pt x="363220" y="160020"/>
                      <a:pt x="358140" y="166370"/>
                    </a:cubicBezTo>
                    <a:cubicBezTo>
                      <a:pt x="353060" y="172720"/>
                      <a:pt x="334010" y="176530"/>
                      <a:pt x="327660" y="172720"/>
                    </a:cubicBezTo>
                    <a:cubicBezTo>
                      <a:pt x="320040" y="168910"/>
                      <a:pt x="312420" y="146050"/>
                      <a:pt x="316230" y="138430"/>
                    </a:cubicBezTo>
                    <a:cubicBezTo>
                      <a:pt x="320040" y="130810"/>
                      <a:pt x="344170" y="125730"/>
                      <a:pt x="351790" y="128270"/>
                    </a:cubicBezTo>
                    <a:cubicBezTo>
                      <a:pt x="358140" y="130810"/>
                      <a:pt x="364490" y="142240"/>
                      <a:pt x="363220" y="148590"/>
                    </a:cubicBezTo>
                    <a:cubicBezTo>
                      <a:pt x="363220" y="157480"/>
                      <a:pt x="355600" y="171450"/>
                      <a:pt x="346710" y="173990"/>
                    </a:cubicBezTo>
                    <a:cubicBezTo>
                      <a:pt x="331470" y="180340"/>
                      <a:pt x="298450" y="163830"/>
                      <a:pt x="270510" y="152400"/>
                    </a:cubicBezTo>
                    <a:cubicBezTo>
                      <a:pt x="229870" y="137160"/>
                      <a:pt x="177800" y="97790"/>
                      <a:pt x="132080" y="80010"/>
                    </a:cubicBezTo>
                    <a:cubicBezTo>
                      <a:pt x="91440" y="63500"/>
                      <a:pt x="29210" y="62230"/>
                      <a:pt x="11430" y="43180"/>
                    </a:cubicBezTo>
                    <a:cubicBezTo>
                      <a:pt x="2540" y="34290"/>
                      <a:pt x="0" y="17780"/>
                      <a:pt x="3810" y="11430"/>
                    </a:cubicBezTo>
                    <a:cubicBezTo>
                      <a:pt x="8890" y="3810"/>
                      <a:pt x="35560" y="0"/>
                      <a:pt x="35560" y="0"/>
                    </a:cubicBezTo>
                  </a:path>
                </a:pathLst>
              </a:custGeom>
              <a:solidFill>
                <a:srgbClr val="0571D3"/>
              </a:solidFill>
              <a:ln cap="sq">
                <a:noFill/>
                <a:prstDash val="solid"/>
                <a:miter/>
              </a:ln>
            </p:spPr>
          </p:sp>
        </p:grpSp>
        <p:grpSp>
          <p:nvGrpSpPr>
            <p:cNvPr id="95" name="Group 95"/>
            <p:cNvGrpSpPr/>
            <p:nvPr/>
          </p:nvGrpSpPr>
          <p:grpSpPr>
            <a:xfrm>
              <a:off x="2477779" y="11241100"/>
              <a:ext cx="394970" cy="176530"/>
              <a:chOff x="0" y="0"/>
              <a:chExt cx="394970" cy="176530"/>
            </a:xfrm>
          </p:grpSpPr>
          <p:sp>
            <p:nvSpPr>
              <p:cNvPr id="96" name="Freeform 96"/>
              <p:cNvSpPr/>
              <p:nvPr/>
            </p:nvSpPr>
            <p:spPr>
              <a:xfrm>
                <a:off x="49530" y="50800"/>
                <a:ext cx="295910" cy="80010"/>
              </a:xfrm>
              <a:custGeom>
                <a:avLst/>
                <a:gdLst/>
                <a:ahLst/>
                <a:cxnLst/>
                <a:rect l="l" t="t" r="r" b="b"/>
                <a:pathLst>
                  <a:path w="295910" h="80010">
                    <a:moveTo>
                      <a:pt x="25400" y="0"/>
                    </a:moveTo>
                    <a:cubicBezTo>
                      <a:pt x="198120" y="5080"/>
                      <a:pt x="255270" y="12700"/>
                      <a:pt x="276860" y="25400"/>
                    </a:cubicBezTo>
                    <a:cubicBezTo>
                      <a:pt x="285750" y="30480"/>
                      <a:pt x="292100" y="35560"/>
                      <a:pt x="293370" y="41910"/>
                    </a:cubicBezTo>
                    <a:cubicBezTo>
                      <a:pt x="294640" y="49530"/>
                      <a:pt x="288290" y="66040"/>
                      <a:pt x="281940" y="71120"/>
                    </a:cubicBezTo>
                    <a:cubicBezTo>
                      <a:pt x="274320" y="74930"/>
                      <a:pt x="257810" y="72390"/>
                      <a:pt x="251460" y="67310"/>
                    </a:cubicBezTo>
                    <a:cubicBezTo>
                      <a:pt x="245110" y="62230"/>
                      <a:pt x="241300" y="52070"/>
                      <a:pt x="243840" y="44450"/>
                    </a:cubicBezTo>
                    <a:cubicBezTo>
                      <a:pt x="245110" y="36830"/>
                      <a:pt x="257810" y="25400"/>
                      <a:pt x="265430" y="24130"/>
                    </a:cubicBezTo>
                    <a:cubicBezTo>
                      <a:pt x="273050" y="22860"/>
                      <a:pt x="283210" y="26670"/>
                      <a:pt x="288290" y="33020"/>
                    </a:cubicBezTo>
                    <a:cubicBezTo>
                      <a:pt x="292100" y="38100"/>
                      <a:pt x="295910" y="49530"/>
                      <a:pt x="293370" y="55880"/>
                    </a:cubicBezTo>
                    <a:cubicBezTo>
                      <a:pt x="290830" y="63500"/>
                      <a:pt x="280670" y="71120"/>
                      <a:pt x="267970" y="73660"/>
                    </a:cubicBezTo>
                    <a:cubicBezTo>
                      <a:pt x="245110" y="80010"/>
                      <a:pt x="196850" y="55880"/>
                      <a:pt x="157480" y="50800"/>
                    </a:cubicBezTo>
                    <a:cubicBezTo>
                      <a:pt x="114300" y="46990"/>
                      <a:pt x="43180" y="63500"/>
                      <a:pt x="20320" y="50800"/>
                    </a:cubicBezTo>
                    <a:cubicBezTo>
                      <a:pt x="7620" y="44450"/>
                      <a:pt x="0" y="30480"/>
                      <a:pt x="1270" y="22860"/>
                    </a:cubicBezTo>
                    <a:cubicBezTo>
                      <a:pt x="1270" y="13970"/>
                      <a:pt x="25400" y="0"/>
                      <a:pt x="25400" y="0"/>
                    </a:cubicBezTo>
                  </a:path>
                </a:pathLst>
              </a:custGeom>
              <a:solidFill>
                <a:srgbClr val="0571D3"/>
              </a:solidFill>
              <a:ln cap="sq">
                <a:noFill/>
                <a:prstDash val="solid"/>
                <a:miter/>
              </a:ln>
            </p:spPr>
          </p:sp>
        </p:grpSp>
        <p:grpSp>
          <p:nvGrpSpPr>
            <p:cNvPr id="97" name="Group 97"/>
            <p:cNvGrpSpPr/>
            <p:nvPr/>
          </p:nvGrpSpPr>
          <p:grpSpPr>
            <a:xfrm>
              <a:off x="2280929" y="11289360"/>
              <a:ext cx="356870" cy="693420"/>
              <a:chOff x="0" y="0"/>
              <a:chExt cx="356870" cy="693420"/>
            </a:xfrm>
          </p:grpSpPr>
          <p:sp>
            <p:nvSpPr>
              <p:cNvPr id="98" name="Freeform 98"/>
              <p:cNvSpPr/>
              <p:nvPr/>
            </p:nvSpPr>
            <p:spPr>
              <a:xfrm>
                <a:off x="49530" y="46990"/>
                <a:ext cx="259080" cy="596900"/>
              </a:xfrm>
              <a:custGeom>
                <a:avLst/>
                <a:gdLst/>
                <a:ahLst/>
                <a:cxnLst/>
                <a:rect l="l" t="t" r="r" b="b"/>
                <a:pathLst>
                  <a:path w="259080" h="596900">
                    <a:moveTo>
                      <a:pt x="256540" y="40640"/>
                    </a:moveTo>
                    <a:cubicBezTo>
                      <a:pt x="156210" y="292100"/>
                      <a:pt x="158750" y="351790"/>
                      <a:pt x="138430" y="408940"/>
                    </a:cubicBezTo>
                    <a:cubicBezTo>
                      <a:pt x="118110" y="468630"/>
                      <a:pt x="73660" y="558800"/>
                      <a:pt x="48260" y="582930"/>
                    </a:cubicBezTo>
                    <a:cubicBezTo>
                      <a:pt x="39370" y="591820"/>
                      <a:pt x="27940" y="596900"/>
                      <a:pt x="20320" y="595630"/>
                    </a:cubicBezTo>
                    <a:cubicBezTo>
                      <a:pt x="12700" y="591820"/>
                      <a:pt x="0" y="571500"/>
                      <a:pt x="2540" y="562610"/>
                    </a:cubicBezTo>
                    <a:cubicBezTo>
                      <a:pt x="5080" y="554990"/>
                      <a:pt x="26670" y="543560"/>
                      <a:pt x="34290" y="546100"/>
                    </a:cubicBezTo>
                    <a:cubicBezTo>
                      <a:pt x="43180" y="548640"/>
                      <a:pt x="53340" y="572770"/>
                      <a:pt x="49530" y="580390"/>
                    </a:cubicBezTo>
                    <a:cubicBezTo>
                      <a:pt x="46990" y="588010"/>
                      <a:pt x="24130" y="596900"/>
                      <a:pt x="15240" y="593090"/>
                    </a:cubicBezTo>
                    <a:cubicBezTo>
                      <a:pt x="7620" y="590550"/>
                      <a:pt x="1270" y="579120"/>
                      <a:pt x="1270" y="566420"/>
                    </a:cubicBezTo>
                    <a:cubicBezTo>
                      <a:pt x="1270" y="529590"/>
                      <a:pt x="80010" y="430530"/>
                      <a:pt x="100330" y="367030"/>
                    </a:cubicBezTo>
                    <a:cubicBezTo>
                      <a:pt x="118110" y="314960"/>
                      <a:pt x="113030" y="265430"/>
                      <a:pt x="127000" y="215900"/>
                    </a:cubicBezTo>
                    <a:cubicBezTo>
                      <a:pt x="140970" y="163830"/>
                      <a:pt x="165100" y="100330"/>
                      <a:pt x="185420" y="60960"/>
                    </a:cubicBezTo>
                    <a:cubicBezTo>
                      <a:pt x="199390" y="36830"/>
                      <a:pt x="212090" y="8890"/>
                      <a:pt x="226060" y="3810"/>
                    </a:cubicBezTo>
                    <a:cubicBezTo>
                      <a:pt x="234950" y="0"/>
                      <a:pt x="248920" y="5080"/>
                      <a:pt x="254000" y="11430"/>
                    </a:cubicBezTo>
                    <a:cubicBezTo>
                      <a:pt x="259080" y="17780"/>
                      <a:pt x="256540" y="40640"/>
                      <a:pt x="256540" y="40640"/>
                    </a:cubicBezTo>
                  </a:path>
                </a:pathLst>
              </a:custGeom>
              <a:solidFill>
                <a:srgbClr val="0571D3"/>
              </a:solidFill>
              <a:ln cap="sq">
                <a:noFill/>
                <a:prstDash val="solid"/>
                <a:miter/>
              </a:ln>
            </p:spPr>
          </p:sp>
        </p:grpSp>
        <p:grpSp>
          <p:nvGrpSpPr>
            <p:cNvPr id="99" name="Group 99"/>
            <p:cNvGrpSpPr/>
            <p:nvPr/>
          </p:nvGrpSpPr>
          <p:grpSpPr>
            <a:xfrm>
              <a:off x="2176789" y="11830380"/>
              <a:ext cx="256540" cy="441960"/>
              <a:chOff x="0" y="0"/>
              <a:chExt cx="256540" cy="441960"/>
            </a:xfrm>
          </p:grpSpPr>
          <p:sp>
            <p:nvSpPr>
              <p:cNvPr id="100" name="Freeform 100"/>
              <p:cNvSpPr/>
              <p:nvPr/>
            </p:nvSpPr>
            <p:spPr>
              <a:xfrm>
                <a:off x="49530" y="49530"/>
                <a:ext cx="156210" cy="342900"/>
              </a:xfrm>
              <a:custGeom>
                <a:avLst/>
                <a:gdLst/>
                <a:ahLst/>
                <a:cxnLst/>
                <a:rect l="l" t="t" r="r" b="b"/>
                <a:pathLst>
                  <a:path w="156210" h="342900">
                    <a:moveTo>
                      <a:pt x="156210" y="26670"/>
                    </a:moveTo>
                    <a:cubicBezTo>
                      <a:pt x="148590" y="143510"/>
                      <a:pt x="132080" y="172720"/>
                      <a:pt x="115570" y="205740"/>
                    </a:cubicBezTo>
                    <a:cubicBezTo>
                      <a:pt x="96520" y="245110"/>
                      <a:pt x="66040" y="314960"/>
                      <a:pt x="45720" y="332740"/>
                    </a:cubicBezTo>
                    <a:cubicBezTo>
                      <a:pt x="38100" y="339090"/>
                      <a:pt x="30480" y="341630"/>
                      <a:pt x="24130" y="340360"/>
                    </a:cubicBezTo>
                    <a:cubicBezTo>
                      <a:pt x="16510" y="340360"/>
                      <a:pt x="6350" y="334010"/>
                      <a:pt x="3810" y="327660"/>
                    </a:cubicBezTo>
                    <a:cubicBezTo>
                      <a:pt x="1270" y="320040"/>
                      <a:pt x="3810" y="302260"/>
                      <a:pt x="8890" y="297180"/>
                    </a:cubicBezTo>
                    <a:cubicBezTo>
                      <a:pt x="13970" y="292100"/>
                      <a:pt x="25400" y="288290"/>
                      <a:pt x="33020" y="290830"/>
                    </a:cubicBezTo>
                    <a:cubicBezTo>
                      <a:pt x="40640" y="293370"/>
                      <a:pt x="50800" y="306070"/>
                      <a:pt x="52070" y="314960"/>
                    </a:cubicBezTo>
                    <a:cubicBezTo>
                      <a:pt x="53340" y="321310"/>
                      <a:pt x="46990" y="331470"/>
                      <a:pt x="41910" y="335280"/>
                    </a:cubicBezTo>
                    <a:cubicBezTo>
                      <a:pt x="35560" y="340360"/>
                      <a:pt x="25400" y="342900"/>
                      <a:pt x="17780" y="339090"/>
                    </a:cubicBezTo>
                    <a:cubicBezTo>
                      <a:pt x="11430" y="336550"/>
                      <a:pt x="2540" y="326390"/>
                      <a:pt x="1270" y="313690"/>
                    </a:cubicBezTo>
                    <a:cubicBezTo>
                      <a:pt x="0" y="278130"/>
                      <a:pt x="91440" y="166370"/>
                      <a:pt x="105410" y="109220"/>
                    </a:cubicBezTo>
                    <a:cubicBezTo>
                      <a:pt x="115570" y="72390"/>
                      <a:pt x="97790" y="31750"/>
                      <a:pt x="107950" y="15240"/>
                    </a:cubicBezTo>
                    <a:cubicBezTo>
                      <a:pt x="114300" y="6350"/>
                      <a:pt x="125730" y="0"/>
                      <a:pt x="133350" y="1270"/>
                    </a:cubicBezTo>
                    <a:cubicBezTo>
                      <a:pt x="142240" y="2540"/>
                      <a:pt x="156210" y="26670"/>
                      <a:pt x="156210" y="26670"/>
                    </a:cubicBezTo>
                  </a:path>
                </a:pathLst>
              </a:custGeom>
              <a:solidFill>
                <a:srgbClr val="0571D3"/>
              </a:solidFill>
              <a:ln cap="sq">
                <a:noFill/>
                <a:prstDash val="solid"/>
                <a:miter/>
              </a:ln>
            </p:spPr>
          </p:sp>
        </p:grpSp>
        <p:grpSp>
          <p:nvGrpSpPr>
            <p:cNvPr id="101" name="Group 101"/>
            <p:cNvGrpSpPr/>
            <p:nvPr/>
          </p:nvGrpSpPr>
          <p:grpSpPr>
            <a:xfrm>
              <a:off x="4810769" y="11093780"/>
              <a:ext cx="417830" cy="342900"/>
              <a:chOff x="0" y="0"/>
              <a:chExt cx="417830" cy="342900"/>
            </a:xfrm>
          </p:grpSpPr>
          <p:sp>
            <p:nvSpPr>
              <p:cNvPr id="102" name="Freeform 102"/>
              <p:cNvSpPr/>
              <p:nvPr/>
            </p:nvSpPr>
            <p:spPr>
              <a:xfrm>
                <a:off x="50800" y="49530"/>
                <a:ext cx="316230" cy="246380"/>
              </a:xfrm>
              <a:custGeom>
                <a:avLst/>
                <a:gdLst/>
                <a:ahLst/>
                <a:cxnLst/>
                <a:rect l="l" t="t" r="r" b="b"/>
                <a:pathLst>
                  <a:path w="316230" h="246380">
                    <a:moveTo>
                      <a:pt x="0" y="214630"/>
                    </a:moveTo>
                    <a:cubicBezTo>
                      <a:pt x="83820" y="49530"/>
                      <a:pt x="134620" y="1270"/>
                      <a:pt x="158750" y="1270"/>
                    </a:cubicBezTo>
                    <a:cubicBezTo>
                      <a:pt x="171450" y="1270"/>
                      <a:pt x="182880" y="11430"/>
                      <a:pt x="187960" y="25400"/>
                    </a:cubicBezTo>
                    <a:cubicBezTo>
                      <a:pt x="199390" y="52070"/>
                      <a:pt x="189230" y="167640"/>
                      <a:pt x="176530" y="171450"/>
                    </a:cubicBezTo>
                    <a:cubicBezTo>
                      <a:pt x="171450" y="173990"/>
                      <a:pt x="153670" y="156210"/>
                      <a:pt x="156210" y="149860"/>
                    </a:cubicBezTo>
                    <a:cubicBezTo>
                      <a:pt x="160020" y="138430"/>
                      <a:pt x="274320" y="127000"/>
                      <a:pt x="298450" y="138430"/>
                    </a:cubicBezTo>
                    <a:cubicBezTo>
                      <a:pt x="309880" y="143510"/>
                      <a:pt x="316230" y="156210"/>
                      <a:pt x="316230" y="163830"/>
                    </a:cubicBezTo>
                    <a:cubicBezTo>
                      <a:pt x="314960" y="172720"/>
                      <a:pt x="303530" y="186690"/>
                      <a:pt x="295910" y="187960"/>
                    </a:cubicBezTo>
                    <a:cubicBezTo>
                      <a:pt x="287020" y="189230"/>
                      <a:pt x="267970" y="175260"/>
                      <a:pt x="265430" y="166370"/>
                    </a:cubicBezTo>
                    <a:cubicBezTo>
                      <a:pt x="262890" y="160020"/>
                      <a:pt x="267970" y="148590"/>
                      <a:pt x="273050" y="144780"/>
                    </a:cubicBezTo>
                    <a:cubicBezTo>
                      <a:pt x="278130" y="139700"/>
                      <a:pt x="289560" y="135890"/>
                      <a:pt x="295910" y="138430"/>
                    </a:cubicBezTo>
                    <a:cubicBezTo>
                      <a:pt x="303530" y="140970"/>
                      <a:pt x="316230" y="161290"/>
                      <a:pt x="314960" y="170180"/>
                    </a:cubicBezTo>
                    <a:cubicBezTo>
                      <a:pt x="313690" y="177800"/>
                      <a:pt x="300990" y="185420"/>
                      <a:pt x="290830" y="187960"/>
                    </a:cubicBezTo>
                    <a:cubicBezTo>
                      <a:pt x="273050" y="193040"/>
                      <a:pt x="240030" y="175260"/>
                      <a:pt x="219710" y="179070"/>
                    </a:cubicBezTo>
                    <a:cubicBezTo>
                      <a:pt x="203200" y="181610"/>
                      <a:pt x="191770" y="196850"/>
                      <a:pt x="179070" y="199390"/>
                    </a:cubicBezTo>
                    <a:cubicBezTo>
                      <a:pt x="168910" y="201930"/>
                      <a:pt x="156210" y="201930"/>
                      <a:pt x="147320" y="196850"/>
                    </a:cubicBezTo>
                    <a:cubicBezTo>
                      <a:pt x="137160" y="189230"/>
                      <a:pt x="130810" y="173990"/>
                      <a:pt x="125730" y="157480"/>
                    </a:cubicBezTo>
                    <a:cubicBezTo>
                      <a:pt x="120650" y="135890"/>
                      <a:pt x="123190" y="100330"/>
                      <a:pt x="125730" y="76200"/>
                    </a:cubicBezTo>
                    <a:cubicBezTo>
                      <a:pt x="128270" y="53340"/>
                      <a:pt x="132080" y="27940"/>
                      <a:pt x="139700" y="15240"/>
                    </a:cubicBezTo>
                    <a:cubicBezTo>
                      <a:pt x="144780" y="7620"/>
                      <a:pt x="151130" y="2540"/>
                      <a:pt x="158750" y="1270"/>
                    </a:cubicBezTo>
                    <a:cubicBezTo>
                      <a:pt x="165100" y="0"/>
                      <a:pt x="176530" y="3810"/>
                      <a:pt x="180340" y="8890"/>
                    </a:cubicBezTo>
                    <a:cubicBezTo>
                      <a:pt x="185420" y="13970"/>
                      <a:pt x="190500" y="21590"/>
                      <a:pt x="187960" y="30480"/>
                    </a:cubicBezTo>
                    <a:cubicBezTo>
                      <a:pt x="181610" y="52070"/>
                      <a:pt x="118110" y="82550"/>
                      <a:pt x="93980" y="115570"/>
                    </a:cubicBezTo>
                    <a:cubicBezTo>
                      <a:pt x="69850" y="151130"/>
                      <a:pt x="63500" y="222250"/>
                      <a:pt x="43180" y="237490"/>
                    </a:cubicBezTo>
                    <a:cubicBezTo>
                      <a:pt x="33020" y="245110"/>
                      <a:pt x="17780" y="246380"/>
                      <a:pt x="10160" y="241300"/>
                    </a:cubicBezTo>
                    <a:cubicBezTo>
                      <a:pt x="3810" y="237490"/>
                      <a:pt x="0" y="214630"/>
                      <a:pt x="0" y="214630"/>
                    </a:cubicBezTo>
                  </a:path>
                </a:pathLst>
              </a:custGeom>
              <a:solidFill>
                <a:srgbClr val="0571D3"/>
              </a:solidFill>
              <a:ln cap="sq">
                <a:noFill/>
                <a:prstDash val="solid"/>
                <a:miter/>
              </a:ln>
            </p:spPr>
          </p:sp>
        </p:grpSp>
        <p:grpSp>
          <p:nvGrpSpPr>
            <p:cNvPr id="103" name="Group 103"/>
            <p:cNvGrpSpPr/>
            <p:nvPr/>
          </p:nvGrpSpPr>
          <p:grpSpPr>
            <a:xfrm>
              <a:off x="4925069" y="11230940"/>
              <a:ext cx="303530" cy="356870"/>
              <a:chOff x="0" y="0"/>
              <a:chExt cx="303530" cy="356870"/>
            </a:xfrm>
          </p:grpSpPr>
          <p:sp>
            <p:nvSpPr>
              <p:cNvPr id="104" name="Freeform 104"/>
              <p:cNvSpPr/>
              <p:nvPr/>
            </p:nvSpPr>
            <p:spPr>
              <a:xfrm>
                <a:off x="50800" y="48260"/>
                <a:ext cx="201930" cy="261620"/>
              </a:xfrm>
              <a:custGeom>
                <a:avLst/>
                <a:gdLst/>
                <a:ahLst/>
                <a:cxnLst/>
                <a:rect l="l" t="t" r="r" b="b"/>
                <a:pathLst>
                  <a:path w="201930" h="261620">
                    <a:moveTo>
                      <a:pt x="201930" y="26670"/>
                    </a:moveTo>
                    <a:cubicBezTo>
                      <a:pt x="180340" y="92710"/>
                      <a:pt x="161290" y="97790"/>
                      <a:pt x="148590" y="113030"/>
                    </a:cubicBezTo>
                    <a:cubicBezTo>
                      <a:pt x="130810" y="134620"/>
                      <a:pt x="120650" y="171450"/>
                      <a:pt x="101600" y="196850"/>
                    </a:cubicBezTo>
                    <a:cubicBezTo>
                      <a:pt x="83820" y="219710"/>
                      <a:pt x="54610" y="251460"/>
                      <a:pt x="36830" y="257810"/>
                    </a:cubicBezTo>
                    <a:cubicBezTo>
                      <a:pt x="27940" y="261620"/>
                      <a:pt x="19050" y="260350"/>
                      <a:pt x="12700" y="256540"/>
                    </a:cubicBezTo>
                    <a:cubicBezTo>
                      <a:pt x="7620" y="252730"/>
                      <a:pt x="1270" y="243840"/>
                      <a:pt x="0" y="236220"/>
                    </a:cubicBezTo>
                    <a:cubicBezTo>
                      <a:pt x="0" y="229870"/>
                      <a:pt x="5080" y="219710"/>
                      <a:pt x="10160" y="214630"/>
                    </a:cubicBezTo>
                    <a:cubicBezTo>
                      <a:pt x="15240" y="210820"/>
                      <a:pt x="26670" y="208280"/>
                      <a:pt x="33020" y="210820"/>
                    </a:cubicBezTo>
                    <a:cubicBezTo>
                      <a:pt x="40640" y="212090"/>
                      <a:pt x="48260" y="220980"/>
                      <a:pt x="50800" y="227330"/>
                    </a:cubicBezTo>
                    <a:cubicBezTo>
                      <a:pt x="52070" y="233680"/>
                      <a:pt x="50800" y="246380"/>
                      <a:pt x="45720" y="251460"/>
                    </a:cubicBezTo>
                    <a:cubicBezTo>
                      <a:pt x="39370" y="256540"/>
                      <a:pt x="22860" y="261620"/>
                      <a:pt x="15240" y="257810"/>
                    </a:cubicBezTo>
                    <a:cubicBezTo>
                      <a:pt x="7620" y="254000"/>
                      <a:pt x="0" y="234950"/>
                      <a:pt x="3810" y="223520"/>
                    </a:cubicBezTo>
                    <a:cubicBezTo>
                      <a:pt x="7620" y="207010"/>
                      <a:pt x="35560" y="196850"/>
                      <a:pt x="54610" y="176530"/>
                    </a:cubicBezTo>
                    <a:cubicBezTo>
                      <a:pt x="83820" y="143510"/>
                      <a:pt x="138430" y="73660"/>
                      <a:pt x="151130" y="43180"/>
                    </a:cubicBezTo>
                    <a:cubicBezTo>
                      <a:pt x="157480" y="29210"/>
                      <a:pt x="151130" y="16510"/>
                      <a:pt x="157480" y="10160"/>
                    </a:cubicBezTo>
                    <a:cubicBezTo>
                      <a:pt x="162560" y="3810"/>
                      <a:pt x="177800" y="0"/>
                      <a:pt x="185420" y="2540"/>
                    </a:cubicBezTo>
                    <a:cubicBezTo>
                      <a:pt x="191770" y="6350"/>
                      <a:pt x="201930" y="26670"/>
                      <a:pt x="201930" y="26670"/>
                    </a:cubicBezTo>
                  </a:path>
                </a:pathLst>
              </a:custGeom>
              <a:solidFill>
                <a:srgbClr val="0571D3"/>
              </a:solidFill>
              <a:ln cap="sq">
                <a:noFill/>
                <a:prstDash val="solid"/>
                <a:miter/>
              </a:ln>
            </p:spPr>
          </p:sp>
        </p:grpSp>
        <p:grpSp>
          <p:nvGrpSpPr>
            <p:cNvPr id="105" name="Group 105"/>
            <p:cNvGrpSpPr/>
            <p:nvPr/>
          </p:nvGrpSpPr>
          <p:grpSpPr>
            <a:xfrm>
              <a:off x="4925069" y="11437950"/>
              <a:ext cx="325120" cy="199390"/>
              <a:chOff x="0" y="0"/>
              <a:chExt cx="325120" cy="199390"/>
            </a:xfrm>
          </p:grpSpPr>
          <p:sp>
            <p:nvSpPr>
              <p:cNvPr id="106" name="Freeform 106"/>
              <p:cNvSpPr/>
              <p:nvPr/>
            </p:nvSpPr>
            <p:spPr>
              <a:xfrm>
                <a:off x="49530" y="50800"/>
                <a:ext cx="227330" cy="102870"/>
              </a:xfrm>
              <a:custGeom>
                <a:avLst/>
                <a:gdLst/>
                <a:ahLst/>
                <a:cxnLst/>
                <a:rect l="l" t="t" r="r" b="b"/>
                <a:pathLst>
                  <a:path w="227330" h="102870">
                    <a:moveTo>
                      <a:pt x="26670" y="0"/>
                    </a:moveTo>
                    <a:cubicBezTo>
                      <a:pt x="224790" y="59690"/>
                      <a:pt x="227330" y="73660"/>
                      <a:pt x="223520" y="81280"/>
                    </a:cubicBezTo>
                    <a:cubicBezTo>
                      <a:pt x="220980" y="88900"/>
                      <a:pt x="205740" y="97790"/>
                      <a:pt x="196850" y="96520"/>
                    </a:cubicBezTo>
                    <a:cubicBezTo>
                      <a:pt x="189230" y="95250"/>
                      <a:pt x="175260" y="76200"/>
                      <a:pt x="175260" y="67310"/>
                    </a:cubicBezTo>
                    <a:cubicBezTo>
                      <a:pt x="175260" y="59690"/>
                      <a:pt x="182880" y="50800"/>
                      <a:pt x="189230" y="48260"/>
                    </a:cubicBezTo>
                    <a:cubicBezTo>
                      <a:pt x="195580" y="45720"/>
                      <a:pt x="208280" y="45720"/>
                      <a:pt x="213360" y="49530"/>
                    </a:cubicBezTo>
                    <a:cubicBezTo>
                      <a:pt x="219710" y="54610"/>
                      <a:pt x="227330" y="71120"/>
                      <a:pt x="224790" y="78740"/>
                    </a:cubicBezTo>
                    <a:cubicBezTo>
                      <a:pt x="222250" y="86360"/>
                      <a:pt x="213360" y="93980"/>
                      <a:pt x="200660" y="96520"/>
                    </a:cubicBezTo>
                    <a:cubicBezTo>
                      <a:pt x="167640" y="102870"/>
                      <a:pt x="40640" y="68580"/>
                      <a:pt x="15240" y="48260"/>
                    </a:cubicBezTo>
                    <a:cubicBezTo>
                      <a:pt x="5080" y="39370"/>
                      <a:pt x="0" y="30480"/>
                      <a:pt x="1270" y="21590"/>
                    </a:cubicBezTo>
                    <a:cubicBezTo>
                      <a:pt x="3810" y="13970"/>
                      <a:pt x="26670" y="0"/>
                      <a:pt x="26670" y="0"/>
                    </a:cubicBezTo>
                  </a:path>
                </a:pathLst>
              </a:custGeom>
              <a:solidFill>
                <a:srgbClr val="0571D3"/>
              </a:solidFill>
              <a:ln cap="sq">
                <a:noFill/>
                <a:prstDash val="solid"/>
                <a:miter/>
              </a:ln>
            </p:spPr>
          </p:sp>
        </p:grpSp>
        <p:grpSp>
          <p:nvGrpSpPr>
            <p:cNvPr id="107" name="Group 107"/>
            <p:cNvGrpSpPr/>
            <p:nvPr/>
          </p:nvGrpSpPr>
          <p:grpSpPr>
            <a:xfrm>
              <a:off x="5126999" y="11524310"/>
              <a:ext cx="331470" cy="308610"/>
              <a:chOff x="0" y="0"/>
              <a:chExt cx="331470" cy="308610"/>
            </a:xfrm>
          </p:grpSpPr>
          <p:sp>
            <p:nvSpPr>
              <p:cNvPr id="108" name="Freeform 108"/>
              <p:cNvSpPr/>
              <p:nvPr/>
            </p:nvSpPr>
            <p:spPr>
              <a:xfrm>
                <a:off x="45720" y="46990"/>
                <a:ext cx="236220" cy="212090"/>
              </a:xfrm>
              <a:custGeom>
                <a:avLst/>
                <a:gdLst/>
                <a:ahLst/>
                <a:cxnLst/>
                <a:rect l="l" t="t" r="r" b="b"/>
                <a:pathLst>
                  <a:path w="236220" h="212090">
                    <a:moveTo>
                      <a:pt x="40640" y="3810"/>
                    </a:moveTo>
                    <a:cubicBezTo>
                      <a:pt x="210820" y="143510"/>
                      <a:pt x="234950" y="167640"/>
                      <a:pt x="234950" y="184150"/>
                    </a:cubicBezTo>
                    <a:cubicBezTo>
                      <a:pt x="236220" y="194310"/>
                      <a:pt x="224790" y="207010"/>
                      <a:pt x="217170" y="209550"/>
                    </a:cubicBezTo>
                    <a:cubicBezTo>
                      <a:pt x="210820" y="212090"/>
                      <a:pt x="199390" y="210820"/>
                      <a:pt x="194310" y="204470"/>
                    </a:cubicBezTo>
                    <a:cubicBezTo>
                      <a:pt x="187960" y="198120"/>
                      <a:pt x="185420" y="175260"/>
                      <a:pt x="190500" y="168910"/>
                    </a:cubicBezTo>
                    <a:cubicBezTo>
                      <a:pt x="196850" y="162560"/>
                      <a:pt x="220980" y="161290"/>
                      <a:pt x="228600" y="167640"/>
                    </a:cubicBezTo>
                    <a:cubicBezTo>
                      <a:pt x="233680" y="172720"/>
                      <a:pt x="236220" y="190500"/>
                      <a:pt x="232410" y="198120"/>
                    </a:cubicBezTo>
                    <a:cubicBezTo>
                      <a:pt x="227330" y="204470"/>
                      <a:pt x="210820" y="210820"/>
                      <a:pt x="196850" y="207010"/>
                    </a:cubicBezTo>
                    <a:cubicBezTo>
                      <a:pt x="167640" y="198120"/>
                      <a:pt x="118110" y="118110"/>
                      <a:pt x="82550" y="88900"/>
                    </a:cubicBezTo>
                    <a:cubicBezTo>
                      <a:pt x="55880" y="66040"/>
                      <a:pt x="15240" y="57150"/>
                      <a:pt x="5080" y="39370"/>
                    </a:cubicBezTo>
                    <a:cubicBezTo>
                      <a:pt x="0" y="29210"/>
                      <a:pt x="1270" y="11430"/>
                      <a:pt x="7620" y="6350"/>
                    </a:cubicBezTo>
                    <a:cubicBezTo>
                      <a:pt x="12700" y="0"/>
                      <a:pt x="40640" y="3810"/>
                      <a:pt x="40640" y="3810"/>
                    </a:cubicBezTo>
                  </a:path>
                </a:pathLst>
              </a:custGeom>
              <a:solidFill>
                <a:srgbClr val="0571D3"/>
              </a:solidFill>
              <a:ln cap="sq">
                <a:noFill/>
                <a:prstDash val="solid"/>
                <a:miter/>
              </a:ln>
            </p:spPr>
          </p:sp>
        </p:grpSp>
        <p:grpSp>
          <p:nvGrpSpPr>
            <p:cNvPr id="109" name="Group 109"/>
            <p:cNvGrpSpPr/>
            <p:nvPr/>
          </p:nvGrpSpPr>
          <p:grpSpPr>
            <a:xfrm>
              <a:off x="5414019" y="11766880"/>
              <a:ext cx="621030" cy="609600"/>
              <a:chOff x="0" y="0"/>
              <a:chExt cx="621030" cy="609600"/>
            </a:xfrm>
          </p:grpSpPr>
          <p:sp>
            <p:nvSpPr>
              <p:cNvPr id="110" name="Freeform 110"/>
              <p:cNvSpPr/>
              <p:nvPr/>
            </p:nvSpPr>
            <p:spPr>
              <a:xfrm>
                <a:off x="46990" y="45720"/>
                <a:ext cx="527050" cy="511810"/>
              </a:xfrm>
              <a:custGeom>
                <a:avLst/>
                <a:gdLst/>
                <a:ahLst/>
                <a:cxnLst/>
                <a:rect l="l" t="t" r="r" b="b"/>
                <a:pathLst>
                  <a:path w="527050" h="511810">
                    <a:moveTo>
                      <a:pt x="43180" y="6350"/>
                    </a:moveTo>
                    <a:cubicBezTo>
                      <a:pt x="453390" y="424180"/>
                      <a:pt x="509270" y="448310"/>
                      <a:pt x="520700" y="472440"/>
                    </a:cubicBezTo>
                    <a:cubicBezTo>
                      <a:pt x="525780" y="483870"/>
                      <a:pt x="524510" y="497840"/>
                      <a:pt x="518160" y="502920"/>
                    </a:cubicBezTo>
                    <a:cubicBezTo>
                      <a:pt x="511810" y="509270"/>
                      <a:pt x="488950" y="510540"/>
                      <a:pt x="481330" y="505460"/>
                    </a:cubicBezTo>
                    <a:cubicBezTo>
                      <a:pt x="476250" y="501650"/>
                      <a:pt x="472440" y="488950"/>
                      <a:pt x="473710" y="482600"/>
                    </a:cubicBezTo>
                    <a:cubicBezTo>
                      <a:pt x="474980" y="474980"/>
                      <a:pt x="482600" y="464820"/>
                      <a:pt x="488950" y="463550"/>
                    </a:cubicBezTo>
                    <a:cubicBezTo>
                      <a:pt x="496570" y="461010"/>
                      <a:pt x="518160" y="469900"/>
                      <a:pt x="523240" y="477520"/>
                    </a:cubicBezTo>
                    <a:cubicBezTo>
                      <a:pt x="527050" y="483870"/>
                      <a:pt x="524510" y="495300"/>
                      <a:pt x="520700" y="501650"/>
                    </a:cubicBezTo>
                    <a:cubicBezTo>
                      <a:pt x="515620" y="506730"/>
                      <a:pt x="508000" y="511810"/>
                      <a:pt x="499110" y="511810"/>
                    </a:cubicBezTo>
                    <a:cubicBezTo>
                      <a:pt x="485140" y="511810"/>
                      <a:pt x="468630" y="497840"/>
                      <a:pt x="444500" y="478790"/>
                    </a:cubicBezTo>
                    <a:cubicBezTo>
                      <a:pt x="381000" y="430530"/>
                      <a:pt x="213360" y="261620"/>
                      <a:pt x="133350" y="179070"/>
                    </a:cubicBezTo>
                    <a:cubicBezTo>
                      <a:pt x="80010" y="124460"/>
                      <a:pt x="13970" y="69850"/>
                      <a:pt x="3810" y="38100"/>
                    </a:cubicBezTo>
                    <a:cubicBezTo>
                      <a:pt x="0" y="24130"/>
                      <a:pt x="3810" y="10160"/>
                      <a:pt x="10160" y="5080"/>
                    </a:cubicBezTo>
                    <a:cubicBezTo>
                      <a:pt x="16510" y="0"/>
                      <a:pt x="43180" y="6350"/>
                      <a:pt x="43180" y="6350"/>
                    </a:cubicBezTo>
                  </a:path>
                </a:pathLst>
              </a:custGeom>
              <a:solidFill>
                <a:srgbClr val="0571D3"/>
              </a:solidFill>
              <a:ln cap="sq">
                <a:noFill/>
                <a:prstDash val="solid"/>
                <a:miter/>
              </a:ln>
            </p:spPr>
          </p:sp>
        </p:grpSp>
        <p:grpSp>
          <p:nvGrpSpPr>
            <p:cNvPr id="111" name="Group 111"/>
            <p:cNvGrpSpPr/>
            <p:nvPr/>
          </p:nvGrpSpPr>
          <p:grpSpPr>
            <a:xfrm>
              <a:off x="6295399" y="10677220"/>
              <a:ext cx="821690" cy="256540"/>
              <a:chOff x="0" y="0"/>
              <a:chExt cx="821690" cy="256540"/>
            </a:xfrm>
          </p:grpSpPr>
          <p:sp>
            <p:nvSpPr>
              <p:cNvPr id="112" name="Freeform 112"/>
              <p:cNvSpPr/>
              <p:nvPr/>
            </p:nvSpPr>
            <p:spPr>
              <a:xfrm>
                <a:off x="49530" y="50800"/>
                <a:ext cx="723900" cy="157480"/>
              </a:xfrm>
              <a:custGeom>
                <a:avLst/>
                <a:gdLst/>
                <a:ahLst/>
                <a:cxnLst/>
                <a:rect l="l" t="t" r="r" b="b"/>
                <a:pathLst>
                  <a:path w="723900" h="157480">
                    <a:moveTo>
                      <a:pt x="26670" y="0"/>
                    </a:moveTo>
                    <a:cubicBezTo>
                      <a:pt x="499110" y="21590"/>
                      <a:pt x="551180" y="40640"/>
                      <a:pt x="601980" y="58420"/>
                    </a:cubicBezTo>
                    <a:cubicBezTo>
                      <a:pt x="643890" y="73660"/>
                      <a:pt x="697230" y="91440"/>
                      <a:pt x="712470" y="110490"/>
                    </a:cubicBezTo>
                    <a:cubicBezTo>
                      <a:pt x="720090" y="120650"/>
                      <a:pt x="723900" y="133350"/>
                      <a:pt x="718820" y="140970"/>
                    </a:cubicBezTo>
                    <a:cubicBezTo>
                      <a:pt x="715010" y="148590"/>
                      <a:pt x="692150" y="156210"/>
                      <a:pt x="684530" y="152400"/>
                    </a:cubicBezTo>
                    <a:cubicBezTo>
                      <a:pt x="676910" y="148590"/>
                      <a:pt x="670560" y="124460"/>
                      <a:pt x="674370" y="116840"/>
                    </a:cubicBezTo>
                    <a:cubicBezTo>
                      <a:pt x="679450" y="109220"/>
                      <a:pt x="702310" y="104140"/>
                      <a:pt x="709930" y="109220"/>
                    </a:cubicBezTo>
                    <a:cubicBezTo>
                      <a:pt x="717550" y="113030"/>
                      <a:pt x="722630" y="130810"/>
                      <a:pt x="720090" y="138430"/>
                    </a:cubicBezTo>
                    <a:cubicBezTo>
                      <a:pt x="717550" y="146050"/>
                      <a:pt x="706120" y="154940"/>
                      <a:pt x="694690" y="154940"/>
                    </a:cubicBezTo>
                    <a:cubicBezTo>
                      <a:pt x="673100" y="157480"/>
                      <a:pt x="633730" y="121920"/>
                      <a:pt x="593090" y="107950"/>
                    </a:cubicBezTo>
                    <a:cubicBezTo>
                      <a:pt x="534670" y="86360"/>
                      <a:pt x="457200" y="62230"/>
                      <a:pt x="374650" y="50800"/>
                    </a:cubicBezTo>
                    <a:cubicBezTo>
                      <a:pt x="271780" y="38100"/>
                      <a:pt x="63500" y="73660"/>
                      <a:pt x="20320" y="50800"/>
                    </a:cubicBezTo>
                    <a:cubicBezTo>
                      <a:pt x="6350" y="43180"/>
                      <a:pt x="0" y="31750"/>
                      <a:pt x="1270" y="22860"/>
                    </a:cubicBezTo>
                    <a:cubicBezTo>
                      <a:pt x="2540" y="15240"/>
                      <a:pt x="26670" y="0"/>
                      <a:pt x="26670" y="0"/>
                    </a:cubicBezTo>
                  </a:path>
                </a:pathLst>
              </a:custGeom>
              <a:solidFill>
                <a:srgbClr val="0571D3"/>
              </a:solidFill>
              <a:ln cap="sq">
                <a:noFill/>
                <a:prstDash val="solid"/>
                <a:miter/>
              </a:ln>
            </p:spPr>
          </p:sp>
        </p:grpSp>
        <p:grpSp>
          <p:nvGrpSpPr>
            <p:cNvPr id="113" name="Group 113"/>
            <p:cNvGrpSpPr/>
            <p:nvPr/>
          </p:nvGrpSpPr>
          <p:grpSpPr>
            <a:xfrm>
              <a:off x="7117089" y="10851210"/>
              <a:ext cx="406400" cy="279400"/>
              <a:chOff x="0" y="0"/>
              <a:chExt cx="406400" cy="279400"/>
            </a:xfrm>
          </p:grpSpPr>
          <p:sp>
            <p:nvSpPr>
              <p:cNvPr id="114" name="Freeform 114"/>
              <p:cNvSpPr/>
              <p:nvPr/>
            </p:nvSpPr>
            <p:spPr>
              <a:xfrm>
                <a:off x="46990" y="50800"/>
                <a:ext cx="308610" cy="179070"/>
              </a:xfrm>
              <a:custGeom>
                <a:avLst/>
                <a:gdLst/>
                <a:ahLst/>
                <a:cxnLst/>
                <a:rect l="l" t="t" r="r" b="b"/>
                <a:pathLst>
                  <a:path w="308610" h="179070">
                    <a:moveTo>
                      <a:pt x="31750" y="0"/>
                    </a:moveTo>
                    <a:cubicBezTo>
                      <a:pt x="166370" y="46990"/>
                      <a:pt x="233680" y="77470"/>
                      <a:pt x="265430" y="102870"/>
                    </a:cubicBezTo>
                    <a:cubicBezTo>
                      <a:pt x="285750" y="118110"/>
                      <a:pt x="306070" y="137160"/>
                      <a:pt x="307340" y="151130"/>
                    </a:cubicBezTo>
                    <a:cubicBezTo>
                      <a:pt x="307340" y="160020"/>
                      <a:pt x="297180" y="173990"/>
                      <a:pt x="289560" y="176530"/>
                    </a:cubicBezTo>
                    <a:cubicBezTo>
                      <a:pt x="281940" y="179070"/>
                      <a:pt x="265430" y="172720"/>
                      <a:pt x="260350" y="166370"/>
                    </a:cubicBezTo>
                    <a:cubicBezTo>
                      <a:pt x="256540" y="161290"/>
                      <a:pt x="255270" y="149860"/>
                      <a:pt x="257810" y="143510"/>
                    </a:cubicBezTo>
                    <a:cubicBezTo>
                      <a:pt x="260350" y="137160"/>
                      <a:pt x="269240" y="128270"/>
                      <a:pt x="275590" y="127000"/>
                    </a:cubicBezTo>
                    <a:cubicBezTo>
                      <a:pt x="284480" y="127000"/>
                      <a:pt x="303530" y="139700"/>
                      <a:pt x="306070" y="148590"/>
                    </a:cubicBezTo>
                    <a:cubicBezTo>
                      <a:pt x="308610" y="154940"/>
                      <a:pt x="303530" y="166370"/>
                      <a:pt x="298450" y="170180"/>
                    </a:cubicBezTo>
                    <a:cubicBezTo>
                      <a:pt x="293370" y="175260"/>
                      <a:pt x="283210" y="179070"/>
                      <a:pt x="275590" y="176530"/>
                    </a:cubicBezTo>
                    <a:cubicBezTo>
                      <a:pt x="267970" y="175260"/>
                      <a:pt x="269240" y="162560"/>
                      <a:pt x="257810" y="152400"/>
                    </a:cubicBezTo>
                    <a:cubicBezTo>
                      <a:pt x="222250" y="125730"/>
                      <a:pt x="38100" y="74930"/>
                      <a:pt x="11430" y="44450"/>
                    </a:cubicBezTo>
                    <a:cubicBezTo>
                      <a:pt x="2540" y="35560"/>
                      <a:pt x="0" y="24130"/>
                      <a:pt x="3810" y="17780"/>
                    </a:cubicBezTo>
                    <a:cubicBezTo>
                      <a:pt x="6350" y="8890"/>
                      <a:pt x="31750" y="0"/>
                      <a:pt x="31750" y="0"/>
                    </a:cubicBezTo>
                  </a:path>
                </a:pathLst>
              </a:custGeom>
              <a:solidFill>
                <a:srgbClr val="0571D3"/>
              </a:solidFill>
              <a:ln cap="sq">
                <a:noFill/>
                <a:prstDash val="solid"/>
                <a:miter/>
              </a:ln>
            </p:spPr>
          </p:sp>
        </p:grpSp>
        <p:grpSp>
          <p:nvGrpSpPr>
            <p:cNvPr id="115" name="Group 115"/>
            <p:cNvGrpSpPr/>
            <p:nvPr/>
          </p:nvGrpSpPr>
          <p:grpSpPr>
            <a:xfrm>
              <a:off x="7369819" y="11012500"/>
              <a:ext cx="152400" cy="303530"/>
              <a:chOff x="0" y="0"/>
              <a:chExt cx="152400" cy="303530"/>
            </a:xfrm>
          </p:grpSpPr>
          <p:sp>
            <p:nvSpPr>
              <p:cNvPr id="116" name="Freeform 116"/>
              <p:cNvSpPr/>
              <p:nvPr/>
            </p:nvSpPr>
            <p:spPr>
              <a:xfrm>
                <a:off x="38100" y="50800"/>
                <a:ext cx="64770" cy="201930"/>
              </a:xfrm>
              <a:custGeom>
                <a:avLst/>
                <a:gdLst/>
                <a:ahLst/>
                <a:cxnLst/>
                <a:rect l="l" t="t" r="r" b="b"/>
                <a:pathLst>
                  <a:path w="64770" h="201930">
                    <a:moveTo>
                      <a:pt x="63500" y="25400"/>
                    </a:moveTo>
                    <a:cubicBezTo>
                      <a:pt x="54610" y="195580"/>
                      <a:pt x="36830" y="201930"/>
                      <a:pt x="27940" y="199390"/>
                    </a:cubicBezTo>
                    <a:cubicBezTo>
                      <a:pt x="20320" y="196850"/>
                      <a:pt x="12700" y="181610"/>
                      <a:pt x="12700" y="172720"/>
                    </a:cubicBezTo>
                    <a:cubicBezTo>
                      <a:pt x="12700" y="166370"/>
                      <a:pt x="19050" y="156210"/>
                      <a:pt x="25400" y="153670"/>
                    </a:cubicBezTo>
                    <a:cubicBezTo>
                      <a:pt x="33020" y="149860"/>
                      <a:pt x="49530" y="152400"/>
                      <a:pt x="55880" y="158750"/>
                    </a:cubicBezTo>
                    <a:cubicBezTo>
                      <a:pt x="60960" y="162560"/>
                      <a:pt x="64770" y="173990"/>
                      <a:pt x="62230" y="181610"/>
                    </a:cubicBezTo>
                    <a:cubicBezTo>
                      <a:pt x="59690" y="189230"/>
                      <a:pt x="46990" y="201930"/>
                      <a:pt x="39370" y="200660"/>
                    </a:cubicBezTo>
                    <a:cubicBezTo>
                      <a:pt x="30480" y="200660"/>
                      <a:pt x="17780" y="189230"/>
                      <a:pt x="12700" y="175260"/>
                    </a:cubicBezTo>
                    <a:cubicBezTo>
                      <a:pt x="0" y="147320"/>
                      <a:pt x="0" y="53340"/>
                      <a:pt x="12700" y="25400"/>
                    </a:cubicBezTo>
                    <a:cubicBezTo>
                      <a:pt x="19050" y="11430"/>
                      <a:pt x="31750" y="0"/>
                      <a:pt x="40640" y="0"/>
                    </a:cubicBezTo>
                    <a:cubicBezTo>
                      <a:pt x="48260" y="1270"/>
                      <a:pt x="63500" y="25400"/>
                      <a:pt x="63500" y="25400"/>
                    </a:cubicBezTo>
                  </a:path>
                </a:pathLst>
              </a:custGeom>
              <a:solidFill>
                <a:srgbClr val="0571D3"/>
              </a:solidFill>
              <a:ln cap="sq">
                <a:noFill/>
                <a:prstDash val="solid"/>
                <a:miter/>
              </a:ln>
            </p:spPr>
          </p:sp>
        </p:grpSp>
        <p:grpSp>
          <p:nvGrpSpPr>
            <p:cNvPr id="117" name="Group 117"/>
            <p:cNvGrpSpPr/>
            <p:nvPr/>
          </p:nvGrpSpPr>
          <p:grpSpPr>
            <a:xfrm>
              <a:off x="8583939" y="12619050"/>
              <a:ext cx="332740" cy="414020"/>
              <a:chOff x="0" y="0"/>
              <a:chExt cx="332740" cy="414020"/>
            </a:xfrm>
          </p:grpSpPr>
          <p:sp>
            <p:nvSpPr>
              <p:cNvPr id="118" name="Freeform 118"/>
              <p:cNvSpPr/>
              <p:nvPr/>
            </p:nvSpPr>
            <p:spPr>
              <a:xfrm>
                <a:off x="48260" y="48260"/>
                <a:ext cx="236220" cy="317500"/>
              </a:xfrm>
              <a:custGeom>
                <a:avLst/>
                <a:gdLst/>
                <a:ahLst/>
                <a:cxnLst/>
                <a:rect l="l" t="t" r="r" b="b"/>
                <a:pathLst>
                  <a:path w="236220" h="317500">
                    <a:moveTo>
                      <a:pt x="36830" y="2540"/>
                    </a:moveTo>
                    <a:cubicBezTo>
                      <a:pt x="142240" y="129540"/>
                      <a:pt x="189230" y="240030"/>
                      <a:pt x="213360" y="264160"/>
                    </a:cubicBezTo>
                    <a:cubicBezTo>
                      <a:pt x="220980" y="273050"/>
                      <a:pt x="229870" y="271780"/>
                      <a:pt x="232410" y="278130"/>
                    </a:cubicBezTo>
                    <a:cubicBezTo>
                      <a:pt x="236220" y="284480"/>
                      <a:pt x="234950" y="302260"/>
                      <a:pt x="228600" y="308610"/>
                    </a:cubicBezTo>
                    <a:cubicBezTo>
                      <a:pt x="223520" y="313690"/>
                      <a:pt x="204470" y="317500"/>
                      <a:pt x="198120" y="312420"/>
                    </a:cubicBezTo>
                    <a:cubicBezTo>
                      <a:pt x="190500" y="307340"/>
                      <a:pt x="185420" y="284480"/>
                      <a:pt x="189230" y="276860"/>
                    </a:cubicBezTo>
                    <a:cubicBezTo>
                      <a:pt x="191770" y="270510"/>
                      <a:pt x="203200" y="265430"/>
                      <a:pt x="209550" y="265430"/>
                    </a:cubicBezTo>
                    <a:cubicBezTo>
                      <a:pt x="217170" y="264160"/>
                      <a:pt x="227330" y="269240"/>
                      <a:pt x="231140" y="275590"/>
                    </a:cubicBezTo>
                    <a:cubicBezTo>
                      <a:pt x="234950" y="281940"/>
                      <a:pt x="236220" y="299720"/>
                      <a:pt x="231140" y="306070"/>
                    </a:cubicBezTo>
                    <a:cubicBezTo>
                      <a:pt x="226060" y="312420"/>
                      <a:pt x="212090" y="317500"/>
                      <a:pt x="200660" y="313690"/>
                    </a:cubicBezTo>
                    <a:cubicBezTo>
                      <a:pt x="180340" y="306070"/>
                      <a:pt x="151130" y="256540"/>
                      <a:pt x="129540" y="223520"/>
                    </a:cubicBezTo>
                    <a:cubicBezTo>
                      <a:pt x="105410" y="186690"/>
                      <a:pt x="86360" y="133350"/>
                      <a:pt x="62230" y="99060"/>
                    </a:cubicBezTo>
                    <a:cubicBezTo>
                      <a:pt x="43180" y="72390"/>
                      <a:pt x="7620" y="52070"/>
                      <a:pt x="2540" y="34290"/>
                    </a:cubicBezTo>
                    <a:cubicBezTo>
                      <a:pt x="0" y="24130"/>
                      <a:pt x="2540" y="11430"/>
                      <a:pt x="8890" y="6350"/>
                    </a:cubicBezTo>
                    <a:cubicBezTo>
                      <a:pt x="13970" y="0"/>
                      <a:pt x="36830" y="2540"/>
                      <a:pt x="36830" y="2540"/>
                    </a:cubicBezTo>
                  </a:path>
                </a:pathLst>
              </a:custGeom>
              <a:solidFill>
                <a:srgbClr val="0571D3"/>
              </a:solidFill>
              <a:ln cap="sq">
                <a:noFill/>
                <a:prstDash val="solid"/>
                <a:miter/>
              </a:ln>
            </p:spPr>
          </p:sp>
        </p:grpSp>
        <p:grpSp>
          <p:nvGrpSpPr>
            <p:cNvPr id="119" name="Group 119"/>
            <p:cNvGrpSpPr/>
            <p:nvPr/>
          </p:nvGrpSpPr>
          <p:grpSpPr>
            <a:xfrm>
              <a:off x="8817619" y="12616510"/>
              <a:ext cx="401320" cy="400050"/>
              <a:chOff x="0" y="0"/>
              <a:chExt cx="401320" cy="400050"/>
            </a:xfrm>
          </p:grpSpPr>
          <p:sp>
            <p:nvSpPr>
              <p:cNvPr id="120" name="Freeform 120"/>
              <p:cNvSpPr/>
              <p:nvPr/>
            </p:nvSpPr>
            <p:spPr>
              <a:xfrm>
                <a:off x="48260" y="49530"/>
                <a:ext cx="303530" cy="304800"/>
              </a:xfrm>
              <a:custGeom>
                <a:avLst/>
                <a:gdLst/>
                <a:ahLst/>
                <a:cxnLst/>
                <a:rect l="l" t="t" r="r" b="b"/>
                <a:pathLst>
                  <a:path w="303530" h="304800">
                    <a:moveTo>
                      <a:pt x="2540" y="265430"/>
                    </a:moveTo>
                    <a:cubicBezTo>
                      <a:pt x="64770" y="187960"/>
                      <a:pt x="133350" y="146050"/>
                      <a:pt x="165100" y="111760"/>
                    </a:cubicBezTo>
                    <a:cubicBezTo>
                      <a:pt x="189230" y="85090"/>
                      <a:pt x="198120" y="53340"/>
                      <a:pt x="218440" y="34290"/>
                    </a:cubicBezTo>
                    <a:cubicBezTo>
                      <a:pt x="237490" y="17780"/>
                      <a:pt x="267970" y="0"/>
                      <a:pt x="283210" y="1270"/>
                    </a:cubicBezTo>
                    <a:cubicBezTo>
                      <a:pt x="290830" y="2540"/>
                      <a:pt x="298450" y="10160"/>
                      <a:pt x="300990" y="16510"/>
                    </a:cubicBezTo>
                    <a:cubicBezTo>
                      <a:pt x="303530" y="22860"/>
                      <a:pt x="303530" y="34290"/>
                      <a:pt x="298450" y="40640"/>
                    </a:cubicBezTo>
                    <a:cubicBezTo>
                      <a:pt x="292100" y="46990"/>
                      <a:pt x="269240" y="50800"/>
                      <a:pt x="261620" y="45720"/>
                    </a:cubicBezTo>
                    <a:cubicBezTo>
                      <a:pt x="255270" y="40640"/>
                      <a:pt x="252730" y="16510"/>
                      <a:pt x="257810" y="10160"/>
                    </a:cubicBezTo>
                    <a:cubicBezTo>
                      <a:pt x="262890" y="2540"/>
                      <a:pt x="288290" y="1270"/>
                      <a:pt x="294640" y="7620"/>
                    </a:cubicBezTo>
                    <a:cubicBezTo>
                      <a:pt x="300990" y="12700"/>
                      <a:pt x="300990" y="27940"/>
                      <a:pt x="294640" y="44450"/>
                    </a:cubicBezTo>
                    <a:cubicBezTo>
                      <a:pt x="274320" y="93980"/>
                      <a:pt x="88900" y="278130"/>
                      <a:pt x="40640" y="298450"/>
                    </a:cubicBezTo>
                    <a:cubicBezTo>
                      <a:pt x="25400" y="304800"/>
                      <a:pt x="12700" y="304800"/>
                      <a:pt x="6350" y="299720"/>
                    </a:cubicBezTo>
                    <a:cubicBezTo>
                      <a:pt x="0" y="293370"/>
                      <a:pt x="2540" y="265430"/>
                      <a:pt x="2540" y="265430"/>
                    </a:cubicBezTo>
                  </a:path>
                </a:pathLst>
              </a:custGeom>
              <a:solidFill>
                <a:srgbClr val="0571D3"/>
              </a:solidFill>
              <a:ln cap="sq">
                <a:noFill/>
                <a:prstDash val="solid"/>
                <a:miter/>
              </a:ln>
            </p:spPr>
          </p:sp>
        </p:grpSp>
        <p:grpSp>
          <p:nvGrpSpPr>
            <p:cNvPr id="121" name="Group 121"/>
            <p:cNvGrpSpPr/>
            <p:nvPr/>
          </p:nvGrpSpPr>
          <p:grpSpPr>
            <a:xfrm>
              <a:off x="9067809" y="12592380"/>
              <a:ext cx="891540" cy="176530"/>
              <a:chOff x="0" y="0"/>
              <a:chExt cx="891540" cy="176530"/>
            </a:xfrm>
          </p:grpSpPr>
          <p:sp>
            <p:nvSpPr>
              <p:cNvPr id="122" name="Freeform 122"/>
              <p:cNvSpPr/>
              <p:nvPr/>
            </p:nvSpPr>
            <p:spPr>
              <a:xfrm>
                <a:off x="49530" y="49530"/>
                <a:ext cx="792480" cy="96520"/>
              </a:xfrm>
              <a:custGeom>
                <a:avLst/>
                <a:gdLst/>
                <a:ahLst/>
                <a:cxnLst/>
                <a:rect l="l" t="t" r="r" b="b"/>
                <a:pathLst>
                  <a:path w="792480" h="96520">
                    <a:moveTo>
                      <a:pt x="25400" y="24130"/>
                    </a:moveTo>
                    <a:cubicBezTo>
                      <a:pt x="469900" y="20320"/>
                      <a:pt x="577850" y="0"/>
                      <a:pt x="641350" y="1270"/>
                    </a:cubicBezTo>
                    <a:cubicBezTo>
                      <a:pt x="676910" y="2540"/>
                      <a:pt x="698500" y="6350"/>
                      <a:pt x="723900" y="12700"/>
                    </a:cubicBezTo>
                    <a:cubicBezTo>
                      <a:pt x="746760" y="19050"/>
                      <a:pt x="781050" y="26670"/>
                      <a:pt x="787400" y="39370"/>
                    </a:cubicBezTo>
                    <a:cubicBezTo>
                      <a:pt x="792480" y="48260"/>
                      <a:pt x="787400" y="63500"/>
                      <a:pt x="781050" y="69850"/>
                    </a:cubicBezTo>
                    <a:cubicBezTo>
                      <a:pt x="775970" y="74930"/>
                      <a:pt x="764540" y="76200"/>
                      <a:pt x="758190" y="74930"/>
                    </a:cubicBezTo>
                    <a:cubicBezTo>
                      <a:pt x="751840" y="72390"/>
                      <a:pt x="742950" y="64770"/>
                      <a:pt x="740410" y="58420"/>
                    </a:cubicBezTo>
                    <a:cubicBezTo>
                      <a:pt x="739140" y="50800"/>
                      <a:pt x="744220" y="34290"/>
                      <a:pt x="750570" y="29210"/>
                    </a:cubicBezTo>
                    <a:cubicBezTo>
                      <a:pt x="755650" y="24130"/>
                      <a:pt x="768350" y="22860"/>
                      <a:pt x="774700" y="26670"/>
                    </a:cubicBezTo>
                    <a:cubicBezTo>
                      <a:pt x="781050" y="30480"/>
                      <a:pt x="791210" y="44450"/>
                      <a:pt x="789940" y="53340"/>
                    </a:cubicBezTo>
                    <a:cubicBezTo>
                      <a:pt x="789940" y="60960"/>
                      <a:pt x="781050" y="71120"/>
                      <a:pt x="769620" y="74930"/>
                    </a:cubicBezTo>
                    <a:cubicBezTo>
                      <a:pt x="745490" y="82550"/>
                      <a:pt x="690880" y="54610"/>
                      <a:pt x="640080" y="52070"/>
                    </a:cubicBezTo>
                    <a:cubicBezTo>
                      <a:pt x="567690" y="49530"/>
                      <a:pt x="469900" y="71120"/>
                      <a:pt x="375920" y="74930"/>
                    </a:cubicBezTo>
                    <a:cubicBezTo>
                      <a:pt x="266700" y="80010"/>
                      <a:pt x="73660" y="96520"/>
                      <a:pt x="25400" y="74930"/>
                    </a:cubicBezTo>
                    <a:cubicBezTo>
                      <a:pt x="10160" y="68580"/>
                      <a:pt x="0" y="55880"/>
                      <a:pt x="1270" y="46990"/>
                    </a:cubicBezTo>
                    <a:cubicBezTo>
                      <a:pt x="1270" y="39370"/>
                      <a:pt x="25400" y="24130"/>
                      <a:pt x="25400" y="24130"/>
                    </a:cubicBezTo>
                  </a:path>
                </a:pathLst>
              </a:custGeom>
              <a:solidFill>
                <a:srgbClr val="0571D3"/>
              </a:solidFill>
              <a:ln cap="sq">
                <a:noFill/>
                <a:prstDash val="solid"/>
                <a:miter/>
              </a:ln>
            </p:spPr>
          </p:sp>
        </p:grpSp>
        <p:grpSp>
          <p:nvGrpSpPr>
            <p:cNvPr id="123" name="Group 123"/>
            <p:cNvGrpSpPr/>
            <p:nvPr/>
          </p:nvGrpSpPr>
          <p:grpSpPr>
            <a:xfrm>
              <a:off x="9771389" y="12673660"/>
              <a:ext cx="626110" cy="176530"/>
              <a:chOff x="0" y="0"/>
              <a:chExt cx="626110" cy="176530"/>
            </a:xfrm>
          </p:grpSpPr>
          <p:sp>
            <p:nvSpPr>
              <p:cNvPr id="124" name="Freeform 124"/>
              <p:cNvSpPr/>
              <p:nvPr/>
            </p:nvSpPr>
            <p:spPr>
              <a:xfrm>
                <a:off x="49530" y="50800"/>
                <a:ext cx="527050" cy="80010"/>
              </a:xfrm>
              <a:custGeom>
                <a:avLst/>
                <a:gdLst/>
                <a:ahLst/>
                <a:cxnLst/>
                <a:rect l="l" t="t" r="r" b="b"/>
                <a:pathLst>
                  <a:path w="527050" h="80010">
                    <a:moveTo>
                      <a:pt x="26670" y="0"/>
                    </a:moveTo>
                    <a:cubicBezTo>
                      <a:pt x="441960" y="5080"/>
                      <a:pt x="492760" y="10160"/>
                      <a:pt x="511810" y="25400"/>
                    </a:cubicBezTo>
                    <a:cubicBezTo>
                      <a:pt x="521970" y="33020"/>
                      <a:pt x="527050" y="45720"/>
                      <a:pt x="524510" y="53340"/>
                    </a:cubicBezTo>
                    <a:cubicBezTo>
                      <a:pt x="523240" y="62230"/>
                      <a:pt x="509270" y="73660"/>
                      <a:pt x="501650" y="73660"/>
                    </a:cubicBezTo>
                    <a:cubicBezTo>
                      <a:pt x="492760" y="73660"/>
                      <a:pt x="474980" y="57150"/>
                      <a:pt x="474980" y="48260"/>
                    </a:cubicBezTo>
                    <a:cubicBezTo>
                      <a:pt x="474980" y="39370"/>
                      <a:pt x="492760" y="22860"/>
                      <a:pt x="501650" y="22860"/>
                    </a:cubicBezTo>
                    <a:cubicBezTo>
                      <a:pt x="510540" y="22860"/>
                      <a:pt x="525780" y="41910"/>
                      <a:pt x="525780" y="50800"/>
                    </a:cubicBezTo>
                    <a:cubicBezTo>
                      <a:pt x="525780" y="59690"/>
                      <a:pt x="515620" y="69850"/>
                      <a:pt x="504190" y="73660"/>
                    </a:cubicBezTo>
                    <a:cubicBezTo>
                      <a:pt x="482600" y="80010"/>
                      <a:pt x="439420" y="55880"/>
                      <a:pt x="389890" y="50800"/>
                    </a:cubicBezTo>
                    <a:cubicBezTo>
                      <a:pt x="302260" y="41910"/>
                      <a:pt x="66040" y="7366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125" name="Group 125"/>
            <p:cNvGrpSpPr/>
            <p:nvPr/>
          </p:nvGrpSpPr>
          <p:grpSpPr>
            <a:xfrm>
              <a:off x="10373369" y="12673660"/>
              <a:ext cx="660400" cy="256540"/>
              <a:chOff x="0" y="0"/>
              <a:chExt cx="660400" cy="256540"/>
            </a:xfrm>
          </p:grpSpPr>
          <p:sp>
            <p:nvSpPr>
              <p:cNvPr id="126" name="Freeform 126"/>
              <p:cNvSpPr/>
              <p:nvPr/>
            </p:nvSpPr>
            <p:spPr>
              <a:xfrm>
                <a:off x="48260" y="50800"/>
                <a:ext cx="561340" cy="165100"/>
              </a:xfrm>
              <a:custGeom>
                <a:avLst/>
                <a:gdLst/>
                <a:ahLst/>
                <a:cxnLst/>
                <a:rect l="l" t="t" r="r" b="b"/>
                <a:pathLst>
                  <a:path w="561340" h="165100">
                    <a:moveTo>
                      <a:pt x="31750" y="0"/>
                    </a:moveTo>
                    <a:cubicBezTo>
                      <a:pt x="561340" y="120650"/>
                      <a:pt x="561340" y="134620"/>
                      <a:pt x="557530" y="142240"/>
                    </a:cubicBezTo>
                    <a:cubicBezTo>
                      <a:pt x="552450" y="148590"/>
                      <a:pt x="535940" y="156210"/>
                      <a:pt x="528320" y="153670"/>
                    </a:cubicBezTo>
                    <a:cubicBezTo>
                      <a:pt x="520700" y="151130"/>
                      <a:pt x="508000" y="129540"/>
                      <a:pt x="510540" y="121920"/>
                    </a:cubicBezTo>
                    <a:cubicBezTo>
                      <a:pt x="513080" y="114300"/>
                      <a:pt x="534670" y="102870"/>
                      <a:pt x="543560" y="105410"/>
                    </a:cubicBezTo>
                    <a:cubicBezTo>
                      <a:pt x="551180" y="107950"/>
                      <a:pt x="561340" y="123190"/>
                      <a:pt x="560070" y="130810"/>
                    </a:cubicBezTo>
                    <a:cubicBezTo>
                      <a:pt x="560070" y="139700"/>
                      <a:pt x="551180" y="149860"/>
                      <a:pt x="539750" y="153670"/>
                    </a:cubicBezTo>
                    <a:cubicBezTo>
                      <a:pt x="511810" y="165100"/>
                      <a:pt x="439420" y="144780"/>
                      <a:pt x="374650" y="133350"/>
                    </a:cubicBezTo>
                    <a:cubicBezTo>
                      <a:pt x="276860" y="115570"/>
                      <a:pt x="54610" y="81280"/>
                      <a:pt x="15240" y="48260"/>
                    </a:cubicBezTo>
                    <a:cubicBezTo>
                      <a:pt x="3810" y="38100"/>
                      <a:pt x="0" y="25400"/>
                      <a:pt x="2540" y="17780"/>
                    </a:cubicBezTo>
                    <a:cubicBezTo>
                      <a:pt x="5080" y="8890"/>
                      <a:pt x="31750" y="0"/>
                      <a:pt x="31750" y="0"/>
                    </a:cubicBezTo>
                  </a:path>
                </a:pathLst>
              </a:custGeom>
              <a:solidFill>
                <a:srgbClr val="0571D3"/>
              </a:solidFill>
              <a:ln cap="sq">
                <a:noFill/>
                <a:prstDash val="solid"/>
                <a:miter/>
              </a:ln>
            </p:spPr>
          </p:sp>
        </p:grpSp>
        <p:grpSp>
          <p:nvGrpSpPr>
            <p:cNvPr id="127" name="Group 127"/>
            <p:cNvGrpSpPr/>
            <p:nvPr/>
          </p:nvGrpSpPr>
          <p:grpSpPr>
            <a:xfrm>
              <a:off x="10458459" y="12366320"/>
              <a:ext cx="608330" cy="539750"/>
              <a:chOff x="0" y="0"/>
              <a:chExt cx="608330" cy="539750"/>
            </a:xfrm>
          </p:grpSpPr>
          <p:sp>
            <p:nvSpPr>
              <p:cNvPr id="128" name="Freeform 128"/>
              <p:cNvSpPr/>
              <p:nvPr/>
            </p:nvSpPr>
            <p:spPr>
              <a:xfrm>
                <a:off x="44450" y="48260"/>
                <a:ext cx="515620" cy="441960"/>
              </a:xfrm>
              <a:custGeom>
                <a:avLst/>
                <a:gdLst/>
                <a:ahLst/>
                <a:cxnLst/>
                <a:rect l="l" t="t" r="r" b="b"/>
                <a:pathLst>
                  <a:path w="515620" h="441960">
                    <a:moveTo>
                      <a:pt x="41910" y="2540"/>
                    </a:moveTo>
                    <a:cubicBezTo>
                      <a:pt x="394970" y="331470"/>
                      <a:pt x="504190" y="378460"/>
                      <a:pt x="513080" y="408940"/>
                    </a:cubicBezTo>
                    <a:cubicBezTo>
                      <a:pt x="515620" y="420370"/>
                      <a:pt x="508000" y="433070"/>
                      <a:pt x="501650" y="438150"/>
                    </a:cubicBezTo>
                    <a:cubicBezTo>
                      <a:pt x="494030" y="441960"/>
                      <a:pt x="476250" y="440690"/>
                      <a:pt x="471170" y="434340"/>
                    </a:cubicBezTo>
                    <a:cubicBezTo>
                      <a:pt x="464820" y="427990"/>
                      <a:pt x="464820" y="403860"/>
                      <a:pt x="471170" y="397510"/>
                    </a:cubicBezTo>
                    <a:cubicBezTo>
                      <a:pt x="476250" y="391160"/>
                      <a:pt x="501650" y="393700"/>
                      <a:pt x="508000" y="400050"/>
                    </a:cubicBezTo>
                    <a:cubicBezTo>
                      <a:pt x="513080" y="405130"/>
                      <a:pt x="514350" y="422910"/>
                      <a:pt x="509270" y="430530"/>
                    </a:cubicBezTo>
                    <a:cubicBezTo>
                      <a:pt x="504190" y="436880"/>
                      <a:pt x="492760" y="441960"/>
                      <a:pt x="480060" y="440690"/>
                    </a:cubicBezTo>
                    <a:cubicBezTo>
                      <a:pt x="445770" y="435610"/>
                      <a:pt x="373380" y="374650"/>
                      <a:pt x="311150" y="325120"/>
                    </a:cubicBezTo>
                    <a:cubicBezTo>
                      <a:pt x="222250" y="252730"/>
                      <a:pt x="27940" y="91440"/>
                      <a:pt x="6350" y="39370"/>
                    </a:cubicBezTo>
                    <a:cubicBezTo>
                      <a:pt x="0" y="24130"/>
                      <a:pt x="2540" y="11430"/>
                      <a:pt x="7620" y="6350"/>
                    </a:cubicBezTo>
                    <a:cubicBezTo>
                      <a:pt x="13970" y="0"/>
                      <a:pt x="41910" y="2540"/>
                      <a:pt x="41910" y="2540"/>
                    </a:cubicBezTo>
                  </a:path>
                </a:pathLst>
              </a:custGeom>
              <a:solidFill>
                <a:srgbClr val="0571D3"/>
              </a:solidFill>
              <a:ln cap="sq">
                <a:noFill/>
                <a:prstDash val="solid"/>
                <a:miter/>
              </a:ln>
            </p:spPr>
          </p:sp>
        </p:grpSp>
        <p:grpSp>
          <p:nvGrpSpPr>
            <p:cNvPr id="129" name="Group 129"/>
            <p:cNvGrpSpPr/>
            <p:nvPr/>
          </p:nvGrpSpPr>
          <p:grpSpPr>
            <a:xfrm>
              <a:off x="10040629" y="11962460"/>
              <a:ext cx="563880" cy="482600"/>
              <a:chOff x="0" y="0"/>
              <a:chExt cx="563880" cy="482600"/>
            </a:xfrm>
          </p:grpSpPr>
          <p:sp>
            <p:nvSpPr>
              <p:cNvPr id="130" name="Freeform 130"/>
              <p:cNvSpPr/>
              <p:nvPr/>
            </p:nvSpPr>
            <p:spPr>
              <a:xfrm>
                <a:off x="46990" y="45720"/>
                <a:ext cx="468630" cy="386080"/>
              </a:xfrm>
              <a:custGeom>
                <a:avLst/>
                <a:gdLst/>
                <a:ahLst/>
                <a:cxnLst/>
                <a:rect l="l" t="t" r="r" b="b"/>
                <a:pathLst>
                  <a:path w="468630" h="386080">
                    <a:moveTo>
                      <a:pt x="43180" y="7620"/>
                    </a:moveTo>
                    <a:cubicBezTo>
                      <a:pt x="259080" y="229870"/>
                      <a:pt x="283210" y="248920"/>
                      <a:pt x="320040" y="273050"/>
                    </a:cubicBezTo>
                    <a:cubicBezTo>
                      <a:pt x="361950" y="299720"/>
                      <a:pt x="450850" y="323850"/>
                      <a:pt x="463550" y="347980"/>
                    </a:cubicBezTo>
                    <a:cubicBezTo>
                      <a:pt x="468630" y="358140"/>
                      <a:pt x="464820" y="372110"/>
                      <a:pt x="459740" y="378460"/>
                    </a:cubicBezTo>
                    <a:cubicBezTo>
                      <a:pt x="455930" y="383540"/>
                      <a:pt x="444500" y="386080"/>
                      <a:pt x="436880" y="386080"/>
                    </a:cubicBezTo>
                    <a:cubicBezTo>
                      <a:pt x="430530" y="384810"/>
                      <a:pt x="421640" y="377190"/>
                      <a:pt x="417830" y="370840"/>
                    </a:cubicBezTo>
                    <a:cubicBezTo>
                      <a:pt x="415290" y="364490"/>
                      <a:pt x="415290" y="353060"/>
                      <a:pt x="420370" y="346710"/>
                    </a:cubicBezTo>
                    <a:cubicBezTo>
                      <a:pt x="424180" y="340360"/>
                      <a:pt x="440690" y="334010"/>
                      <a:pt x="448310" y="336550"/>
                    </a:cubicBezTo>
                    <a:cubicBezTo>
                      <a:pt x="455930" y="337820"/>
                      <a:pt x="463550" y="345440"/>
                      <a:pt x="466090" y="353060"/>
                    </a:cubicBezTo>
                    <a:cubicBezTo>
                      <a:pt x="467360" y="359410"/>
                      <a:pt x="466090" y="370840"/>
                      <a:pt x="461010" y="375920"/>
                    </a:cubicBezTo>
                    <a:cubicBezTo>
                      <a:pt x="457200" y="381000"/>
                      <a:pt x="448310" y="386080"/>
                      <a:pt x="439420" y="386080"/>
                    </a:cubicBezTo>
                    <a:cubicBezTo>
                      <a:pt x="426720" y="384810"/>
                      <a:pt x="407670" y="359410"/>
                      <a:pt x="389890" y="350520"/>
                    </a:cubicBezTo>
                    <a:cubicBezTo>
                      <a:pt x="372110" y="342900"/>
                      <a:pt x="353060" y="344170"/>
                      <a:pt x="331470" y="335280"/>
                    </a:cubicBezTo>
                    <a:cubicBezTo>
                      <a:pt x="303530" y="322580"/>
                      <a:pt x="273050" y="300990"/>
                      <a:pt x="241300" y="276860"/>
                    </a:cubicBezTo>
                    <a:cubicBezTo>
                      <a:pt x="201930" y="246380"/>
                      <a:pt x="157480" y="204470"/>
                      <a:pt x="118110" y="165100"/>
                    </a:cubicBezTo>
                    <a:cubicBezTo>
                      <a:pt x="78740" y="125730"/>
                      <a:pt x="12700" y="68580"/>
                      <a:pt x="3810" y="38100"/>
                    </a:cubicBezTo>
                    <a:cubicBezTo>
                      <a:pt x="0" y="25400"/>
                      <a:pt x="3810" y="10160"/>
                      <a:pt x="10160" y="5080"/>
                    </a:cubicBezTo>
                    <a:cubicBezTo>
                      <a:pt x="16510" y="0"/>
                      <a:pt x="43180" y="7620"/>
                      <a:pt x="43180" y="7620"/>
                    </a:cubicBezTo>
                  </a:path>
                </a:pathLst>
              </a:custGeom>
              <a:solidFill>
                <a:srgbClr val="0571D3"/>
              </a:solidFill>
              <a:ln cap="sq">
                <a:noFill/>
                <a:prstDash val="solid"/>
                <a:miter/>
              </a:ln>
            </p:spPr>
          </p:sp>
        </p:grpSp>
        <p:grpSp>
          <p:nvGrpSpPr>
            <p:cNvPr id="131" name="Group 131"/>
            <p:cNvGrpSpPr/>
            <p:nvPr/>
          </p:nvGrpSpPr>
          <p:grpSpPr>
            <a:xfrm>
              <a:off x="9944109" y="11610670"/>
              <a:ext cx="245110" cy="415290"/>
              <a:chOff x="0" y="0"/>
              <a:chExt cx="245110" cy="415290"/>
            </a:xfrm>
          </p:grpSpPr>
          <p:sp>
            <p:nvSpPr>
              <p:cNvPr id="132" name="Freeform 132"/>
              <p:cNvSpPr/>
              <p:nvPr/>
            </p:nvSpPr>
            <p:spPr>
              <a:xfrm>
                <a:off x="38100" y="49530"/>
                <a:ext cx="157480" cy="318770"/>
              </a:xfrm>
              <a:custGeom>
                <a:avLst/>
                <a:gdLst/>
                <a:ahLst/>
                <a:cxnLst/>
                <a:rect l="l" t="t" r="r" b="b"/>
                <a:pathLst>
                  <a:path w="157480" h="318770">
                    <a:moveTo>
                      <a:pt x="63500" y="26670"/>
                    </a:moveTo>
                    <a:cubicBezTo>
                      <a:pt x="78740" y="203200"/>
                      <a:pt x="153670" y="260350"/>
                      <a:pt x="156210" y="287020"/>
                    </a:cubicBezTo>
                    <a:cubicBezTo>
                      <a:pt x="157480" y="299720"/>
                      <a:pt x="149860" y="312420"/>
                      <a:pt x="142240" y="314960"/>
                    </a:cubicBezTo>
                    <a:cubicBezTo>
                      <a:pt x="134620" y="318770"/>
                      <a:pt x="111760" y="311150"/>
                      <a:pt x="107950" y="302260"/>
                    </a:cubicBezTo>
                    <a:cubicBezTo>
                      <a:pt x="104140" y="294640"/>
                      <a:pt x="114300" y="273050"/>
                      <a:pt x="121920" y="269240"/>
                    </a:cubicBezTo>
                    <a:cubicBezTo>
                      <a:pt x="128270" y="265430"/>
                      <a:pt x="139700" y="267970"/>
                      <a:pt x="146050" y="271780"/>
                    </a:cubicBezTo>
                    <a:cubicBezTo>
                      <a:pt x="151130" y="275590"/>
                      <a:pt x="156210" y="285750"/>
                      <a:pt x="156210" y="293370"/>
                    </a:cubicBezTo>
                    <a:cubicBezTo>
                      <a:pt x="156210" y="299720"/>
                      <a:pt x="151130" y="311150"/>
                      <a:pt x="144780" y="313690"/>
                    </a:cubicBezTo>
                    <a:cubicBezTo>
                      <a:pt x="138430" y="317500"/>
                      <a:pt x="125730" y="318770"/>
                      <a:pt x="114300" y="311150"/>
                    </a:cubicBezTo>
                    <a:cubicBezTo>
                      <a:pt x="86360" y="295910"/>
                      <a:pt x="27940" y="209550"/>
                      <a:pt x="12700" y="157480"/>
                    </a:cubicBezTo>
                    <a:cubicBezTo>
                      <a:pt x="0" y="110490"/>
                      <a:pt x="2540" y="36830"/>
                      <a:pt x="16510" y="15240"/>
                    </a:cubicBezTo>
                    <a:cubicBezTo>
                      <a:pt x="22860" y="5080"/>
                      <a:pt x="34290" y="0"/>
                      <a:pt x="41910" y="1270"/>
                    </a:cubicBezTo>
                    <a:cubicBezTo>
                      <a:pt x="49530" y="3810"/>
                      <a:pt x="63500" y="26670"/>
                      <a:pt x="63500" y="26670"/>
                    </a:cubicBezTo>
                  </a:path>
                </a:pathLst>
              </a:custGeom>
              <a:solidFill>
                <a:srgbClr val="0571D3"/>
              </a:solidFill>
              <a:ln cap="sq">
                <a:noFill/>
                <a:prstDash val="solid"/>
                <a:miter/>
              </a:ln>
            </p:spPr>
          </p:sp>
        </p:grpSp>
        <p:grpSp>
          <p:nvGrpSpPr>
            <p:cNvPr id="133" name="Group 133"/>
            <p:cNvGrpSpPr/>
            <p:nvPr/>
          </p:nvGrpSpPr>
          <p:grpSpPr>
            <a:xfrm>
              <a:off x="6530349" y="8548700"/>
              <a:ext cx="425450" cy="424180"/>
              <a:chOff x="0" y="0"/>
              <a:chExt cx="425450" cy="424180"/>
            </a:xfrm>
          </p:grpSpPr>
          <p:sp>
            <p:nvSpPr>
              <p:cNvPr id="134" name="Freeform 134"/>
              <p:cNvSpPr/>
              <p:nvPr/>
            </p:nvSpPr>
            <p:spPr>
              <a:xfrm>
                <a:off x="46990" y="45720"/>
                <a:ext cx="328930" cy="328930"/>
              </a:xfrm>
              <a:custGeom>
                <a:avLst/>
                <a:gdLst/>
                <a:ahLst/>
                <a:cxnLst/>
                <a:rect l="l" t="t" r="r" b="b"/>
                <a:pathLst>
                  <a:path w="328930" h="328930">
                    <a:moveTo>
                      <a:pt x="43180" y="7620"/>
                    </a:moveTo>
                    <a:cubicBezTo>
                      <a:pt x="198120" y="189230"/>
                      <a:pt x="309880" y="255270"/>
                      <a:pt x="323850" y="288290"/>
                    </a:cubicBezTo>
                    <a:cubicBezTo>
                      <a:pt x="328930" y="300990"/>
                      <a:pt x="326390" y="313690"/>
                      <a:pt x="321310" y="318770"/>
                    </a:cubicBezTo>
                    <a:cubicBezTo>
                      <a:pt x="316230" y="325120"/>
                      <a:pt x="298450" y="328930"/>
                      <a:pt x="290830" y="325120"/>
                    </a:cubicBezTo>
                    <a:cubicBezTo>
                      <a:pt x="283210" y="321310"/>
                      <a:pt x="275590" y="297180"/>
                      <a:pt x="279400" y="290830"/>
                    </a:cubicBezTo>
                    <a:cubicBezTo>
                      <a:pt x="284480" y="283210"/>
                      <a:pt x="307340" y="276860"/>
                      <a:pt x="316230" y="280670"/>
                    </a:cubicBezTo>
                    <a:cubicBezTo>
                      <a:pt x="322580" y="284480"/>
                      <a:pt x="328930" y="302260"/>
                      <a:pt x="326390" y="309880"/>
                    </a:cubicBezTo>
                    <a:cubicBezTo>
                      <a:pt x="323850" y="317500"/>
                      <a:pt x="312420" y="328930"/>
                      <a:pt x="302260" y="327660"/>
                    </a:cubicBezTo>
                    <a:cubicBezTo>
                      <a:pt x="278130" y="326390"/>
                      <a:pt x="220980" y="248920"/>
                      <a:pt x="193040" y="232410"/>
                    </a:cubicBezTo>
                    <a:cubicBezTo>
                      <a:pt x="179070" y="223520"/>
                      <a:pt x="171450" y="227330"/>
                      <a:pt x="156210" y="217170"/>
                    </a:cubicBezTo>
                    <a:cubicBezTo>
                      <a:pt x="120650" y="191770"/>
                      <a:pt x="13970" y="76200"/>
                      <a:pt x="3810" y="38100"/>
                    </a:cubicBezTo>
                    <a:cubicBezTo>
                      <a:pt x="0" y="24130"/>
                      <a:pt x="2540" y="10160"/>
                      <a:pt x="8890" y="5080"/>
                    </a:cubicBezTo>
                    <a:cubicBezTo>
                      <a:pt x="16510" y="0"/>
                      <a:pt x="43180" y="7620"/>
                      <a:pt x="43180" y="7620"/>
                    </a:cubicBezTo>
                  </a:path>
                </a:pathLst>
              </a:custGeom>
              <a:solidFill>
                <a:srgbClr val="0571D3"/>
              </a:solidFill>
              <a:ln cap="sq">
                <a:noFill/>
                <a:prstDash val="solid"/>
                <a:miter/>
              </a:ln>
            </p:spPr>
          </p:sp>
        </p:grpSp>
        <p:grpSp>
          <p:nvGrpSpPr>
            <p:cNvPr id="135" name="Group 135"/>
            <p:cNvGrpSpPr/>
            <p:nvPr/>
          </p:nvGrpSpPr>
          <p:grpSpPr>
            <a:xfrm>
              <a:off x="6515109" y="8873820"/>
              <a:ext cx="440690" cy="560070"/>
              <a:chOff x="0" y="0"/>
              <a:chExt cx="440690" cy="560070"/>
            </a:xfrm>
          </p:grpSpPr>
          <p:sp>
            <p:nvSpPr>
              <p:cNvPr id="136" name="Freeform 136"/>
              <p:cNvSpPr/>
              <p:nvPr/>
            </p:nvSpPr>
            <p:spPr>
              <a:xfrm>
                <a:off x="50800" y="45720"/>
                <a:ext cx="340360" cy="466090"/>
              </a:xfrm>
              <a:custGeom>
                <a:avLst/>
                <a:gdLst/>
                <a:ahLst/>
                <a:cxnLst/>
                <a:rect l="l" t="t" r="r" b="b"/>
                <a:pathLst>
                  <a:path w="340360" h="466090">
                    <a:moveTo>
                      <a:pt x="325120" y="45720"/>
                    </a:moveTo>
                    <a:cubicBezTo>
                      <a:pt x="190500" y="213360"/>
                      <a:pt x="194310" y="223520"/>
                      <a:pt x="182880" y="243840"/>
                    </a:cubicBezTo>
                    <a:cubicBezTo>
                      <a:pt x="162560" y="281940"/>
                      <a:pt x="92710" y="356870"/>
                      <a:pt x="69850" y="396240"/>
                    </a:cubicBezTo>
                    <a:cubicBezTo>
                      <a:pt x="57150" y="419100"/>
                      <a:pt x="58420" y="444500"/>
                      <a:pt x="45720" y="453390"/>
                    </a:cubicBezTo>
                    <a:cubicBezTo>
                      <a:pt x="36830" y="461010"/>
                      <a:pt x="16510" y="464820"/>
                      <a:pt x="8890" y="459740"/>
                    </a:cubicBezTo>
                    <a:cubicBezTo>
                      <a:pt x="2540" y="454660"/>
                      <a:pt x="1270" y="430530"/>
                      <a:pt x="6350" y="422910"/>
                    </a:cubicBezTo>
                    <a:cubicBezTo>
                      <a:pt x="8890" y="416560"/>
                      <a:pt x="20320" y="412750"/>
                      <a:pt x="27940" y="414020"/>
                    </a:cubicBezTo>
                    <a:cubicBezTo>
                      <a:pt x="34290" y="415290"/>
                      <a:pt x="45720" y="420370"/>
                      <a:pt x="46990" y="427990"/>
                    </a:cubicBezTo>
                    <a:cubicBezTo>
                      <a:pt x="50800" y="435610"/>
                      <a:pt x="43180" y="457200"/>
                      <a:pt x="35560" y="462280"/>
                    </a:cubicBezTo>
                    <a:cubicBezTo>
                      <a:pt x="29210" y="466090"/>
                      <a:pt x="17780" y="464820"/>
                      <a:pt x="11430" y="461010"/>
                    </a:cubicBezTo>
                    <a:cubicBezTo>
                      <a:pt x="5080" y="455930"/>
                      <a:pt x="0" y="445770"/>
                      <a:pt x="0" y="431800"/>
                    </a:cubicBezTo>
                    <a:cubicBezTo>
                      <a:pt x="3810" y="387350"/>
                      <a:pt x="107950" y="238760"/>
                      <a:pt x="161290" y="162560"/>
                    </a:cubicBezTo>
                    <a:cubicBezTo>
                      <a:pt x="204470" y="101600"/>
                      <a:pt x="255270" y="25400"/>
                      <a:pt x="289560" y="7620"/>
                    </a:cubicBezTo>
                    <a:cubicBezTo>
                      <a:pt x="304800" y="0"/>
                      <a:pt x="322580" y="0"/>
                      <a:pt x="331470" y="5080"/>
                    </a:cubicBezTo>
                    <a:cubicBezTo>
                      <a:pt x="336550" y="8890"/>
                      <a:pt x="340360" y="20320"/>
                      <a:pt x="339090" y="26670"/>
                    </a:cubicBezTo>
                    <a:cubicBezTo>
                      <a:pt x="337820" y="34290"/>
                      <a:pt x="325120" y="45720"/>
                      <a:pt x="325120" y="45720"/>
                    </a:cubicBezTo>
                  </a:path>
                </a:pathLst>
              </a:custGeom>
              <a:solidFill>
                <a:srgbClr val="0571D3"/>
              </a:solidFill>
              <a:ln cap="sq">
                <a:noFill/>
                <a:prstDash val="solid"/>
                <a:miter/>
              </a:ln>
            </p:spPr>
          </p:sp>
        </p:grpSp>
        <p:grpSp>
          <p:nvGrpSpPr>
            <p:cNvPr id="137" name="Group 137"/>
            <p:cNvGrpSpPr/>
            <p:nvPr/>
          </p:nvGrpSpPr>
          <p:grpSpPr>
            <a:xfrm>
              <a:off x="9517389" y="9008440"/>
              <a:ext cx="288290" cy="307340"/>
              <a:chOff x="0" y="0"/>
              <a:chExt cx="288290" cy="307340"/>
            </a:xfrm>
          </p:grpSpPr>
          <p:sp>
            <p:nvSpPr>
              <p:cNvPr id="138" name="Freeform 138"/>
              <p:cNvSpPr/>
              <p:nvPr/>
            </p:nvSpPr>
            <p:spPr>
              <a:xfrm>
                <a:off x="46990" y="46990"/>
                <a:ext cx="195580" cy="210820"/>
              </a:xfrm>
              <a:custGeom>
                <a:avLst/>
                <a:gdLst/>
                <a:ahLst/>
                <a:cxnLst/>
                <a:rect l="l" t="t" r="r" b="b"/>
                <a:pathLst>
                  <a:path w="195580" h="210820">
                    <a:moveTo>
                      <a:pt x="152400" y="208280"/>
                    </a:moveTo>
                    <a:cubicBezTo>
                      <a:pt x="6350" y="81280"/>
                      <a:pt x="0" y="39370"/>
                      <a:pt x="3810" y="21590"/>
                    </a:cubicBezTo>
                    <a:cubicBezTo>
                      <a:pt x="6350" y="12700"/>
                      <a:pt x="12700" y="6350"/>
                      <a:pt x="19050" y="3810"/>
                    </a:cubicBezTo>
                    <a:cubicBezTo>
                      <a:pt x="25400" y="0"/>
                      <a:pt x="36830" y="0"/>
                      <a:pt x="41910" y="5080"/>
                    </a:cubicBezTo>
                    <a:cubicBezTo>
                      <a:pt x="49530" y="10160"/>
                      <a:pt x="53340" y="33020"/>
                      <a:pt x="50800" y="40640"/>
                    </a:cubicBezTo>
                    <a:cubicBezTo>
                      <a:pt x="46990" y="46990"/>
                      <a:pt x="35560" y="52070"/>
                      <a:pt x="29210" y="52070"/>
                    </a:cubicBezTo>
                    <a:cubicBezTo>
                      <a:pt x="21590" y="52070"/>
                      <a:pt x="11430" y="46990"/>
                      <a:pt x="7620" y="40640"/>
                    </a:cubicBezTo>
                    <a:cubicBezTo>
                      <a:pt x="3810" y="33020"/>
                      <a:pt x="3810" y="15240"/>
                      <a:pt x="10160" y="10160"/>
                    </a:cubicBezTo>
                    <a:cubicBezTo>
                      <a:pt x="16510" y="3810"/>
                      <a:pt x="38100" y="1270"/>
                      <a:pt x="46990" y="7620"/>
                    </a:cubicBezTo>
                    <a:cubicBezTo>
                      <a:pt x="60960" y="17780"/>
                      <a:pt x="50800" y="60960"/>
                      <a:pt x="67310" y="85090"/>
                    </a:cubicBezTo>
                    <a:cubicBezTo>
                      <a:pt x="90170" y="119380"/>
                      <a:pt x="180340" y="152400"/>
                      <a:pt x="190500" y="176530"/>
                    </a:cubicBezTo>
                    <a:cubicBezTo>
                      <a:pt x="195580" y="187960"/>
                      <a:pt x="191770" y="200660"/>
                      <a:pt x="186690" y="205740"/>
                    </a:cubicBezTo>
                    <a:cubicBezTo>
                      <a:pt x="180340" y="210820"/>
                      <a:pt x="152400" y="208280"/>
                      <a:pt x="152400" y="208280"/>
                    </a:cubicBezTo>
                  </a:path>
                </a:pathLst>
              </a:custGeom>
              <a:solidFill>
                <a:srgbClr val="0571D3"/>
              </a:solidFill>
              <a:ln cap="sq">
                <a:noFill/>
                <a:prstDash val="solid"/>
                <a:miter/>
              </a:ln>
            </p:spPr>
          </p:sp>
        </p:grpSp>
        <p:grpSp>
          <p:nvGrpSpPr>
            <p:cNvPr id="139" name="Group 139"/>
            <p:cNvGrpSpPr/>
            <p:nvPr/>
          </p:nvGrpSpPr>
          <p:grpSpPr>
            <a:xfrm>
              <a:off x="9471669" y="8764600"/>
              <a:ext cx="314960" cy="356870"/>
              <a:chOff x="0" y="0"/>
              <a:chExt cx="314960" cy="356870"/>
            </a:xfrm>
          </p:grpSpPr>
          <p:sp>
            <p:nvSpPr>
              <p:cNvPr id="140" name="Freeform 140"/>
              <p:cNvSpPr/>
              <p:nvPr/>
            </p:nvSpPr>
            <p:spPr>
              <a:xfrm>
                <a:off x="50800" y="48260"/>
                <a:ext cx="213360" cy="260350"/>
              </a:xfrm>
              <a:custGeom>
                <a:avLst/>
                <a:gdLst/>
                <a:ahLst/>
                <a:cxnLst/>
                <a:rect l="l" t="t" r="r" b="b"/>
                <a:pathLst>
                  <a:path w="213360" h="260350">
                    <a:moveTo>
                      <a:pt x="0" y="233680"/>
                    </a:moveTo>
                    <a:cubicBezTo>
                      <a:pt x="3810" y="163830"/>
                      <a:pt x="11430" y="142240"/>
                      <a:pt x="22860" y="123190"/>
                    </a:cubicBezTo>
                    <a:cubicBezTo>
                      <a:pt x="34290" y="104140"/>
                      <a:pt x="50800" y="90170"/>
                      <a:pt x="71120" y="72390"/>
                    </a:cubicBezTo>
                    <a:cubicBezTo>
                      <a:pt x="97790" y="49530"/>
                      <a:pt x="153670" y="8890"/>
                      <a:pt x="176530" y="2540"/>
                    </a:cubicBezTo>
                    <a:cubicBezTo>
                      <a:pt x="186690" y="0"/>
                      <a:pt x="194310" y="1270"/>
                      <a:pt x="200660" y="5080"/>
                    </a:cubicBezTo>
                    <a:cubicBezTo>
                      <a:pt x="207010" y="8890"/>
                      <a:pt x="212090" y="19050"/>
                      <a:pt x="212090" y="25400"/>
                    </a:cubicBezTo>
                    <a:cubicBezTo>
                      <a:pt x="212090" y="33020"/>
                      <a:pt x="207010" y="43180"/>
                      <a:pt x="200660" y="46990"/>
                    </a:cubicBezTo>
                    <a:cubicBezTo>
                      <a:pt x="195580" y="50800"/>
                      <a:pt x="184150" y="52070"/>
                      <a:pt x="177800" y="49530"/>
                    </a:cubicBezTo>
                    <a:cubicBezTo>
                      <a:pt x="171450" y="48260"/>
                      <a:pt x="163830" y="39370"/>
                      <a:pt x="162560" y="31750"/>
                    </a:cubicBezTo>
                    <a:cubicBezTo>
                      <a:pt x="160020" y="25400"/>
                      <a:pt x="162560" y="13970"/>
                      <a:pt x="167640" y="8890"/>
                    </a:cubicBezTo>
                    <a:cubicBezTo>
                      <a:pt x="173990" y="3810"/>
                      <a:pt x="191770" y="0"/>
                      <a:pt x="198120" y="3810"/>
                    </a:cubicBezTo>
                    <a:cubicBezTo>
                      <a:pt x="205740" y="8890"/>
                      <a:pt x="213360" y="25400"/>
                      <a:pt x="208280" y="39370"/>
                    </a:cubicBezTo>
                    <a:cubicBezTo>
                      <a:pt x="199390" y="68580"/>
                      <a:pt x="85090" y="111760"/>
                      <a:pt x="60960" y="153670"/>
                    </a:cubicBezTo>
                    <a:cubicBezTo>
                      <a:pt x="41910" y="184150"/>
                      <a:pt x="57150" y="237490"/>
                      <a:pt x="44450" y="251460"/>
                    </a:cubicBezTo>
                    <a:cubicBezTo>
                      <a:pt x="36830" y="259080"/>
                      <a:pt x="22860" y="260350"/>
                      <a:pt x="16510" y="257810"/>
                    </a:cubicBezTo>
                    <a:cubicBezTo>
                      <a:pt x="8890" y="255270"/>
                      <a:pt x="0" y="233680"/>
                      <a:pt x="0" y="233680"/>
                    </a:cubicBezTo>
                  </a:path>
                </a:pathLst>
              </a:custGeom>
              <a:solidFill>
                <a:srgbClr val="0571D3"/>
              </a:solidFill>
              <a:ln cap="sq">
                <a:noFill/>
                <a:prstDash val="solid"/>
                <a:miter/>
              </a:ln>
            </p:spPr>
          </p:sp>
        </p:grpSp>
        <p:grpSp>
          <p:nvGrpSpPr>
            <p:cNvPr id="141" name="Group 141"/>
            <p:cNvGrpSpPr/>
            <p:nvPr/>
          </p:nvGrpSpPr>
          <p:grpSpPr>
            <a:xfrm>
              <a:off x="9624069" y="8604580"/>
              <a:ext cx="312420" cy="287020"/>
              <a:chOff x="0" y="0"/>
              <a:chExt cx="312420" cy="287020"/>
            </a:xfrm>
          </p:grpSpPr>
          <p:sp>
            <p:nvSpPr>
              <p:cNvPr id="142" name="Freeform 142"/>
              <p:cNvSpPr/>
              <p:nvPr/>
            </p:nvSpPr>
            <p:spPr>
              <a:xfrm>
                <a:off x="49530" y="46990"/>
                <a:ext cx="212090" cy="191770"/>
              </a:xfrm>
              <a:custGeom>
                <a:avLst/>
                <a:gdLst/>
                <a:ahLst/>
                <a:cxnLst/>
                <a:rect l="l" t="t" r="r" b="b"/>
                <a:pathLst>
                  <a:path w="212090" h="191770">
                    <a:moveTo>
                      <a:pt x="1270" y="153670"/>
                    </a:moveTo>
                    <a:cubicBezTo>
                      <a:pt x="41910" y="100330"/>
                      <a:pt x="74930" y="93980"/>
                      <a:pt x="97790" y="76200"/>
                    </a:cubicBezTo>
                    <a:cubicBezTo>
                      <a:pt x="124460" y="57150"/>
                      <a:pt x="152400" y="11430"/>
                      <a:pt x="172720" y="3810"/>
                    </a:cubicBezTo>
                    <a:cubicBezTo>
                      <a:pt x="184150" y="0"/>
                      <a:pt x="198120" y="2540"/>
                      <a:pt x="203200" y="7620"/>
                    </a:cubicBezTo>
                    <a:cubicBezTo>
                      <a:pt x="209550" y="13970"/>
                      <a:pt x="210820" y="30480"/>
                      <a:pt x="208280" y="38100"/>
                    </a:cubicBezTo>
                    <a:cubicBezTo>
                      <a:pt x="204470" y="44450"/>
                      <a:pt x="194310" y="50800"/>
                      <a:pt x="187960" y="50800"/>
                    </a:cubicBezTo>
                    <a:cubicBezTo>
                      <a:pt x="180340" y="52070"/>
                      <a:pt x="168910" y="48260"/>
                      <a:pt x="166370" y="41910"/>
                    </a:cubicBezTo>
                    <a:cubicBezTo>
                      <a:pt x="161290" y="34290"/>
                      <a:pt x="163830" y="11430"/>
                      <a:pt x="170180" y="5080"/>
                    </a:cubicBezTo>
                    <a:cubicBezTo>
                      <a:pt x="176530" y="0"/>
                      <a:pt x="194310" y="1270"/>
                      <a:pt x="201930" y="6350"/>
                    </a:cubicBezTo>
                    <a:cubicBezTo>
                      <a:pt x="207010" y="10160"/>
                      <a:pt x="212090" y="19050"/>
                      <a:pt x="210820" y="27940"/>
                    </a:cubicBezTo>
                    <a:cubicBezTo>
                      <a:pt x="209550" y="43180"/>
                      <a:pt x="185420" y="69850"/>
                      <a:pt x="166370" y="86360"/>
                    </a:cubicBezTo>
                    <a:cubicBezTo>
                      <a:pt x="146050" y="102870"/>
                      <a:pt x="111760" y="107950"/>
                      <a:pt x="88900" y="124460"/>
                    </a:cubicBezTo>
                    <a:cubicBezTo>
                      <a:pt x="67310" y="142240"/>
                      <a:pt x="50800" y="182880"/>
                      <a:pt x="33020" y="187960"/>
                    </a:cubicBezTo>
                    <a:cubicBezTo>
                      <a:pt x="24130" y="191770"/>
                      <a:pt x="10160" y="187960"/>
                      <a:pt x="5080" y="181610"/>
                    </a:cubicBezTo>
                    <a:cubicBezTo>
                      <a:pt x="0" y="176530"/>
                      <a:pt x="1270" y="153670"/>
                      <a:pt x="1270" y="153670"/>
                    </a:cubicBezTo>
                  </a:path>
                </a:pathLst>
              </a:custGeom>
              <a:solidFill>
                <a:srgbClr val="0571D3"/>
              </a:solidFill>
              <a:ln cap="sq">
                <a:noFill/>
                <a:prstDash val="solid"/>
                <a:miter/>
              </a:ln>
            </p:spPr>
          </p:sp>
        </p:grpSp>
        <p:grpSp>
          <p:nvGrpSpPr>
            <p:cNvPr id="143" name="Group 143"/>
            <p:cNvGrpSpPr/>
            <p:nvPr/>
          </p:nvGrpSpPr>
          <p:grpSpPr>
            <a:xfrm>
              <a:off x="9822189" y="8604580"/>
              <a:ext cx="367030" cy="288290"/>
              <a:chOff x="0" y="0"/>
              <a:chExt cx="367030" cy="288290"/>
            </a:xfrm>
          </p:grpSpPr>
          <p:sp>
            <p:nvSpPr>
              <p:cNvPr id="144" name="Freeform 144"/>
              <p:cNvSpPr/>
              <p:nvPr/>
            </p:nvSpPr>
            <p:spPr>
              <a:xfrm>
                <a:off x="45720" y="50800"/>
                <a:ext cx="273050" cy="187960"/>
              </a:xfrm>
              <a:custGeom>
                <a:avLst/>
                <a:gdLst/>
                <a:ahLst/>
                <a:cxnLst/>
                <a:rect l="l" t="t" r="r" b="b"/>
                <a:pathLst>
                  <a:path w="273050" h="187960">
                    <a:moveTo>
                      <a:pt x="36830" y="0"/>
                    </a:moveTo>
                    <a:cubicBezTo>
                      <a:pt x="273050" y="157480"/>
                      <a:pt x="270510" y="170180"/>
                      <a:pt x="265430" y="176530"/>
                    </a:cubicBezTo>
                    <a:cubicBezTo>
                      <a:pt x="259080" y="182880"/>
                      <a:pt x="241300" y="187960"/>
                      <a:pt x="234950" y="184150"/>
                    </a:cubicBezTo>
                    <a:cubicBezTo>
                      <a:pt x="227330" y="179070"/>
                      <a:pt x="218440" y="156210"/>
                      <a:pt x="223520" y="148590"/>
                    </a:cubicBezTo>
                    <a:cubicBezTo>
                      <a:pt x="227330" y="140970"/>
                      <a:pt x="250190" y="134620"/>
                      <a:pt x="257810" y="138430"/>
                    </a:cubicBezTo>
                    <a:cubicBezTo>
                      <a:pt x="265430" y="142240"/>
                      <a:pt x="273050" y="160020"/>
                      <a:pt x="270510" y="167640"/>
                    </a:cubicBezTo>
                    <a:cubicBezTo>
                      <a:pt x="266700" y="175260"/>
                      <a:pt x="252730" y="185420"/>
                      <a:pt x="237490" y="185420"/>
                    </a:cubicBezTo>
                    <a:cubicBezTo>
                      <a:pt x="195580" y="182880"/>
                      <a:pt x="33020" y="77470"/>
                      <a:pt x="10160" y="41910"/>
                    </a:cubicBezTo>
                    <a:cubicBezTo>
                      <a:pt x="1270" y="29210"/>
                      <a:pt x="0" y="15240"/>
                      <a:pt x="5080" y="7620"/>
                    </a:cubicBezTo>
                    <a:cubicBezTo>
                      <a:pt x="8890" y="1270"/>
                      <a:pt x="36830" y="0"/>
                      <a:pt x="36830" y="0"/>
                    </a:cubicBezTo>
                  </a:path>
                </a:pathLst>
              </a:custGeom>
              <a:solidFill>
                <a:srgbClr val="0571D3"/>
              </a:solidFill>
              <a:ln cap="sq">
                <a:noFill/>
                <a:prstDash val="solid"/>
                <a:miter/>
              </a:ln>
            </p:spPr>
          </p:sp>
        </p:grpSp>
        <p:grpSp>
          <p:nvGrpSpPr>
            <p:cNvPr id="145" name="Group 145"/>
            <p:cNvGrpSpPr/>
            <p:nvPr/>
          </p:nvGrpSpPr>
          <p:grpSpPr>
            <a:xfrm>
              <a:off x="10036819" y="8729040"/>
              <a:ext cx="165100" cy="417830"/>
              <a:chOff x="0" y="0"/>
              <a:chExt cx="165100" cy="417830"/>
            </a:xfrm>
          </p:grpSpPr>
          <p:sp>
            <p:nvSpPr>
              <p:cNvPr id="146" name="Freeform 146"/>
              <p:cNvSpPr/>
              <p:nvPr/>
            </p:nvSpPr>
            <p:spPr>
              <a:xfrm>
                <a:off x="34290" y="49530"/>
                <a:ext cx="80010" cy="317500"/>
              </a:xfrm>
              <a:custGeom>
                <a:avLst/>
                <a:gdLst/>
                <a:ahLst/>
                <a:cxnLst/>
                <a:rect l="l" t="t" r="r" b="b"/>
                <a:pathLst>
                  <a:path w="80010" h="317500">
                    <a:moveTo>
                      <a:pt x="67310" y="25400"/>
                    </a:moveTo>
                    <a:cubicBezTo>
                      <a:pt x="73660" y="307340"/>
                      <a:pt x="60960" y="316230"/>
                      <a:pt x="52070" y="317500"/>
                    </a:cubicBezTo>
                    <a:cubicBezTo>
                      <a:pt x="45720" y="317500"/>
                      <a:pt x="35560" y="311150"/>
                      <a:pt x="31750" y="304800"/>
                    </a:cubicBezTo>
                    <a:cubicBezTo>
                      <a:pt x="27940" y="297180"/>
                      <a:pt x="29210" y="280670"/>
                      <a:pt x="35560" y="274320"/>
                    </a:cubicBezTo>
                    <a:cubicBezTo>
                      <a:pt x="40640" y="267970"/>
                      <a:pt x="58420" y="265430"/>
                      <a:pt x="66040" y="269240"/>
                    </a:cubicBezTo>
                    <a:cubicBezTo>
                      <a:pt x="72390" y="271780"/>
                      <a:pt x="80010" y="281940"/>
                      <a:pt x="78740" y="288290"/>
                    </a:cubicBezTo>
                    <a:cubicBezTo>
                      <a:pt x="78740" y="297180"/>
                      <a:pt x="63500" y="316230"/>
                      <a:pt x="54610" y="317500"/>
                    </a:cubicBezTo>
                    <a:cubicBezTo>
                      <a:pt x="46990" y="317500"/>
                      <a:pt x="36830" y="311150"/>
                      <a:pt x="29210" y="299720"/>
                    </a:cubicBezTo>
                    <a:cubicBezTo>
                      <a:pt x="10160" y="264160"/>
                      <a:pt x="0" y="67310"/>
                      <a:pt x="16510" y="25400"/>
                    </a:cubicBezTo>
                    <a:cubicBezTo>
                      <a:pt x="22860" y="10160"/>
                      <a:pt x="36830" y="0"/>
                      <a:pt x="45720" y="1270"/>
                    </a:cubicBezTo>
                    <a:cubicBezTo>
                      <a:pt x="53340" y="1270"/>
                      <a:pt x="67310" y="25400"/>
                      <a:pt x="67310" y="25400"/>
                    </a:cubicBezTo>
                  </a:path>
                </a:pathLst>
              </a:custGeom>
              <a:solidFill>
                <a:srgbClr val="0571D3"/>
              </a:solidFill>
              <a:ln cap="sq">
                <a:noFill/>
                <a:prstDash val="solid"/>
                <a:miter/>
              </a:ln>
            </p:spPr>
          </p:sp>
        </p:grpSp>
        <p:grpSp>
          <p:nvGrpSpPr>
            <p:cNvPr id="147" name="Group 147"/>
            <p:cNvGrpSpPr/>
            <p:nvPr/>
          </p:nvGrpSpPr>
          <p:grpSpPr>
            <a:xfrm>
              <a:off x="9991099" y="9005900"/>
              <a:ext cx="210820" cy="336550"/>
              <a:chOff x="0" y="0"/>
              <a:chExt cx="210820" cy="336550"/>
            </a:xfrm>
          </p:grpSpPr>
          <p:sp>
            <p:nvSpPr>
              <p:cNvPr id="148" name="Freeform 148"/>
              <p:cNvSpPr/>
              <p:nvPr/>
            </p:nvSpPr>
            <p:spPr>
              <a:xfrm>
                <a:off x="48260" y="49530"/>
                <a:ext cx="110490" cy="237490"/>
              </a:xfrm>
              <a:custGeom>
                <a:avLst/>
                <a:gdLst/>
                <a:ahLst/>
                <a:cxnLst/>
                <a:rect l="l" t="t" r="r" b="b"/>
                <a:pathLst>
                  <a:path w="110490" h="237490">
                    <a:moveTo>
                      <a:pt x="110490" y="26670"/>
                    </a:moveTo>
                    <a:cubicBezTo>
                      <a:pt x="88900" y="147320"/>
                      <a:pt x="66040" y="210820"/>
                      <a:pt x="46990" y="227330"/>
                    </a:cubicBezTo>
                    <a:cubicBezTo>
                      <a:pt x="38100" y="234950"/>
                      <a:pt x="25400" y="237490"/>
                      <a:pt x="17780" y="233680"/>
                    </a:cubicBezTo>
                    <a:cubicBezTo>
                      <a:pt x="10160" y="231140"/>
                      <a:pt x="1270" y="214630"/>
                      <a:pt x="2540" y="207010"/>
                    </a:cubicBezTo>
                    <a:cubicBezTo>
                      <a:pt x="5080" y="199390"/>
                      <a:pt x="24130" y="185420"/>
                      <a:pt x="33020" y="186690"/>
                    </a:cubicBezTo>
                    <a:cubicBezTo>
                      <a:pt x="39370" y="186690"/>
                      <a:pt x="48260" y="194310"/>
                      <a:pt x="50800" y="201930"/>
                    </a:cubicBezTo>
                    <a:cubicBezTo>
                      <a:pt x="53340" y="208280"/>
                      <a:pt x="53340" y="219710"/>
                      <a:pt x="49530" y="224790"/>
                    </a:cubicBezTo>
                    <a:cubicBezTo>
                      <a:pt x="44450" y="231140"/>
                      <a:pt x="27940" y="237490"/>
                      <a:pt x="20320" y="234950"/>
                    </a:cubicBezTo>
                    <a:cubicBezTo>
                      <a:pt x="12700" y="232410"/>
                      <a:pt x="3810" y="222250"/>
                      <a:pt x="2540" y="209550"/>
                    </a:cubicBezTo>
                    <a:cubicBezTo>
                      <a:pt x="0" y="187960"/>
                      <a:pt x="39370" y="140970"/>
                      <a:pt x="49530" y="106680"/>
                    </a:cubicBezTo>
                    <a:cubicBezTo>
                      <a:pt x="58420" y="76200"/>
                      <a:pt x="52070" y="30480"/>
                      <a:pt x="63500" y="13970"/>
                    </a:cubicBezTo>
                    <a:cubicBezTo>
                      <a:pt x="69850" y="5080"/>
                      <a:pt x="81280" y="0"/>
                      <a:pt x="88900" y="1270"/>
                    </a:cubicBezTo>
                    <a:cubicBezTo>
                      <a:pt x="96520" y="2540"/>
                      <a:pt x="110490" y="26670"/>
                      <a:pt x="110490" y="26670"/>
                    </a:cubicBezTo>
                  </a:path>
                </a:pathLst>
              </a:custGeom>
              <a:solidFill>
                <a:srgbClr val="0571D3"/>
              </a:solidFill>
              <a:ln cap="sq">
                <a:noFill/>
                <a:prstDash val="solid"/>
                <a:miter/>
              </a:ln>
            </p:spPr>
          </p:sp>
        </p:grpSp>
        <p:grpSp>
          <p:nvGrpSpPr>
            <p:cNvPr id="149" name="Group 149"/>
            <p:cNvGrpSpPr/>
            <p:nvPr/>
          </p:nvGrpSpPr>
          <p:grpSpPr>
            <a:xfrm>
              <a:off x="9852669" y="9272600"/>
              <a:ext cx="267970" cy="439420"/>
              <a:chOff x="0" y="0"/>
              <a:chExt cx="267970" cy="439420"/>
            </a:xfrm>
          </p:grpSpPr>
          <p:sp>
            <p:nvSpPr>
              <p:cNvPr id="150" name="Freeform 150"/>
              <p:cNvSpPr/>
              <p:nvPr/>
            </p:nvSpPr>
            <p:spPr>
              <a:xfrm>
                <a:off x="48260" y="48260"/>
                <a:ext cx="167640" cy="341630"/>
              </a:xfrm>
              <a:custGeom>
                <a:avLst/>
                <a:gdLst/>
                <a:ahLst/>
                <a:cxnLst/>
                <a:rect l="l" t="t" r="r" b="b"/>
                <a:pathLst>
                  <a:path w="167640" h="341630">
                    <a:moveTo>
                      <a:pt x="167640" y="31750"/>
                    </a:moveTo>
                    <a:cubicBezTo>
                      <a:pt x="133350" y="200660"/>
                      <a:pt x="124460" y="213360"/>
                      <a:pt x="111760" y="234950"/>
                    </a:cubicBezTo>
                    <a:cubicBezTo>
                      <a:pt x="93980" y="265430"/>
                      <a:pt x="63500" y="326390"/>
                      <a:pt x="41910" y="336550"/>
                    </a:cubicBezTo>
                    <a:cubicBezTo>
                      <a:pt x="30480" y="341630"/>
                      <a:pt x="17780" y="339090"/>
                      <a:pt x="10160" y="334010"/>
                    </a:cubicBezTo>
                    <a:cubicBezTo>
                      <a:pt x="5080" y="330200"/>
                      <a:pt x="0" y="318770"/>
                      <a:pt x="2540" y="312420"/>
                    </a:cubicBezTo>
                    <a:cubicBezTo>
                      <a:pt x="5080" y="303530"/>
                      <a:pt x="24130" y="288290"/>
                      <a:pt x="31750" y="290830"/>
                    </a:cubicBezTo>
                    <a:cubicBezTo>
                      <a:pt x="40640" y="292100"/>
                      <a:pt x="54610" y="312420"/>
                      <a:pt x="52070" y="321310"/>
                    </a:cubicBezTo>
                    <a:cubicBezTo>
                      <a:pt x="50800" y="328930"/>
                      <a:pt x="27940" y="341630"/>
                      <a:pt x="20320" y="339090"/>
                    </a:cubicBezTo>
                    <a:cubicBezTo>
                      <a:pt x="12700" y="336550"/>
                      <a:pt x="2540" y="320040"/>
                      <a:pt x="3810" y="306070"/>
                    </a:cubicBezTo>
                    <a:cubicBezTo>
                      <a:pt x="5080" y="283210"/>
                      <a:pt x="54610" y="251460"/>
                      <a:pt x="72390" y="210820"/>
                    </a:cubicBezTo>
                    <a:cubicBezTo>
                      <a:pt x="96520" y="160020"/>
                      <a:pt x="97790" y="41910"/>
                      <a:pt x="120650" y="15240"/>
                    </a:cubicBezTo>
                    <a:cubicBezTo>
                      <a:pt x="129540" y="5080"/>
                      <a:pt x="143510" y="0"/>
                      <a:pt x="151130" y="2540"/>
                    </a:cubicBezTo>
                    <a:cubicBezTo>
                      <a:pt x="158750" y="5080"/>
                      <a:pt x="167640" y="31750"/>
                      <a:pt x="167640" y="31750"/>
                    </a:cubicBezTo>
                  </a:path>
                </a:pathLst>
              </a:custGeom>
              <a:solidFill>
                <a:srgbClr val="0571D3"/>
              </a:solidFill>
              <a:ln cap="sq">
                <a:noFill/>
                <a:prstDash val="solid"/>
                <a:miter/>
              </a:ln>
            </p:spPr>
          </p:sp>
        </p:grpSp>
        <p:grpSp>
          <p:nvGrpSpPr>
            <p:cNvPr id="151" name="Group 151"/>
            <p:cNvGrpSpPr/>
            <p:nvPr/>
          </p:nvGrpSpPr>
          <p:grpSpPr>
            <a:xfrm>
              <a:off x="7091689" y="7019620"/>
              <a:ext cx="453390" cy="152400"/>
              <a:chOff x="0" y="0"/>
              <a:chExt cx="453390" cy="152400"/>
            </a:xfrm>
          </p:grpSpPr>
          <p:sp>
            <p:nvSpPr>
              <p:cNvPr id="152" name="Freeform 152"/>
              <p:cNvSpPr/>
              <p:nvPr/>
            </p:nvSpPr>
            <p:spPr>
              <a:xfrm>
                <a:off x="50800" y="30480"/>
                <a:ext cx="351790" cy="72390"/>
              </a:xfrm>
              <a:custGeom>
                <a:avLst/>
                <a:gdLst/>
                <a:ahLst/>
                <a:cxnLst/>
                <a:rect l="l" t="t" r="r" b="b"/>
                <a:pathLst>
                  <a:path w="351790" h="72390">
                    <a:moveTo>
                      <a:pt x="326390" y="71120"/>
                    </a:moveTo>
                    <a:cubicBezTo>
                      <a:pt x="5080" y="60960"/>
                      <a:pt x="0" y="44450"/>
                      <a:pt x="2540" y="35560"/>
                    </a:cubicBezTo>
                    <a:cubicBezTo>
                      <a:pt x="5080" y="27940"/>
                      <a:pt x="20320" y="19050"/>
                      <a:pt x="29210" y="20320"/>
                    </a:cubicBezTo>
                    <a:cubicBezTo>
                      <a:pt x="36830" y="20320"/>
                      <a:pt x="49530" y="33020"/>
                      <a:pt x="50800" y="40640"/>
                    </a:cubicBezTo>
                    <a:cubicBezTo>
                      <a:pt x="52070" y="48260"/>
                      <a:pt x="48260" y="58420"/>
                      <a:pt x="43180" y="63500"/>
                    </a:cubicBezTo>
                    <a:cubicBezTo>
                      <a:pt x="38100" y="68580"/>
                      <a:pt x="26670" y="72390"/>
                      <a:pt x="20320" y="69850"/>
                    </a:cubicBezTo>
                    <a:cubicBezTo>
                      <a:pt x="12700" y="67310"/>
                      <a:pt x="0" y="54610"/>
                      <a:pt x="0" y="46990"/>
                    </a:cubicBezTo>
                    <a:cubicBezTo>
                      <a:pt x="1270" y="38100"/>
                      <a:pt x="10160" y="26670"/>
                      <a:pt x="25400" y="20320"/>
                    </a:cubicBezTo>
                    <a:cubicBezTo>
                      <a:pt x="69850" y="1270"/>
                      <a:pt x="281940" y="0"/>
                      <a:pt x="326390" y="20320"/>
                    </a:cubicBezTo>
                    <a:cubicBezTo>
                      <a:pt x="341630" y="26670"/>
                      <a:pt x="351790" y="39370"/>
                      <a:pt x="351790" y="48260"/>
                    </a:cubicBezTo>
                    <a:cubicBezTo>
                      <a:pt x="350520" y="55880"/>
                      <a:pt x="326390" y="71120"/>
                      <a:pt x="326390" y="71120"/>
                    </a:cubicBezTo>
                  </a:path>
                </a:pathLst>
              </a:custGeom>
              <a:solidFill>
                <a:srgbClr val="0571D3"/>
              </a:solidFill>
              <a:ln cap="sq">
                <a:noFill/>
                <a:prstDash val="solid"/>
                <a:miter/>
              </a:ln>
            </p:spPr>
          </p:sp>
        </p:grpSp>
        <p:grpSp>
          <p:nvGrpSpPr>
            <p:cNvPr id="153" name="Group 153"/>
            <p:cNvGrpSpPr/>
            <p:nvPr/>
          </p:nvGrpSpPr>
          <p:grpSpPr>
            <a:xfrm>
              <a:off x="7034539" y="7019620"/>
              <a:ext cx="210820" cy="660400"/>
              <a:chOff x="0" y="0"/>
              <a:chExt cx="210820" cy="660400"/>
            </a:xfrm>
          </p:grpSpPr>
          <p:sp>
            <p:nvSpPr>
              <p:cNvPr id="154" name="Freeform 154"/>
              <p:cNvSpPr/>
              <p:nvPr/>
            </p:nvSpPr>
            <p:spPr>
              <a:xfrm>
                <a:off x="43180" y="49530"/>
                <a:ext cx="115570" cy="561340"/>
              </a:xfrm>
              <a:custGeom>
                <a:avLst/>
                <a:gdLst/>
                <a:ahLst/>
                <a:cxnLst/>
                <a:rect l="l" t="t" r="r" b="b"/>
                <a:pathLst>
                  <a:path w="115570" h="561340">
                    <a:moveTo>
                      <a:pt x="115570" y="26670"/>
                    </a:moveTo>
                    <a:cubicBezTo>
                      <a:pt x="96520" y="433070"/>
                      <a:pt x="83820" y="461010"/>
                      <a:pt x="71120" y="481330"/>
                    </a:cubicBezTo>
                    <a:cubicBezTo>
                      <a:pt x="63500" y="495300"/>
                      <a:pt x="48260" y="500380"/>
                      <a:pt x="44450" y="510540"/>
                    </a:cubicBezTo>
                    <a:cubicBezTo>
                      <a:pt x="41910" y="521970"/>
                      <a:pt x="57150" y="541020"/>
                      <a:pt x="53340" y="549910"/>
                    </a:cubicBezTo>
                    <a:cubicBezTo>
                      <a:pt x="49530" y="556260"/>
                      <a:pt x="38100" y="560070"/>
                      <a:pt x="31750" y="560070"/>
                    </a:cubicBezTo>
                    <a:cubicBezTo>
                      <a:pt x="22860" y="558800"/>
                      <a:pt x="10160" y="547370"/>
                      <a:pt x="7620" y="539750"/>
                    </a:cubicBezTo>
                    <a:cubicBezTo>
                      <a:pt x="6350" y="533400"/>
                      <a:pt x="10160" y="521970"/>
                      <a:pt x="13970" y="516890"/>
                    </a:cubicBezTo>
                    <a:cubicBezTo>
                      <a:pt x="19050" y="511810"/>
                      <a:pt x="30480" y="508000"/>
                      <a:pt x="36830" y="509270"/>
                    </a:cubicBezTo>
                    <a:cubicBezTo>
                      <a:pt x="44450" y="511810"/>
                      <a:pt x="57150" y="523240"/>
                      <a:pt x="58420" y="532130"/>
                    </a:cubicBezTo>
                    <a:cubicBezTo>
                      <a:pt x="59690" y="538480"/>
                      <a:pt x="54610" y="548640"/>
                      <a:pt x="49530" y="553720"/>
                    </a:cubicBezTo>
                    <a:cubicBezTo>
                      <a:pt x="44450" y="558800"/>
                      <a:pt x="33020" y="561340"/>
                      <a:pt x="25400" y="558800"/>
                    </a:cubicBezTo>
                    <a:cubicBezTo>
                      <a:pt x="19050" y="556260"/>
                      <a:pt x="10160" y="547370"/>
                      <a:pt x="7620" y="534670"/>
                    </a:cubicBezTo>
                    <a:cubicBezTo>
                      <a:pt x="0" y="496570"/>
                      <a:pt x="54610" y="375920"/>
                      <a:pt x="64770" y="292100"/>
                    </a:cubicBezTo>
                    <a:cubicBezTo>
                      <a:pt x="76200" y="204470"/>
                      <a:pt x="46990" y="57150"/>
                      <a:pt x="66040" y="20320"/>
                    </a:cubicBezTo>
                    <a:cubicBezTo>
                      <a:pt x="72390" y="7620"/>
                      <a:pt x="85090" y="0"/>
                      <a:pt x="93980" y="1270"/>
                    </a:cubicBezTo>
                    <a:cubicBezTo>
                      <a:pt x="101600" y="2540"/>
                      <a:pt x="115570" y="26670"/>
                      <a:pt x="115570" y="26670"/>
                    </a:cubicBezTo>
                  </a:path>
                </a:pathLst>
              </a:custGeom>
              <a:solidFill>
                <a:srgbClr val="0571D3"/>
              </a:solidFill>
              <a:ln cap="sq">
                <a:noFill/>
                <a:prstDash val="solid"/>
                <a:miter/>
              </a:ln>
            </p:spPr>
          </p:sp>
        </p:grpSp>
        <p:grpSp>
          <p:nvGrpSpPr>
            <p:cNvPr id="155" name="Group 155"/>
            <p:cNvGrpSpPr/>
            <p:nvPr/>
          </p:nvGrpSpPr>
          <p:grpSpPr>
            <a:xfrm>
              <a:off x="7035809" y="7577150"/>
              <a:ext cx="252730" cy="355600"/>
              <a:chOff x="0" y="0"/>
              <a:chExt cx="252730" cy="355600"/>
            </a:xfrm>
          </p:grpSpPr>
          <p:sp>
            <p:nvSpPr>
              <p:cNvPr id="156" name="Freeform 156"/>
              <p:cNvSpPr/>
              <p:nvPr/>
            </p:nvSpPr>
            <p:spPr>
              <a:xfrm>
                <a:off x="50800" y="46990"/>
                <a:ext cx="153670" cy="260350"/>
              </a:xfrm>
              <a:custGeom>
                <a:avLst/>
                <a:gdLst/>
                <a:ahLst/>
                <a:cxnLst/>
                <a:rect l="l" t="t" r="r" b="b"/>
                <a:pathLst>
                  <a:path w="153670" h="260350">
                    <a:moveTo>
                      <a:pt x="46990" y="16510"/>
                    </a:moveTo>
                    <a:cubicBezTo>
                      <a:pt x="151130" y="238760"/>
                      <a:pt x="144780" y="252730"/>
                      <a:pt x="137160" y="256540"/>
                    </a:cubicBezTo>
                    <a:cubicBezTo>
                      <a:pt x="129540" y="260350"/>
                      <a:pt x="113030" y="254000"/>
                      <a:pt x="107950" y="248920"/>
                    </a:cubicBezTo>
                    <a:cubicBezTo>
                      <a:pt x="102870" y="243840"/>
                      <a:pt x="101600" y="231140"/>
                      <a:pt x="104140" y="224790"/>
                    </a:cubicBezTo>
                    <a:cubicBezTo>
                      <a:pt x="106680" y="217170"/>
                      <a:pt x="121920" y="208280"/>
                      <a:pt x="129540" y="208280"/>
                    </a:cubicBezTo>
                    <a:cubicBezTo>
                      <a:pt x="137160" y="208280"/>
                      <a:pt x="147320" y="214630"/>
                      <a:pt x="149860" y="220980"/>
                    </a:cubicBezTo>
                    <a:cubicBezTo>
                      <a:pt x="153670" y="227330"/>
                      <a:pt x="152400" y="246380"/>
                      <a:pt x="146050" y="251460"/>
                    </a:cubicBezTo>
                    <a:cubicBezTo>
                      <a:pt x="139700" y="256540"/>
                      <a:pt x="120650" y="256540"/>
                      <a:pt x="109220" y="250190"/>
                    </a:cubicBezTo>
                    <a:cubicBezTo>
                      <a:pt x="90170" y="240030"/>
                      <a:pt x="72390" y="201930"/>
                      <a:pt x="55880" y="170180"/>
                    </a:cubicBezTo>
                    <a:cubicBezTo>
                      <a:pt x="35560" y="132080"/>
                      <a:pt x="1270" y="64770"/>
                      <a:pt x="0" y="35560"/>
                    </a:cubicBezTo>
                    <a:cubicBezTo>
                      <a:pt x="0" y="20320"/>
                      <a:pt x="3810" y="6350"/>
                      <a:pt x="11430" y="3810"/>
                    </a:cubicBezTo>
                    <a:cubicBezTo>
                      <a:pt x="19050" y="0"/>
                      <a:pt x="46990" y="16510"/>
                      <a:pt x="46990" y="16510"/>
                    </a:cubicBezTo>
                  </a:path>
                </a:pathLst>
              </a:custGeom>
              <a:solidFill>
                <a:srgbClr val="0571D3"/>
              </a:solidFill>
              <a:ln cap="sq">
                <a:noFill/>
                <a:prstDash val="solid"/>
                <a:miter/>
              </a:ln>
            </p:spPr>
          </p:sp>
        </p:grpSp>
        <p:grpSp>
          <p:nvGrpSpPr>
            <p:cNvPr id="157" name="Group 157"/>
            <p:cNvGrpSpPr/>
            <p:nvPr/>
          </p:nvGrpSpPr>
          <p:grpSpPr>
            <a:xfrm>
              <a:off x="7219959" y="7734630"/>
              <a:ext cx="510540" cy="187960"/>
              <a:chOff x="0" y="0"/>
              <a:chExt cx="510540" cy="187960"/>
            </a:xfrm>
          </p:grpSpPr>
          <p:sp>
            <p:nvSpPr>
              <p:cNvPr id="158" name="Freeform 158"/>
              <p:cNvSpPr/>
              <p:nvPr/>
            </p:nvSpPr>
            <p:spPr>
              <a:xfrm>
                <a:off x="49530" y="44450"/>
                <a:ext cx="410210" cy="109220"/>
              </a:xfrm>
              <a:custGeom>
                <a:avLst/>
                <a:gdLst/>
                <a:ahLst/>
                <a:cxnLst/>
                <a:rect l="l" t="t" r="r" b="b"/>
                <a:pathLst>
                  <a:path w="410210" h="109220">
                    <a:moveTo>
                      <a:pt x="25400" y="41910"/>
                    </a:moveTo>
                    <a:cubicBezTo>
                      <a:pt x="304800" y="35560"/>
                      <a:pt x="356870" y="0"/>
                      <a:pt x="382270" y="6350"/>
                    </a:cubicBezTo>
                    <a:cubicBezTo>
                      <a:pt x="396240" y="10160"/>
                      <a:pt x="407670" y="22860"/>
                      <a:pt x="408940" y="31750"/>
                    </a:cubicBezTo>
                    <a:cubicBezTo>
                      <a:pt x="410210" y="39370"/>
                      <a:pt x="403860" y="49530"/>
                      <a:pt x="398780" y="53340"/>
                    </a:cubicBezTo>
                    <a:cubicBezTo>
                      <a:pt x="392430" y="57150"/>
                      <a:pt x="381000" y="58420"/>
                      <a:pt x="374650" y="55880"/>
                    </a:cubicBezTo>
                    <a:cubicBezTo>
                      <a:pt x="367030" y="52070"/>
                      <a:pt x="358140" y="38100"/>
                      <a:pt x="358140" y="29210"/>
                    </a:cubicBezTo>
                    <a:cubicBezTo>
                      <a:pt x="358140" y="22860"/>
                      <a:pt x="365760" y="12700"/>
                      <a:pt x="372110" y="10160"/>
                    </a:cubicBezTo>
                    <a:cubicBezTo>
                      <a:pt x="379730" y="7620"/>
                      <a:pt x="402590" y="13970"/>
                      <a:pt x="406400" y="21590"/>
                    </a:cubicBezTo>
                    <a:cubicBezTo>
                      <a:pt x="410210" y="27940"/>
                      <a:pt x="408940" y="43180"/>
                      <a:pt x="400050" y="52070"/>
                    </a:cubicBezTo>
                    <a:cubicBezTo>
                      <a:pt x="382270" y="71120"/>
                      <a:pt x="311150" y="85090"/>
                      <a:pt x="257810" y="91440"/>
                    </a:cubicBezTo>
                    <a:cubicBezTo>
                      <a:pt x="190500" y="101600"/>
                      <a:pt x="63500" y="109220"/>
                      <a:pt x="25400" y="92710"/>
                    </a:cubicBezTo>
                    <a:cubicBezTo>
                      <a:pt x="11430" y="85090"/>
                      <a:pt x="0" y="72390"/>
                      <a:pt x="1270" y="63500"/>
                    </a:cubicBezTo>
                    <a:cubicBezTo>
                      <a:pt x="1270" y="55880"/>
                      <a:pt x="25400" y="41910"/>
                      <a:pt x="25400" y="41910"/>
                    </a:cubicBezTo>
                  </a:path>
                </a:pathLst>
              </a:custGeom>
              <a:solidFill>
                <a:srgbClr val="0571D3"/>
              </a:solidFill>
              <a:ln cap="sq">
                <a:noFill/>
                <a:prstDash val="solid"/>
                <a:miter/>
              </a:ln>
            </p:spPr>
          </p:sp>
        </p:grpSp>
        <p:grpSp>
          <p:nvGrpSpPr>
            <p:cNvPr id="159" name="Group 159"/>
            <p:cNvGrpSpPr/>
            <p:nvPr/>
          </p:nvGrpSpPr>
          <p:grpSpPr>
            <a:xfrm>
              <a:off x="7592069" y="7737170"/>
              <a:ext cx="426720" cy="359410"/>
              <a:chOff x="0" y="0"/>
              <a:chExt cx="426720" cy="359410"/>
            </a:xfrm>
          </p:grpSpPr>
          <p:sp>
            <p:nvSpPr>
              <p:cNvPr id="160" name="Freeform 160"/>
              <p:cNvSpPr/>
              <p:nvPr/>
            </p:nvSpPr>
            <p:spPr>
              <a:xfrm>
                <a:off x="46990" y="50800"/>
                <a:ext cx="330200" cy="257810"/>
              </a:xfrm>
              <a:custGeom>
                <a:avLst/>
                <a:gdLst/>
                <a:ahLst/>
                <a:cxnLst/>
                <a:rect l="l" t="t" r="r" b="b"/>
                <a:pathLst>
                  <a:path w="330200" h="257810">
                    <a:moveTo>
                      <a:pt x="35560" y="0"/>
                    </a:moveTo>
                    <a:cubicBezTo>
                      <a:pt x="161290" y="58420"/>
                      <a:pt x="208280" y="102870"/>
                      <a:pt x="243840" y="135890"/>
                    </a:cubicBezTo>
                    <a:cubicBezTo>
                      <a:pt x="275590" y="166370"/>
                      <a:pt x="322580" y="204470"/>
                      <a:pt x="327660" y="224790"/>
                    </a:cubicBezTo>
                    <a:cubicBezTo>
                      <a:pt x="330200" y="234950"/>
                      <a:pt x="326390" y="243840"/>
                      <a:pt x="321310" y="248920"/>
                    </a:cubicBezTo>
                    <a:cubicBezTo>
                      <a:pt x="316230" y="254000"/>
                      <a:pt x="298450" y="256540"/>
                      <a:pt x="292100" y="254000"/>
                    </a:cubicBezTo>
                    <a:cubicBezTo>
                      <a:pt x="284480" y="251460"/>
                      <a:pt x="278130" y="241300"/>
                      <a:pt x="278130" y="234950"/>
                    </a:cubicBezTo>
                    <a:cubicBezTo>
                      <a:pt x="276860" y="227330"/>
                      <a:pt x="280670" y="215900"/>
                      <a:pt x="285750" y="212090"/>
                    </a:cubicBezTo>
                    <a:cubicBezTo>
                      <a:pt x="293370" y="207010"/>
                      <a:pt x="317500" y="209550"/>
                      <a:pt x="322580" y="215900"/>
                    </a:cubicBezTo>
                    <a:cubicBezTo>
                      <a:pt x="328930" y="220980"/>
                      <a:pt x="327660" y="240030"/>
                      <a:pt x="323850" y="246380"/>
                    </a:cubicBezTo>
                    <a:cubicBezTo>
                      <a:pt x="320040" y="252730"/>
                      <a:pt x="312420" y="257810"/>
                      <a:pt x="302260" y="256540"/>
                    </a:cubicBezTo>
                    <a:cubicBezTo>
                      <a:pt x="273050" y="252730"/>
                      <a:pt x="196850" y="147320"/>
                      <a:pt x="143510" y="110490"/>
                    </a:cubicBezTo>
                    <a:cubicBezTo>
                      <a:pt x="99060" y="80010"/>
                      <a:pt x="29210" y="67310"/>
                      <a:pt x="11430" y="44450"/>
                    </a:cubicBezTo>
                    <a:cubicBezTo>
                      <a:pt x="2540" y="33020"/>
                      <a:pt x="0" y="19050"/>
                      <a:pt x="3810" y="11430"/>
                    </a:cubicBezTo>
                    <a:cubicBezTo>
                      <a:pt x="7620" y="3810"/>
                      <a:pt x="35560" y="0"/>
                      <a:pt x="35560" y="0"/>
                    </a:cubicBezTo>
                  </a:path>
                </a:pathLst>
              </a:custGeom>
              <a:solidFill>
                <a:srgbClr val="0571D3"/>
              </a:solidFill>
              <a:ln cap="sq">
                <a:noFill/>
                <a:prstDash val="solid"/>
                <a:miter/>
              </a:ln>
            </p:spPr>
          </p:sp>
        </p:grpSp>
        <p:grpSp>
          <p:nvGrpSpPr>
            <p:cNvPr id="161" name="Group 161"/>
            <p:cNvGrpSpPr/>
            <p:nvPr/>
          </p:nvGrpSpPr>
          <p:grpSpPr>
            <a:xfrm>
              <a:off x="8517899" y="5592140"/>
              <a:ext cx="447040" cy="504190"/>
              <a:chOff x="0" y="0"/>
              <a:chExt cx="447040" cy="504190"/>
            </a:xfrm>
          </p:grpSpPr>
          <p:sp>
            <p:nvSpPr>
              <p:cNvPr id="162" name="Freeform 162"/>
              <p:cNvSpPr/>
              <p:nvPr/>
            </p:nvSpPr>
            <p:spPr>
              <a:xfrm>
                <a:off x="45720" y="46990"/>
                <a:ext cx="351790" cy="408940"/>
              </a:xfrm>
              <a:custGeom>
                <a:avLst/>
                <a:gdLst/>
                <a:ahLst/>
                <a:cxnLst/>
                <a:rect l="l" t="t" r="r" b="b"/>
                <a:pathLst>
                  <a:path w="351790" h="408940">
                    <a:moveTo>
                      <a:pt x="40640" y="3810"/>
                    </a:moveTo>
                    <a:cubicBezTo>
                      <a:pt x="218440" y="185420"/>
                      <a:pt x="293370" y="280670"/>
                      <a:pt x="322580" y="328930"/>
                    </a:cubicBezTo>
                    <a:cubicBezTo>
                      <a:pt x="337820" y="354330"/>
                      <a:pt x="351790" y="375920"/>
                      <a:pt x="350520" y="388620"/>
                    </a:cubicBezTo>
                    <a:cubicBezTo>
                      <a:pt x="349250" y="397510"/>
                      <a:pt x="340360" y="403860"/>
                      <a:pt x="334010" y="406400"/>
                    </a:cubicBezTo>
                    <a:cubicBezTo>
                      <a:pt x="326390" y="408940"/>
                      <a:pt x="314960" y="407670"/>
                      <a:pt x="309880" y="402590"/>
                    </a:cubicBezTo>
                    <a:cubicBezTo>
                      <a:pt x="304800" y="396240"/>
                      <a:pt x="302260" y="373380"/>
                      <a:pt x="306070" y="365760"/>
                    </a:cubicBezTo>
                    <a:cubicBezTo>
                      <a:pt x="309880" y="359410"/>
                      <a:pt x="321310" y="355600"/>
                      <a:pt x="327660" y="356870"/>
                    </a:cubicBezTo>
                    <a:cubicBezTo>
                      <a:pt x="335280" y="358140"/>
                      <a:pt x="345440" y="363220"/>
                      <a:pt x="347980" y="369570"/>
                    </a:cubicBezTo>
                    <a:cubicBezTo>
                      <a:pt x="350520" y="378460"/>
                      <a:pt x="344170" y="401320"/>
                      <a:pt x="336550" y="405130"/>
                    </a:cubicBezTo>
                    <a:cubicBezTo>
                      <a:pt x="328930" y="408940"/>
                      <a:pt x="318770" y="406400"/>
                      <a:pt x="306070" y="398780"/>
                    </a:cubicBezTo>
                    <a:cubicBezTo>
                      <a:pt x="266700" y="373380"/>
                      <a:pt x="170180" y="203200"/>
                      <a:pt x="113030" y="139700"/>
                    </a:cubicBezTo>
                    <a:cubicBezTo>
                      <a:pt x="73660" y="96520"/>
                      <a:pt x="16510" y="66040"/>
                      <a:pt x="5080" y="40640"/>
                    </a:cubicBezTo>
                    <a:cubicBezTo>
                      <a:pt x="0" y="27940"/>
                      <a:pt x="1270" y="12700"/>
                      <a:pt x="6350" y="6350"/>
                    </a:cubicBezTo>
                    <a:cubicBezTo>
                      <a:pt x="12700" y="0"/>
                      <a:pt x="40640" y="3810"/>
                      <a:pt x="40640" y="3810"/>
                    </a:cubicBezTo>
                  </a:path>
                </a:pathLst>
              </a:custGeom>
              <a:solidFill>
                <a:srgbClr val="0571D3"/>
              </a:solidFill>
              <a:ln cap="sq">
                <a:noFill/>
                <a:prstDash val="solid"/>
                <a:miter/>
              </a:ln>
            </p:spPr>
          </p:sp>
        </p:grpSp>
        <p:grpSp>
          <p:nvGrpSpPr>
            <p:cNvPr id="163" name="Group 163"/>
            <p:cNvGrpSpPr/>
            <p:nvPr/>
          </p:nvGrpSpPr>
          <p:grpSpPr>
            <a:xfrm>
              <a:off x="8835399" y="6015050"/>
              <a:ext cx="199390" cy="279400"/>
              <a:chOff x="0" y="0"/>
              <a:chExt cx="199390" cy="279400"/>
            </a:xfrm>
          </p:grpSpPr>
          <p:sp>
            <p:nvSpPr>
              <p:cNvPr id="164" name="Freeform 164"/>
              <p:cNvSpPr/>
              <p:nvPr/>
            </p:nvSpPr>
            <p:spPr>
              <a:xfrm>
                <a:off x="46990" y="49530"/>
                <a:ext cx="102870" cy="180340"/>
              </a:xfrm>
              <a:custGeom>
                <a:avLst/>
                <a:gdLst/>
                <a:ahLst/>
                <a:cxnLst/>
                <a:rect l="l" t="t" r="r" b="b"/>
                <a:pathLst>
                  <a:path w="102870" h="180340">
                    <a:moveTo>
                      <a:pt x="54610" y="25400"/>
                    </a:moveTo>
                    <a:cubicBezTo>
                      <a:pt x="60960" y="95250"/>
                      <a:pt x="102870" y="132080"/>
                      <a:pt x="101600" y="151130"/>
                    </a:cubicBezTo>
                    <a:cubicBezTo>
                      <a:pt x="100330" y="162560"/>
                      <a:pt x="85090" y="176530"/>
                      <a:pt x="76200" y="177800"/>
                    </a:cubicBezTo>
                    <a:cubicBezTo>
                      <a:pt x="69850" y="179070"/>
                      <a:pt x="59690" y="173990"/>
                      <a:pt x="55880" y="167640"/>
                    </a:cubicBezTo>
                    <a:cubicBezTo>
                      <a:pt x="50800" y="162560"/>
                      <a:pt x="49530" y="151130"/>
                      <a:pt x="52070" y="143510"/>
                    </a:cubicBezTo>
                    <a:cubicBezTo>
                      <a:pt x="54610" y="137160"/>
                      <a:pt x="63500" y="129540"/>
                      <a:pt x="69850" y="128270"/>
                    </a:cubicBezTo>
                    <a:cubicBezTo>
                      <a:pt x="77470" y="127000"/>
                      <a:pt x="95250" y="133350"/>
                      <a:pt x="97790" y="140970"/>
                    </a:cubicBezTo>
                    <a:cubicBezTo>
                      <a:pt x="101600" y="148590"/>
                      <a:pt x="95250" y="171450"/>
                      <a:pt x="87630" y="175260"/>
                    </a:cubicBezTo>
                    <a:cubicBezTo>
                      <a:pt x="80010" y="180340"/>
                      <a:pt x="67310" y="176530"/>
                      <a:pt x="57150" y="170180"/>
                    </a:cubicBezTo>
                    <a:cubicBezTo>
                      <a:pt x="38100" y="156210"/>
                      <a:pt x="11430" y="101600"/>
                      <a:pt x="5080" y="73660"/>
                    </a:cubicBezTo>
                    <a:cubicBezTo>
                      <a:pt x="0" y="55880"/>
                      <a:pt x="0" y="38100"/>
                      <a:pt x="3810" y="25400"/>
                    </a:cubicBezTo>
                    <a:cubicBezTo>
                      <a:pt x="8890" y="15240"/>
                      <a:pt x="19050" y="1270"/>
                      <a:pt x="26670" y="1270"/>
                    </a:cubicBezTo>
                    <a:cubicBezTo>
                      <a:pt x="35560" y="0"/>
                      <a:pt x="54610" y="25400"/>
                      <a:pt x="54610" y="25400"/>
                    </a:cubicBezTo>
                  </a:path>
                </a:pathLst>
              </a:custGeom>
              <a:solidFill>
                <a:srgbClr val="0571D3"/>
              </a:solidFill>
              <a:ln cap="sq">
                <a:noFill/>
                <a:prstDash val="solid"/>
                <a:miter/>
              </a:ln>
            </p:spPr>
          </p:sp>
        </p:grpSp>
        <p:grpSp>
          <p:nvGrpSpPr>
            <p:cNvPr id="165" name="Group 165"/>
            <p:cNvGrpSpPr/>
            <p:nvPr/>
          </p:nvGrpSpPr>
          <p:grpSpPr>
            <a:xfrm>
              <a:off x="8905249" y="6257620"/>
              <a:ext cx="176530" cy="684530"/>
              <a:chOff x="0" y="0"/>
              <a:chExt cx="176530" cy="684530"/>
            </a:xfrm>
          </p:grpSpPr>
          <p:sp>
            <p:nvSpPr>
              <p:cNvPr id="166" name="Freeform 166"/>
              <p:cNvSpPr/>
              <p:nvPr/>
            </p:nvSpPr>
            <p:spPr>
              <a:xfrm>
                <a:off x="43180" y="49530"/>
                <a:ext cx="81280" cy="584200"/>
              </a:xfrm>
              <a:custGeom>
                <a:avLst/>
                <a:gdLst/>
                <a:ahLst/>
                <a:cxnLst/>
                <a:rect l="l" t="t" r="r" b="b"/>
                <a:pathLst>
                  <a:path w="81280" h="584200">
                    <a:moveTo>
                      <a:pt x="81280" y="25400"/>
                    </a:moveTo>
                    <a:cubicBezTo>
                      <a:pt x="76200" y="426720"/>
                      <a:pt x="64770" y="434340"/>
                      <a:pt x="59690" y="457200"/>
                    </a:cubicBezTo>
                    <a:cubicBezTo>
                      <a:pt x="54610" y="487680"/>
                      <a:pt x="67310" y="546100"/>
                      <a:pt x="57150" y="565150"/>
                    </a:cubicBezTo>
                    <a:cubicBezTo>
                      <a:pt x="52070" y="575310"/>
                      <a:pt x="39370" y="584200"/>
                      <a:pt x="31750" y="582930"/>
                    </a:cubicBezTo>
                    <a:cubicBezTo>
                      <a:pt x="22860" y="581660"/>
                      <a:pt x="8890" y="562610"/>
                      <a:pt x="7620" y="554990"/>
                    </a:cubicBezTo>
                    <a:cubicBezTo>
                      <a:pt x="7620" y="547370"/>
                      <a:pt x="15240" y="538480"/>
                      <a:pt x="21590" y="534670"/>
                    </a:cubicBezTo>
                    <a:cubicBezTo>
                      <a:pt x="27940" y="530860"/>
                      <a:pt x="39370" y="530860"/>
                      <a:pt x="44450" y="534670"/>
                    </a:cubicBezTo>
                    <a:cubicBezTo>
                      <a:pt x="52070" y="539750"/>
                      <a:pt x="58420" y="562610"/>
                      <a:pt x="54610" y="570230"/>
                    </a:cubicBezTo>
                    <a:cubicBezTo>
                      <a:pt x="50800" y="577850"/>
                      <a:pt x="34290" y="584200"/>
                      <a:pt x="26670" y="581660"/>
                    </a:cubicBezTo>
                    <a:cubicBezTo>
                      <a:pt x="19050" y="579120"/>
                      <a:pt x="11430" y="568960"/>
                      <a:pt x="7620" y="557530"/>
                    </a:cubicBezTo>
                    <a:cubicBezTo>
                      <a:pt x="0" y="535940"/>
                      <a:pt x="3810" y="483870"/>
                      <a:pt x="8890" y="454660"/>
                    </a:cubicBezTo>
                    <a:cubicBezTo>
                      <a:pt x="13970" y="431800"/>
                      <a:pt x="25400" y="424180"/>
                      <a:pt x="31750" y="394970"/>
                    </a:cubicBezTo>
                    <a:cubicBezTo>
                      <a:pt x="43180" y="325120"/>
                      <a:pt x="7620" y="64770"/>
                      <a:pt x="31750" y="20320"/>
                    </a:cubicBezTo>
                    <a:cubicBezTo>
                      <a:pt x="38100" y="6350"/>
                      <a:pt x="50800" y="0"/>
                      <a:pt x="59690" y="1270"/>
                    </a:cubicBezTo>
                    <a:cubicBezTo>
                      <a:pt x="67310" y="1270"/>
                      <a:pt x="81280" y="25400"/>
                      <a:pt x="81280" y="25400"/>
                    </a:cubicBezTo>
                  </a:path>
                </a:pathLst>
              </a:custGeom>
              <a:solidFill>
                <a:srgbClr val="0571D3"/>
              </a:solidFill>
              <a:ln cap="sq">
                <a:noFill/>
                <a:prstDash val="solid"/>
                <a:miter/>
              </a:ln>
            </p:spPr>
          </p:sp>
        </p:grpSp>
        <p:grpSp>
          <p:nvGrpSpPr>
            <p:cNvPr id="167" name="Group 167"/>
            <p:cNvGrpSpPr/>
            <p:nvPr/>
          </p:nvGrpSpPr>
          <p:grpSpPr>
            <a:xfrm>
              <a:off x="8975099" y="6176340"/>
              <a:ext cx="1029970" cy="476250"/>
              <a:chOff x="0" y="0"/>
              <a:chExt cx="1029970" cy="476250"/>
            </a:xfrm>
          </p:grpSpPr>
          <p:sp>
            <p:nvSpPr>
              <p:cNvPr id="168" name="Freeform 168"/>
              <p:cNvSpPr/>
              <p:nvPr/>
            </p:nvSpPr>
            <p:spPr>
              <a:xfrm>
                <a:off x="49530" y="50800"/>
                <a:ext cx="930910" cy="381000"/>
              </a:xfrm>
              <a:custGeom>
                <a:avLst/>
                <a:gdLst/>
                <a:ahLst/>
                <a:cxnLst/>
                <a:rect l="l" t="t" r="r" b="b"/>
                <a:pathLst>
                  <a:path w="930910" h="381000">
                    <a:moveTo>
                      <a:pt x="29210" y="0"/>
                    </a:moveTo>
                    <a:cubicBezTo>
                      <a:pt x="187960" y="30480"/>
                      <a:pt x="269240" y="67310"/>
                      <a:pt x="322580" y="82550"/>
                    </a:cubicBezTo>
                    <a:cubicBezTo>
                      <a:pt x="361950" y="92710"/>
                      <a:pt x="389890" y="91440"/>
                      <a:pt x="426720" y="102870"/>
                    </a:cubicBezTo>
                    <a:cubicBezTo>
                      <a:pt x="469900" y="115570"/>
                      <a:pt x="511810" y="132080"/>
                      <a:pt x="565150" y="157480"/>
                    </a:cubicBezTo>
                    <a:cubicBezTo>
                      <a:pt x="640080" y="195580"/>
                      <a:pt x="765810" y="299720"/>
                      <a:pt x="831850" y="321310"/>
                    </a:cubicBezTo>
                    <a:cubicBezTo>
                      <a:pt x="867410" y="332740"/>
                      <a:pt x="905510" y="317500"/>
                      <a:pt x="919480" y="327660"/>
                    </a:cubicBezTo>
                    <a:cubicBezTo>
                      <a:pt x="927100" y="335280"/>
                      <a:pt x="930910" y="350520"/>
                      <a:pt x="927100" y="358140"/>
                    </a:cubicBezTo>
                    <a:cubicBezTo>
                      <a:pt x="924560" y="365760"/>
                      <a:pt x="909320" y="374650"/>
                      <a:pt x="901700" y="373380"/>
                    </a:cubicBezTo>
                    <a:cubicBezTo>
                      <a:pt x="892810" y="372110"/>
                      <a:pt x="877570" y="353060"/>
                      <a:pt x="878840" y="344170"/>
                    </a:cubicBezTo>
                    <a:cubicBezTo>
                      <a:pt x="880110" y="336550"/>
                      <a:pt x="900430" y="322580"/>
                      <a:pt x="909320" y="323850"/>
                    </a:cubicBezTo>
                    <a:cubicBezTo>
                      <a:pt x="916940" y="325120"/>
                      <a:pt x="928370" y="339090"/>
                      <a:pt x="929640" y="346710"/>
                    </a:cubicBezTo>
                    <a:cubicBezTo>
                      <a:pt x="929640" y="355600"/>
                      <a:pt x="922020" y="368300"/>
                      <a:pt x="911860" y="372110"/>
                    </a:cubicBezTo>
                    <a:cubicBezTo>
                      <a:pt x="894080" y="381000"/>
                      <a:pt x="854710" y="374650"/>
                      <a:pt x="816610" y="361950"/>
                    </a:cubicBezTo>
                    <a:cubicBezTo>
                      <a:pt x="745490" y="339090"/>
                      <a:pt x="609600" y="236220"/>
                      <a:pt x="535940" y="199390"/>
                    </a:cubicBezTo>
                    <a:cubicBezTo>
                      <a:pt x="490220" y="177800"/>
                      <a:pt x="461010" y="165100"/>
                      <a:pt x="421640" y="152400"/>
                    </a:cubicBezTo>
                    <a:cubicBezTo>
                      <a:pt x="384810" y="142240"/>
                      <a:pt x="349250" y="142240"/>
                      <a:pt x="307340" y="130810"/>
                    </a:cubicBezTo>
                    <a:cubicBezTo>
                      <a:pt x="252730" y="115570"/>
                      <a:pt x="176530" y="80010"/>
                      <a:pt x="123190" y="66040"/>
                    </a:cubicBezTo>
                    <a:cubicBezTo>
                      <a:pt x="83820" y="55880"/>
                      <a:pt x="35560" y="62230"/>
                      <a:pt x="16510" y="48260"/>
                    </a:cubicBezTo>
                    <a:cubicBezTo>
                      <a:pt x="6350" y="40640"/>
                      <a:pt x="0" y="26670"/>
                      <a:pt x="1270" y="19050"/>
                    </a:cubicBezTo>
                    <a:cubicBezTo>
                      <a:pt x="3810" y="10160"/>
                      <a:pt x="29210" y="0"/>
                      <a:pt x="29210" y="0"/>
                    </a:cubicBezTo>
                  </a:path>
                </a:pathLst>
              </a:custGeom>
              <a:solidFill>
                <a:srgbClr val="0571D3"/>
              </a:solidFill>
              <a:ln cap="sq">
                <a:noFill/>
                <a:prstDash val="solid"/>
                <a:miter/>
              </a:ln>
            </p:spPr>
          </p:sp>
        </p:grpSp>
        <p:grpSp>
          <p:nvGrpSpPr>
            <p:cNvPr id="169" name="Group 169"/>
            <p:cNvGrpSpPr/>
            <p:nvPr/>
          </p:nvGrpSpPr>
          <p:grpSpPr>
            <a:xfrm>
              <a:off x="6574799" y="4689170"/>
              <a:ext cx="256540" cy="383540"/>
              <a:chOff x="0" y="0"/>
              <a:chExt cx="256540" cy="383540"/>
            </a:xfrm>
          </p:grpSpPr>
          <p:sp>
            <p:nvSpPr>
              <p:cNvPr id="170" name="Freeform 170"/>
              <p:cNvSpPr/>
              <p:nvPr/>
            </p:nvSpPr>
            <p:spPr>
              <a:xfrm>
                <a:off x="45720" y="49530"/>
                <a:ext cx="161290" cy="283210"/>
              </a:xfrm>
              <a:custGeom>
                <a:avLst/>
                <a:gdLst/>
                <a:ahLst/>
                <a:cxnLst/>
                <a:rect l="l" t="t" r="r" b="b"/>
                <a:pathLst>
                  <a:path w="161290" h="283210">
                    <a:moveTo>
                      <a:pt x="55880" y="25400"/>
                    </a:moveTo>
                    <a:cubicBezTo>
                      <a:pt x="60960" y="82550"/>
                      <a:pt x="78740" y="124460"/>
                      <a:pt x="96520" y="156210"/>
                    </a:cubicBezTo>
                    <a:cubicBezTo>
                      <a:pt x="113030" y="189230"/>
                      <a:pt x="161290" y="231140"/>
                      <a:pt x="160020" y="254000"/>
                    </a:cubicBezTo>
                    <a:cubicBezTo>
                      <a:pt x="158750" y="266700"/>
                      <a:pt x="144780" y="280670"/>
                      <a:pt x="135890" y="281940"/>
                    </a:cubicBezTo>
                    <a:cubicBezTo>
                      <a:pt x="128270" y="283210"/>
                      <a:pt x="114300" y="273050"/>
                      <a:pt x="110490" y="265430"/>
                    </a:cubicBezTo>
                    <a:cubicBezTo>
                      <a:pt x="107950" y="259080"/>
                      <a:pt x="109220" y="247650"/>
                      <a:pt x="114300" y="241300"/>
                    </a:cubicBezTo>
                    <a:cubicBezTo>
                      <a:pt x="118110" y="236220"/>
                      <a:pt x="128270" y="229870"/>
                      <a:pt x="135890" y="231140"/>
                    </a:cubicBezTo>
                    <a:cubicBezTo>
                      <a:pt x="143510" y="233680"/>
                      <a:pt x="158750" y="250190"/>
                      <a:pt x="160020" y="259080"/>
                    </a:cubicBezTo>
                    <a:cubicBezTo>
                      <a:pt x="160020" y="266700"/>
                      <a:pt x="152400" y="276860"/>
                      <a:pt x="146050" y="279400"/>
                    </a:cubicBezTo>
                    <a:cubicBezTo>
                      <a:pt x="139700" y="281940"/>
                      <a:pt x="127000" y="281940"/>
                      <a:pt x="115570" y="274320"/>
                    </a:cubicBezTo>
                    <a:cubicBezTo>
                      <a:pt x="92710" y="259080"/>
                      <a:pt x="55880" y="184150"/>
                      <a:pt x="36830" y="143510"/>
                    </a:cubicBezTo>
                    <a:cubicBezTo>
                      <a:pt x="21590" y="113030"/>
                      <a:pt x="8890" y="82550"/>
                      <a:pt x="5080" y="59690"/>
                    </a:cubicBezTo>
                    <a:cubicBezTo>
                      <a:pt x="2540" y="44450"/>
                      <a:pt x="0" y="30480"/>
                      <a:pt x="6350" y="20320"/>
                    </a:cubicBezTo>
                    <a:cubicBezTo>
                      <a:pt x="10160" y="10160"/>
                      <a:pt x="25400" y="0"/>
                      <a:pt x="33020" y="1270"/>
                    </a:cubicBezTo>
                    <a:cubicBezTo>
                      <a:pt x="41910" y="1270"/>
                      <a:pt x="55880" y="25400"/>
                      <a:pt x="55880" y="25400"/>
                    </a:cubicBezTo>
                  </a:path>
                </a:pathLst>
              </a:custGeom>
              <a:solidFill>
                <a:srgbClr val="0571D3"/>
              </a:solidFill>
              <a:ln cap="sq">
                <a:noFill/>
                <a:prstDash val="solid"/>
                <a:miter/>
              </a:ln>
            </p:spPr>
          </p:sp>
        </p:grpSp>
        <p:grpSp>
          <p:nvGrpSpPr>
            <p:cNvPr id="171" name="Group 171"/>
            <p:cNvGrpSpPr/>
            <p:nvPr/>
          </p:nvGrpSpPr>
          <p:grpSpPr>
            <a:xfrm>
              <a:off x="6286509" y="4873320"/>
              <a:ext cx="544830" cy="199390"/>
              <a:chOff x="0" y="0"/>
              <a:chExt cx="544830" cy="199390"/>
            </a:xfrm>
          </p:grpSpPr>
          <p:sp>
            <p:nvSpPr>
              <p:cNvPr id="172" name="Freeform 172"/>
              <p:cNvSpPr/>
              <p:nvPr/>
            </p:nvSpPr>
            <p:spPr>
              <a:xfrm>
                <a:off x="48260" y="46990"/>
                <a:ext cx="445770" cy="100330"/>
              </a:xfrm>
              <a:custGeom>
                <a:avLst/>
                <a:gdLst/>
                <a:ahLst/>
                <a:cxnLst/>
                <a:rect l="l" t="t" r="r" b="b"/>
                <a:pathLst>
                  <a:path w="445770" h="100330">
                    <a:moveTo>
                      <a:pt x="420370" y="100330"/>
                    </a:moveTo>
                    <a:cubicBezTo>
                      <a:pt x="62230" y="88900"/>
                      <a:pt x="21590" y="63500"/>
                      <a:pt x="8890" y="45720"/>
                    </a:cubicBezTo>
                    <a:cubicBezTo>
                      <a:pt x="2540" y="38100"/>
                      <a:pt x="0" y="30480"/>
                      <a:pt x="2540" y="22860"/>
                    </a:cubicBezTo>
                    <a:cubicBezTo>
                      <a:pt x="5080" y="15240"/>
                      <a:pt x="19050" y="3810"/>
                      <a:pt x="26670" y="3810"/>
                    </a:cubicBezTo>
                    <a:cubicBezTo>
                      <a:pt x="35560" y="3810"/>
                      <a:pt x="53340" y="21590"/>
                      <a:pt x="53340" y="29210"/>
                    </a:cubicBezTo>
                    <a:cubicBezTo>
                      <a:pt x="52070" y="38100"/>
                      <a:pt x="34290" y="54610"/>
                      <a:pt x="25400" y="54610"/>
                    </a:cubicBezTo>
                    <a:cubicBezTo>
                      <a:pt x="17780" y="54610"/>
                      <a:pt x="3810" y="41910"/>
                      <a:pt x="2540" y="34290"/>
                    </a:cubicBezTo>
                    <a:cubicBezTo>
                      <a:pt x="1270" y="25400"/>
                      <a:pt x="12700" y="6350"/>
                      <a:pt x="24130" y="3810"/>
                    </a:cubicBezTo>
                    <a:cubicBezTo>
                      <a:pt x="40640" y="0"/>
                      <a:pt x="67310" y="39370"/>
                      <a:pt x="105410" y="49530"/>
                    </a:cubicBezTo>
                    <a:cubicBezTo>
                      <a:pt x="175260" y="68580"/>
                      <a:pt x="384810" y="29210"/>
                      <a:pt x="426720" y="50800"/>
                    </a:cubicBezTo>
                    <a:cubicBezTo>
                      <a:pt x="439420" y="57150"/>
                      <a:pt x="445770" y="69850"/>
                      <a:pt x="445770" y="78740"/>
                    </a:cubicBezTo>
                    <a:cubicBezTo>
                      <a:pt x="444500" y="86360"/>
                      <a:pt x="420370" y="100330"/>
                      <a:pt x="420370" y="100330"/>
                    </a:cubicBezTo>
                  </a:path>
                </a:pathLst>
              </a:custGeom>
              <a:solidFill>
                <a:srgbClr val="0571D3"/>
              </a:solidFill>
              <a:ln cap="sq">
                <a:noFill/>
                <a:prstDash val="solid"/>
                <a:miter/>
              </a:ln>
            </p:spPr>
          </p:sp>
        </p:grpSp>
        <p:grpSp>
          <p:nvGrpSpPr>
            <p:cNvPr id="173" name="Group 173"/>
            <p:cNvGrpSpPr/>
            <p:nvPr/>
          </p:nvGrpSpPr>
          <p:grpSpPr>
            <a:xfrm>
              <a:off x="6068069" y="4564710"/>
              <a:ext cx="332740" cy="426720"/>
              <a:chOff x="0" y="0"/>
              <a:chExt cx="332740" cy="426720"/>
            </a:xfrm>
          </p:grpSpPr>
          <p:sp>
            <p:nvSpPr>
              <p:cNvPr id="174" name="Freeform 174"/>
              <p:cNvSpPr/>
              <p:nvPr/>
            </p:nvSpPr>
            <p:spPr>
              <a:xfrm>
                <a:off x="49530" y="46990"/>
                <a:ext cx="237490" cy="328930"/>
              </a:xfrm>
              <a:custGeom>
                <a:avLst/>
                <a:gdLst/>
                <a:ahLst/>
                <a:cxnLst/>
                <a:rect l="l" t="t" r="r" b="b"/>
                <a:pathLst>
                  <a:path w="237490" h="328930">
                    <a:moveTo>
                      <a:pt x="45720" y="10160"/>
                    </a:moveTo>
                    <a:cubicBezTo>
                      <a:pt x="232410" y="281940"/>
                      <a:pt x="237490" y="307340"/>
                      <a:pt x="229870" y="318770"/>
                    </a:cubicBezTo>
                    <a:cubicBezTo>
                      <a:pt x="226060" y="326390"/>
                      <a:pt x="208280" y="328930"/>
                      <a:pt x="200660" y="326390"/>
                    </a:cubicBezTo>
                    <a:cubicBezTo>
                      <a:pt x="194310" y="325120"/>
                      <a:pt x="186690" y="316230"/>
                      <a:pt x="185420" y="308610"/>
                    </a:cubicBezTo>
                    <a:cubicBezTo>
                      <a:pt x="184150" y="302260"/>
                      <a:pt x="186690" y="290830"/>
                      <a:pt x="191770" y="285750"/>
                    </a:cubicBezTo>
                    <a:cubicBezTo>
                      <a:pt x="195580" y="280670"/>
                      <a:pt x="207010" y="276860"/>
                      <a:pt x="213360" y="278130"/>
                    </a:cubicBezTo>
                    <a:cubicBezTo>
                      <a:pt x="220980" y="279400"/>
                      <a:pt x="229870" y="285750"/>
                      <a:pt x="232410" y="292100"/>
                    </a:cubicBezTo>
                    <a:cubicBezTo>
                      <a:pt x="236220" y="298450"/>
                      <a:pt x="234950" y="309880"/>
                      <a:pt x="232410" y="316230"/>
                    </a:cubicBezTo>
                    <a:cubicBezTo>
                      <a:pt x="228600" y="322580"/>
                      <a:pt x="218440" y="327660"/>
                      <a:pt x="212090" y="328930"/>
                    </a:cubicBezTo>
                    <a:cubicBezTo>
                      <a:pt x="204470" y="328930"/>
                      <a:pt x="198120" y="326390"/>
                      <a:pt x="190500" y="318770"/>
                    </a:cubicBezTo>
                    <a:cubicBezTo>
                      <a:pt x="168910" y="299720"/>
                      <a:pt x="144780" y="222250"/>
                      <a:pt x="115570" y="176530"/>
                    </a:cubicBezTo>
                    <a:cubicBezTo>
                      <a:pt x="82550" y="128270"/>
                      <a:pt x="7620" y="67310"/>
                      <a:pt x="1270" y="35560"/>
                    </a:cubicBezTo>
                    <a:cubicBezTo>
                      <a:pt x="0" y="22860"/>
                      <a:pt x="5080" y="7620"/>
                      <a:pt x="12700" y="3810"/>
                    </a:cubicBezTo>
                    <a:cubicBezTo>
                      <a:pt x="20320" y="0"/>
                      <a:pt x="45720" y="10160"/>
                      <a:pt x="45720" y="10160"/>
                    </a:cubicBezTo>
                  </a:path>
                </a:pathLst>
              </a:custGeom>
              <a:solidFill>
                <a:srgbClr val="0571D3"/>
              </a:solidFill>
              <a:ln cap="sq">
                <a:noFill/>
                <a:prstDash val="solid"/>
                <a:miter/>
              </a:ln>
            </p:spPr>
          </p:sp>
        </p:grpSp>
        <p:grpSp>
          <p:nvGrpSpPr>
            <p:cNvPr id="175" name="Group 175"/>
            <p:cNvGrpSpPr/>
            <p:nvPr/>
          </p:nvGrpSpPr>
          <p:grpSpPr>
            <a:xfrm>
              <a:off x="5727709" y="3997020"/>
              <a:ext cx="434340" cy="670560"/>
              <a:chOff x="0" y="0"/>
              <a:chExt cx="434340" cy="670560"/>
            </a:xfrm>
          </p:grpSpPr>
          <p:sp>
            <p:nvSpPr>
              <p:cNvPr id="176" name="Freeform 176"/>
              <p:cNvSpPr/>
              <p:nvPr/>
            </p:nvSpPr>
            <p:spPr>
              <a:xfrm>
                <a:off x="43180" y="48260"/>
                <a:ext cx="345440" cy="572770"/>
              </a:xfrm>
              <a:custGeom>
                <a:avLst/>
                <a:gdLst/>
                <a:ahLst/>
                <a:cxnLst/>
                <a:rect l="l" t="t" r="r" b="b"/>
                <a:pathLst>
                  <a:path w="345440" h="572770">
                    <a:moveTo>
                      <a:pt x="50800" y="21590"/>
                    </a:moveTo>
                    <a:cubicBezTo>
                      <a:pt x="198120" y="308610"/>
                      <a:pt x="254000" y="351790"/>
                      <a:pt x="279400" y="389890"/>
                    </a:cubicBezTo>
                    <a:cubicBezTo>
                      <a:pt x="295910" y="412750"/>
                      <a:pt x="303530" y="426720"/>
                      <a:pt x="312420" y="450850"/>
                    </a:cubicBezTo>
                    <a:cubicBezTo>
                      <a:pt x="323850" y="480060"/>
                      <a:pt x="345440" y="533400"/>
                      <a:pt x="339090" y="552450"/>
                    </a:cubicBezTo>
                    <a:cubicBezTo>
                      <a:pt x="335280" y="562610"/>
                      <a:pt x="322580" y="570230"/>
                      <a:pt x="314960" y="571500"/>
                    </a:cubicBezTo>
                    <a:cubicBezTo>
                      <a:pt x="307340" y="572770"/>
                      <a:pt x="297180" y="566420"/>
                      <a:pt x="293370" y="561340"/>
                    </a:cubicBezTo>
                    <a:cubicBezTo>
                      <a:pt x="289560" y="554990"/>
                      <a:pt x="288290" y="543560"/>
                      <a:pt x="290830" y="537210"/>
                    </a:cubicBezTo>
                    <a:cubicBezTo>
                      <a:pt x="293370" y="530860"/>
                      <a:pt x="300990" y="521970"/>
                      <a:pt x="308610" y="521970"/>
                    </a:cubicBezTo>
                    <a:cubicBezTo>
                      <a:pt x="317500" y="520700"/>
                      <a:pt x="336550" y="533400"/>
                      <a:pt x="339090" y="542290"/>
                    </a:cubicBezTo>
                    <a:cubicBezTo>
                      <a:pt x="341630" y="549910"/>
                      <a:pt x="332740" y="565150"/>
                      <a:pt x="325120" y="568960"/>
                    </a:cubicBezTo>
                    <a:cubicBezTo>
                      <a:pt x="317500" y="572770"/>
                      <a:pt x="303530" y="571500"/>
                      <a:pt x="294640" y="562610"/>
                    </a:cubicBezTo>
                    <a:cubicBezTo>
                      <a:pt x="275590" y="546100"/>
                      <a:pt x="269240" y="453390"/>
                      <a:pt x="250190" y="427990"/>
                    </a:cubicBezTo>
                    <a:cubicBezTo>
                      <a:pt x="240030" y="414020"/>
                      <a:pt x="229870" y="417830"/>
                      <a:pt x="217170" y="405130"/>
                    </a:cubicBezTo>
                    <a:cubicBezTo>
                      <a:pt x="189230" y="378460"/>
                      <a:pt x="138430" y="314960"/>
                      <a:pt x="104140" y="261620"/>
                    </a:cubicBezTo>
                    <a:cubicBezTo>
                      <a:pt x="67310" y="203200"/>
                      <a:pt x="17780" y="111760"/>
                      <a:pt x="7620" y="64770"/>
                    </a:cubicBezTo>
                    <a:cubicBezTo>
                      <a:pt x="1270" y="41910"/>
                      <a:pt x="0" y="17780"/>
                      <a:pt x="7620" y="8890"/>
                    </a:cubicBezTo>
                    <a:cubicBezTo>
                      <a:pt x="12700" y="2540"/>
                      <a:pt x="27940" y="0"/>
                      <a:pt x="35560" y="2540"/>
                    </a:cubicBezTo>
                    <a:cubicBezTo>
                      <a:pt x="41910" y="5080"/>
                      <a:pt x="50800" y="21590"/>
                      <a:pt x="50800" y="21590"/>
                    </a:cubicBezTo>
                  </a:path>
                </a:pathLst>
              </a:custGeom>
              <a:solidFill>
                <a:srgbClr val="0571D3"/>
              </a:solidFill>
              <a:ln cap="sq">
                <a:noFill/>
                <a:prstDash val="solid"/>
                <a:miter/>
              </a:ln>
            </p:spPr>
          </p:sp>
        </p:grpSp>
        <p:grpSp>
          <p:nvGrpSpPr>
            <p:cNvPr id="177" name="Group 177"/>
            <p:cNvGrpSpPr/>
            <p:nvPr/>
          </p:nvGrpSpPr>
          <p:grpSpPr>
            <a:xfrm>
              <a:off x="6055369" y="2921330"/>
              <a:ext cx="245110" cy="730250"/>
              <a:chOff x="0" y="0"/>
              <a:chExt cx="245110" cy="730250"/>
            </a:xfrm>
          </p:grpSpPr>
          <p:sp>
            <p:nvSpPr>
              <p:cNvPr id="178" name="Freeform 178"/>
              <p:cNvSpPr/>
              <p:nvPr/>
            </p:nvSpPr>
            <p:spPr>
              <a:xfrm>
                <a:off x="50800" y="49530"/>
                <a:ext cx="151130" cy="629920"/>
              </a:xfrm>
              <a:custGeom>
                <a:avLst/>
                <a:gdLst/>
                <a:ahLst/>
                <a:cxnLst/>
                <a:rect l="l" t="t" r="r" b="b"/>
                <a:pathLst>
                  <a:path w="151130" h="629920">
                    <a:moveTo>
                      <a:pt x="0" y="604520"/>
                    </a:moveTo>
                    <a:cubicBezTo>
                      <a:pt x="15240" y="229870"/>
                      <a:pt x="64770" y="57150"/>
                      <a:pt x="93980" y="19050"/>
                    </a:cubicBezTo>
                    <a:cubicBezTo>
                      <a:pt x="101600" y="6350"/>
                      <a:pt x="110490" y="1270"/>
                      <a:pt x="119380" y="1270"/>
                    </a:cubicBezTo>
                    <a:cubicBezTo>
                      <a:pt x="125730" y="1270"/>
                      <a:pt x="135890" y="7620"/>
                      <a:pt x="139700" y="13970"/>
                    </a:cubicBezTo>
                    <a:cubicBezTo>
                      <a:pt x="142240" y="20320"/>
                      <a:pt x="143510" y="31750"/>
                      <a:pt x="140970" y="38100"/>
                    </a:cubicBezTo>
                    <a:cubicBezTo>
                      <a:pt x="135890" y="44450"/>
                      <a:pt x="120650" y="53340"/>
                      <a:pt x="113030" y="52070"/>
                    </a:cubicBezTo>
                    <a:cubicBezTo>
                      <a:pt x="105410" y="50800"/>
                      <a:pt x="93980" y="36830"/>
                      <a:pt x="92710" y="29210"/>
                    </a:cubicBezTo>
                    <a:cubicBezTo>
                      <a:pt x="91440" y="22860"/>
                      <a:pt x="95250" y="11430"/>
                      <a:pt x="101600" y="7620"/>
                    </a:cubicBezTo>
                    <a:cubicBezTo>
                      <a:pt x="106680" y="2540"/>
                      <a:pt x="118110" y="0"/>
                      <a:pt x="124460" y="2540"/>
                    </a:cubicBezTo>
                    <a:cubicBezTo>
                      <a:pt x="132080" y="5080"/>
                      <a:pt x="140970" y="12700"/>
                      <a:pt x="142240" y="26670"/>
                    </a:cubicBezTo>
                    <a:cubicBezTo>
                      <a:pt x="151130" y="71120"/>
                      <a:pt x="71120" y="226060"/>
                      <a:pt x="55880" y="325120"/>
                    </a:cubicBezTo>
                    <a:cubicBezTo>
                      <a:pt x="40640" y="420370"/>
                      <a:pt x="69850" y="572770"/>
                      <a:pt x="49530" y="610870"/>
                    </a:cubicBezTo>
                    <a:cubicBezTo>
                      <a:pt x="43180" y="623570"/>
                      <a:pt x="30480" y="629920"/>
                      <a:pt x="21590" y="629920"/>
                    </a:cubicBezTo>
                    <a:cubicBezTo>
                      <a:pt x="13970" y="628650"/>
                      <a:pt x="0" y="604520"/>
                      <a:pt x="0" y="604520"/>
                    </a:cubicBezTo>
                  </a:path>
                </a:pathLst>
              </a:custGeom>
              <a:solidFill>
                <a:srgbClr val="0571D3"/>
              </a:solidFill>
              <a:ln cap="sq">
                <a:noFill/>
                <a:prstDash val="solid"/>
                <a:miter/>
              </a:ln>
            </p:spPr>
          </p:sp>
        </p:grpSp>
        <p:grpSp>
          <p:nvGrpSpPr>
            <p:cNvPr id="179" name="Group 179"/>
            <p:cNvGrpSpPr/>
            <p:nvPr/>
          </p:nvGrpSpPr>
          <p:grpSpPr>
            <a:xfrm>
              <a:off x="6148079" y="2921330"/>
              <a:ext cx="452120" cy="314960"/>
              <a:chOff x="0" y="0"/>
              <a:chExt cx="452120" cy="314960"/>
            </a:xfrm>
          </p:grpSpPr>
          <p:sp>
            <p:nvSpPr>
              <p:cNvPr id="180" name="Freeform 180"/>
              <p:cNvSpPr/>
              <p:nvPr/>
            </p:nvSpPr>
            <p:spPr>
              <a:xfrm>
                <a:off x="49530" y="50800"/>
                <a:ext cx="351790" cy="213360"/>
              </a:xfrm>
              <a:custGeom>
                <a:avLst/>
                <a:gdLst/>
                <a:ahLst/>
                <a:cxnLst/>
                <a:rect l="l" t="t" r="r" b="b"/>
                <a:pathLst>
                  <a:path w="351790" h="213360">
                    <a:moveTo>
                      <a:pt x="25400" y="0"/>
                    </a:moveTo>
                    <a:cubicBezTo>
                      <a:pt x="233680" y="43180"/>
                      <a:pt x="275590" y="62230"/>
                      <a:pt x="297180" y="76200"/>
                    </a:cubicBezTo>
                    <a:cubicBezTo>
                      <a:pt x="309880" y="85090"/>
                      <a:pt x="316230" y="90170"/>
                      <a:pt x="323850" y="101600"/>
                    </a:cubicBezTo>
                    <a:cubicBezTo>
                      <a:pt x="335280" y="119380"/>
                      <a:pt x="349250" y="161290"/>
                      <a:pt x="350520" y="179070"/>
                    </a:cubicBezTo>
                    <a:cubicBezTo>
                      <a:pt x="351790" y="189230"/>
                      <a:pt x="350520" y="196850"/>
                      <a:pt x="346710" y="203200"/>
                    </a:cubicBezTo>
                    <a:cubicBezTo>
                      <a:pt x="341630" y="208280"/>
                      <a:pt x="331470" y="213360"/>
                      <a:pt x="325120" y="212090"/>
                    </a:cubicBezTo>
                    <a:cubicBezTo>
                      <a:pt x="317500" y="212090"/>
                      <a:pt x="307340" y="205740"/>
                      <a:pt x="304800" y="200660"/>
                    </a:cubicBezTo>
                    <a:cubicBezTo>
                      <a:pt x="300990" y="194310"/>
                      <a:pt x="299720" y="182880"/>
                      <a:pt x="303530" y="176530"/>
                    </a:cubicBezTo>
                    <a:cubicBezTo>
                      <a:pt x="306070" y="170180"/>
                      <a:pt x="314960" y="162560"/>
                      <a:pt x="322580" y="162560"/>
                    </a:cubicBezTo>
                    <a:cubicBezTo>
                      <a:pt x="328930" y="161290"/>
                      <a:pt x="340360" y="163830"/>
                      <a:pt x="345440" y="170180"/>
                    </a:cubicBezTo>
                    <a:cubicBezTo>
                      <a:pt x="350520" y="176530"/>
                      <a:pt x="351790" y="193040"/>
                      <a:pt x="347980" y="200660"/>
                    </a:cubicBezTo>
                    <a:cubicBezTo>
                      <a:pt x="344170" y="207010"/>
                      <a:pt x="334010" y="212090"/>
                      <a:pt x="327660" y="212090"/>
                    </a:cubicBezTo>
                    <a:cubicBezTo>
                      <a:pt x="321310" y="213360"/>
                      <a:pt x="316230" y="213360"/>
                      <a:pt x="311150" y="208280"/>
                    </a:cubicBezTo>
                    <a:cubicBezTo>
                      <a:pt x="300990" y="196850"/>
                      <a:pt x="303530" y="144780"/>
                      <a:pt x="284480" y="124460"/>
                    </a:cubicBezTo>
                    <a:cubicBezTo>
                      <a:pt x="261620" y="100330"/>
                      <a:pt x="217170" y="91440"/>
                      <a:pt x="176530" y="78740"/>
                    </a:cubicBezTo>
                    <a:cubicBezTo>
                      <a:pt x="129540" y="64770"/>
                      <a:pt x="38100" y="66040"/>
                      <a:pt x="13970" y="48260"/>
                    </a:cubicBezTo>
                    <a:cubicBezTo>
                      <a:pt x="3810" y="40640"/>
                      <a:pt x="0" y="30480"/>
                      <a:pt x="1270" y="22860"/>
                    </a:cubicBezTo>
                    <a:cubicBezTo>
                      <a:pt x="2540" y="13970"/>
                      <a:pt x="25400" y="0"/>
                      <a:pt x="25400" y="0"/>
                    </a:cubicBezTo>
                  </a:path>
                </a:pathLst>
              </a:custGeom>
              <a:solidFill>
                <a:srgbClr val="0571D3"/>
              </a:solidFill>
              <a:ln cap="sq">
                <a:noFill/>
                <a:prstDash val="solid"/>
                <a:miter/>
              </a:ln>
            </p:spPr>
          </p:sp>
        </p:grpSp>
        <p:grpSp>
          <p:nvGrpSpPr>
            <p:cNvPr id="181" name="Group 181"/>
            <p:cNvGrpSpPr/>
            <p:nvPr/>
          </p:nvGrpSpPr>
          <p:grpSpPr>
            <a:xfrm>
              <a:off x="6493519" y="3141040"/>
              <a:ext cx="266700" cy="176530"/>
              <a:chOff x="0" y="0"/>
              <a:chExt cx="266700" cy="176530"/>
            </a:xfrm>
          </p:grpSpPr>
          <p:sp>
            <p:nvSpPr>
              <p:cNvPr id="182" name="Freeform 182"/>
              <p:cNvSpPr/>
              <p:nvPr/>
            </p:nvSpPr>
            <p:spPr>
              <a:xfrm>
                <a:off x="49530" y="50800"/>
                <a:ext cx="168910" cy="78740"/>
              </a:xfrm>
              <a:custGeom>
                <a:avLst/>
                <a:gdLst/>
                <a:ahLst/>
                <a:cxnLst/>
                <a:rect l="l" t="t" r="r" b="b"/>
                <a:pathLst>
                  <a:path w="168910" h="78740">
                    <a:moveTo>
                      <a:pt x="26670" y="0"/>
                    </a:moveTo>
                    <a:cubicBezTo>
                      <a:pt x="120650" y="7620"/>
                      <a:pt x="157480" y="21590"/>
                      <a:pt x="165100" y="36830"/>
                    </a:cubicBezTo>
                    <a:cubicBezTo>
                      <a:pt x="168910" y="45720"/>
                      <a:pt x="165100" y="60960"/>
                      <a:pt x="160020" y="66040"/>
                    </a:cubicBezTo>
                    <a:cubicBezTo>
                      <a:pt x="154940" y="72390"/>
                      <a:pt x="143510" y="76200"/>
                      <a:pt x="137160" y="73660"/>
                    </a:cubicBezTo>
                    <a:cubicBezTo>
                      <a:pt x="129540" y="69850"/>
                      <a:pt x="116840" y="50800"/>
                      <a:pt x="118110" y="41910"/>
                    </a:cubicBezTo>
                    <a:cubicBezTo>
                      <a:pt x="118110" y="34290"/>
                      <a:pt x="127000" y="26670"/>
                      <a:pt x="134620" y="24130"/>
                    </a:cubicBezTo>
                    <a:cubicBezTo>
                      <a:pt x="140970" y="21590"/>
                      <a:pt x="152400" y="22860"/>
                      <a:pt x="157480" y="27940"/>
                    </a:cubicBezTo>
                    <a:cubicBezTo>
                      <a:pt x="163830" y="33020"/>
                      <a:pt x="168910" y="49530"/>
                      <a:pt x="166370" y="57150"/>
                    </a:cubicBezTo>
                    <a:cubicBezTo>
                      <a:pt x="163830" y="64770"/>
                      <a:pt x="152400" y="71120"/>
                      <a:pt x="139700" y="73660"/>
                    </a:cubicBezTo>
                    <a:cubicBezTo>
                      <a:pt x="114300" y="78740"/>
                      <a:pt x="35560" y="62230"/>
                      <a:pt x="15240" y="48260"/>
                    </a:cubicBezTo>
                    <a:cubicBezTo>
                      <a:pt x="6350" y="40640"/>
                      <a:pt x="0" y="30480"/>
                      <a:pt x="1270" y="21590"/>
                    </a:cubicBezTo>
                    <a:cubicBezTo>
                      <a:pt x="3810" y="13970"/>
                      <a:pt x="26670" y="0"/>
                      <a:pt x="26670" y="0"/>
                    </a:cubicBezTo>
                  </a:path>
                </a:pathLst>
              </a:custGeom>
              <a:solidFill>
                <a:srgbClr val="0571D3"/>
              </a:solidFill>
              <a:ln cap="sq">
                <a:noFill/>
                <a:prstDash val="solid"/>
                <a:miter/>
              </a:ln>
            </p:spPr>
          </p:sp>
        </p:grpSp>
        <p:grpSp>
          <p:nvGrpSpPr>
            <p:cNvPr id="183" name="Group 183"/>
            <p:cNvGrpSpPr/>
            <p:nvPr/>
          </p:nvGrpSpPr>
          <p:grpSpPr>
            <a:xfrm>
              <a:off x="6715769" y="3082620"/>
              <a:ext cx="218440" cy="209550"/>
              <a:chOff x="0" y="0"/>
              <a:chExt cx="218440" cy="209550"/>
            </a:xfrm>
          </p:grpSpPr>
          <p:sp>
            <p:nvSpPr>
              <p:cNvPr id="184" name="Freeform 184"/>
              <p:cNvSpPr/>
              <p:nvPr/>
            </p:nvSpPr>
            <p:spPr>
              <a:xfrm>
                <a:off x="49530" y="50800"/>
                <a:ext cx="120650" cy="110490"/>
              </a:xfrm>
              <a:custGeom>
                <a:avLst/>
                <a:gdLst/>
                <a:ahLst/>
                <a:cxnLst/>
                <a:rect l="l" t="t" r="r" b="b"/>
                <a:pathLst>
                  <a:path w="120650" h="110490">
                    <a:moveTo>
                      <a:pt x="1270" y="72390"/>
                    </a:moveTo>
                    <a:cubicBezTo>
                      <a:pt x="102870" y="0"/>
                      <a:pt x="110490" y="6350"/>
                      <a:pt x="114300" y="11430"/>
                    </a:cubicBezTo>
                    <a:cubicBezTo>
                      <a:pt x="118110" y="17780"/>
                      <a:pt x="120650" y="29210"/>
                      <a:pt x="116840" y="35560"/>
                    </a:cubicBezTo>
                    <a:cubicBezTo>
                      <a:pt x="113030" y="43180"/>
                      <a:pt x="91440" y="50800"/>
                      <a:pt x="82550" y="49530"/>
                    </a:cubicBezTo>
                    <a:cubicBezTo>
                      <a:pt x="76200" y="46990"/>
                      <a:pt x="69850" y="36830"/>
                      <a:pt x="68580" y="30480"/>
                    </a:cubicBezTo>
                    <a:cubicBezTo>
                      <a:pt x="67310" y="22860"/>
                      <a:pt x="71120" y="11430"/>
                      <a:pt x="76200" y="7620"/>
                    </a:cubicBezTo>
                    <a:cubicBezTo>
                      <a:pt x="82550" y="2540"/>
                      <a:pt x="99060" y="0"/>
                      <a:pt x="106680" y="3810"/>
                    </a:cubicBezTo>
                    <a:cubicBezTo>
                      <a:pt x="113030" y="8890"/>
                      <a:pt x="120650" y="25400"/>
                      <a:pt x="118110" y="33020"/>
                    </a:cubicBezTo>
                    <a:cubicBezTo>
                      <a:pt x="115570" y="40640"/>
                      <a:pt x="99060" y="52070"/>
                      <a:pt x="93980" y="50800"/>
                    </a:cubicBezTo>
                    <a:cubicBezTo>
                      <a:pt x="88900" y="50800"/>
                      <a:pt x="88900" y="33020"/>
                      <a:pt x="83820" y="33020"/>
                    </a:cubicBezTo>
                    <a:cubicBezTo>
                      <a:pt x="73660" y="33020"/>
                      <a:pt x="50800" y="100330"/>
                      <a:pt x="34290" y="106680"/>
                    </a:cubicBezTo>
                    <a:cubicBezTo>
                      <a:pt x="24130" y="110490"/>
                      <a:pt x="11430" y="106680"/>
                      <a:pt x="5080" y="100330"/>
                    </a:cubicBezTo>
                    <a:cubicBezTo>
                      <a:pt x="0" y="95250"/>
                      <a:pt x="1270" y="72390"/>
                      <a:pt x="1270" y="72390"/>
                    </a:cubicBezTo>
                  </a:path>
                </a:pathLst>
              </a:custGeom>
              <a:solidFill>
                <a:srgbClr val="0571D3"/>
              </a:solidFill>
              <a:ln cap="sq">
                <a:noFill/>
                <a:prstDash val="solid"/>
                <a:miter/>
              </a:ln>
            </p:spPr>
          </p:sp>
        </p:grpSp>
        <p:grpSp>
          <p:nvGrpSpPr>
            <p:cNvPr id="185" name="Group 185"/>
            <p:cNvGrpSpPr/>
            <p:nvPr/>
          </p:nvGrpSpPr>
          <p:grpSpPr>
            <a:xfrm>
              <a:off x="6656079" y="3684600"/>
              <a:ext cx="255270" cy="290830"/>
              <a:chOff x="0" y="0"/>
              <a:chExt cx="255270" cy="290830"/>
            </a:xfrm>
          </p:grpSpPr>
          <p:sp>
            <p:nvSpPr>
              <p:cNvPr id="186" name="Freeform 186"/>
              <p:cNvSpPr/>
              <p:nvPr/>
            </p:nvSpPr>
            <p:spPr>
              <a:xfrm>
                <a:off x="49530" y="48260"/>
                <a:ext cx="161290" cy="191770"/>
              </a:xfrm>
              <a:custGeom>
                <a:avLst/>
                <a:gdLst/>
                <a:ahLst/>
                <a:cxnLst/>
                <a:rect l="l" t="t" r="r" b="b"/>
                <a:pathLst>
                  <a:path w="161290" h="191770">
                    <a:moveTo>
                      <a:pt x="105410" y="171450"/>
                    </a:moveTo>
                    <a:cubicBezTo>
                      <a:pt x="83820" y="96520"/>
                      <a:pt x="64770" y="73660"/>
                      <a:pt x="48260" y="59690"/>
                    </a:cubicBezTo>
                    <a:cubicBezTo>
                      <a:pt x="34290" y="48260"/>
                      <a:pt x="7620" y="48260"/>
                      <a:pt x="2540" y="38100"/>
                    </a:cubicBezTo>
                    <a:cubicBezTo>
                      <a:pt x="0" y="27940"/>
                      <a:pt x="8890" y="7620"/>
                      <a:pt x="16510" y="3810"/>
                    </a:cubicBezTo>
                    <a:cubicBezTo>
                      <a:pt x="24130" y="0"/>
                      <a:pt x="41910" y="5080"/>
                      <a:pt x="46990" y="11430"/>
                    </a:cubicBezTo>
                    <a:cubicBezTo>
                      <a:pt x="50800" y="19050"/>
                      <a:pt x="46990" y="41910"/>
                      <a:pt x="40640" y="48260"/>
                    </a:cubicBezTo>
                    <a:cubicBezTo>
                      <a:pt x="35560" y="53340"/>
                      <a:pt x="22860" y="53340"/>
                      <a:pt x="16510" y="50800"/>
                    </a:cubicBezTo>
                    <a:cubicBezTo>
                      <a:pt x="10160" y="48260"/>
                      <a:pt x="2540" y="39370"/>
                      <a:pt x="1270" y="33020"/>
                    </a:cubicBezTo>
                    <a:cubicBezTo>
                      <a:pt x="0" y="25400"/>
                      <a:pt x="2540" y="13970"/>
                      <a:pt x="7620" y="8890"/>
                    </a:cubicBezTo>
                    <a:cubicBezTo>
                      <a:pt x="12700" y="5080"/>
                      <a:pt x="21590" y="1270"/>
                      <a:pt x="30480" y="2540"/>
                    </a:cubicBezTo>
                    <a:cubicBezTo>
                      <a:pt x="44450" y="2540"/>
                      <a:pt x="66040" y="13970"/>
                      <a:pt x="82550" y="25400"/>
                    </a:cubicBezTo>
                    <a:cubicBezTo>
                      <a:pt x="100330" y="36830"/>
                      <a:pt x="118110" y="53340"/>
                      <a:pt x="130810" y="73660"/>
                    </a:cubicBezTo>
                    <a:cubicBezTo>
                      <a:pt x="144780" y="99060"/>
                      <a:pt x="161290" y="152400"/>
                      <a:pt x="154940" y="171450"/>
                    </a:cubicBezTo>
                    <a:cubicBezTo>
                      <a:pt x="151130" y="182880"/>
                      <a:pt x="135890" y="191770"/>
                      <a:pt x="127000" y="190500"/>
                    </a:cubicBezTo>
                    <a:cubicBezTo>
                      <a:pt x="119380" y="190500"/>
                      <a:pt x="105410" y="171450"/>
                      <a:pt x="105410" y="171450"/>
                    </a:cubicBezTo>
                  </a:path>
                </a:pathLst>
              </a:custGeom>
              <a:solidFill>
                <a:srgbClr val="0571D3"/>
              </a:solidFill>
              <a:ln cap="sq">
                <a:noFill/>
                <a:prstDash val="solid"/>
                <a:miter/>
              </a:ln>
            </p:spPr>
          </p:sp>
        </p:grpSp>
        <p:grpSp>
          <p:nvGrpSpPr>
            <p:cNvPr id="187" name="Group 187"/>
            <p:cNvGrpSpPr/>
            <p:nvPr/>
          </p:nvGrpSpPr>
          <p:grpSpPr>
            <a:xfrm>
              <a:off x="6667509" y="3544900"/>
              <a:ext cx="290830" cy="255270"/>
              <a:chOff x="0" y="0"/>
              <a:chExt cx="290830" cy="255270"/>
            </a:xfrm>
          </p:grpSpPr>
          <p:sp>
            <p:nvSpPr>
              <p:cNvPr id="188" name="Freeform 188"/>
              <p:cNvSpPr/>
              <p:nvPr/>
            </p:nvSpPr>
            <p:spPr>
              <a:xfrm>
                <a:off x="49530" y="49530"/>
                <a:ext cx="191770" cy="158750"/>
              </a:xfrm>
              <a:custGeom>
                <a:avLst/>
                <a:gdLst/>
                <a:ahLst/>
                <a:cxnLst/>
                <a:rect l="l" t="t" r="r" b="b"/>
                <a:pathLst>
                  <a:path w="191770" h="158750">
                    <a:moveTo>
                      <a:pt x="17780" y="106680"/>
                    </a:moveTo>
                    <a:cubicBezTo>
                      <a:pt x="165100" y="0"/>
                      <a:pt x="172720" y="1270"/>
                      <a:pt x="179070" y="5080"/>
                    </a:cubicBezTo>
                    <a:cubicBezTo>
                      <a:pt x="185420" y="10160"/>
                      <a:pt x="191770" y="26670"/>
                      <a:pt x="189230" y="34290"/>
                    </a:cubicBezTo>
                    <a:cubicBezTo>
                      <a:pt x="186690" y="41910"/>
                      <a:pt x="172720" y="52070"/>
                      <a:pt x="163830" y="52070"/>
                    </a:cubicBezTo>
                    <a:cubicBezTo>
                      <a:pt x="157480" y="53340"/>
                      <a:pt x="147320" y="46990"/>
                      <a:pt x="143510" y="40640"/>
                    </a:cubicBezTo>
                    <a:cubicBezTo>
                      <a:pt x="139700" y="33020"/>
                      <a:pt x="140970" y="16510"/>
                      <a:pt x="146050" y="10160"/>
                    </a:cubicBezTo>
                    <a:cubicBezTo>
                      <a:pt x="149860" y="3810"/>
                      <a:pt x="161290" y="1270"/>
                      <a:pt x="167640" y="1270"/>
                    </a:cubicBezTo>
                    <a:cubicBezTo>
                      <a:pt x="175260" y="2540"/>
                      <a:pt x="184150" y="8890"/>
                      <a:pt x="187960" y="15240"/>
                    </a:cubicBezTo>
                    <a:cubicBezTo>
                      <a:pt x="190500" y="21590"/>
                      <a:pt x="191770" y="30480"/>
                      <a:pt x="186690" y="39370"/>
                    </a:cubicBezTo>
                    <a:cubicBezTo>
                      <a:pt x="176530" y="62230"/>
                      <a:pt x="114300" y="113030"/>
                      <a:pt x="81280" y="132080"/>
                    </a:cubicBezTo>
                    <a:cubicBezTo>
                      <a:pt x="58420" y="144780"/>
                      <a:pt x="29210" y="158750"/>
                      <a:pt x="16510" y="153670"/>
                    </a:cubicBezTo>
                    <a:cubicBezTo>
                      <a:pt x="7620" y="151130"/>
                      <a:pt x="0" y="137160"/>
                      <a:pt x="1270" y="129540"/>
                    </a:cubicBezTo>
                    <a:cubicBezTo>
                      <a:pt x="1270" y="121920"/>
                      <a:pt x="17780" y="106680"/>
                      <a:pt x="17780" y="106680"/>
                    </a:cubicBezTo>
                  </a:path>
                </a:pathLst>
              </a:custGeom>
              <a:solidFill>
                <a:srgbClr val="0571D3"/>
              </a:solidFill>
              <a:ln cap="sq">
                <a:noFill/>
                <a:prstDash val="solid"/>
                <a:miter/>
              </a:ln>
            </p:spPr>
          </p:sp>
        </p:grpSp>
        <p:grpSp>
          <p:nvGrpSpPr>
            <p:cNvPr id="189" name="Group 189"/>
            <p:cNvGrpSpPr/>
            <p:nvPr/>
          </p:nvGrpSpPr>
          <p:grpSpPr>
            <a:xfrm>
              <a:off x="6898649" y="3544900"/>
              <a:ext cx="302260" cy="186690"/>
              <a:chOff x="0" y="0"/>
              <a:chExt cx="302260" cy="186690"/>
            </a:xfrm>
          </p:grpSpPr>
          <p:sp>
            <p:nvSpPr>
              <p:cNvPr id="190" name="Freeform 190"/>
              <p:cNvSpPr/>
              <p:nvPr/>
            </p:nvSpPr>
            <p:spPr>
              <a:xfrm>
                <a:off x="49530" y="53340"/>
                <a:ext cx="201930" cy="88900"/>
              </a:xfrm>
              <a:custGeom>
                <a:avLst/>
                <a:gdLst/>
                <a:ahLst/>
                <a:cxnLst/>
                <a:rect l="l" t="t" r="r" b="b"/>
                <a:pathLst>
                  <a:path w="201930" h="88900">
                    <a:moveTo>
                      <a:pt x="17780" y="10160"/>
                    </a:moveTo>
                    <a:cubicBezTo>
                      <a:pt x="123190" y="0"/>
                      <a:pt x="139700" y="10160"/>
                      <a:pt x="156210" y="17780"/>
                    </a:cubicBezTo>
                    <a:cubicBezTo>
                      <a:pt x="171450" y="26670"/>
                      <a:pt x="194310" y="34290"/>
                      <a:pt x="199390" y="45720"/>
                    </a:cubicBezTo>
                    <a:cubicBezTo>
                      <a:pt x="201930" y="55880"/>
                      <a:pt x="194310" y="76200"/>
                      <a:pt x="186690" y="81280"/>
                    </a:cubicBezTo>
                    <a:cubicBezTo>
                      <a:pt x="180340" y="85090"/>
                      <a:pt x="168910" y="82550"/>
                      <a:pt x="162560" y="80010"/>
                    </a:cubicBezTo>
                    <a:cubicBezTo>
                      <a:pt x="157480" y="76200"/>
                      <a:pt x="149860" y="66040"/>
                      <a:pt x="151130" y="58420"/>
                    </a:cubicBezTo>
                    <a:cubicBezTo>
                      <a:pt x="152400" y="50800"/>
                      <a:pt x="167640" y="33020"/>
                      <a:pt x="176530" y="31750"/>
                    </a:cubicBezTo>
                    <a:cubicBezTo>
                      <a:pt x="184150" y="31750"/>
                      <a:pt x="199390" y="43180"/>
                      <a:pt x="200660" y="50800"/>
                    </a:cubicBezTo>
                    <a:cubicBezTo>
                      <a:pt x="201930" y="59690"/>
                      <a:pt x="193040" y="78740"/>
                      <a:pt x="181610" y="82550"/>
                    </a:cubicBezTo>
                    <a:cubicBezTo>
                      <a:pt x="162560" y="88900"/>
                      <a:pt x="116840" y="52070"/>
                      <a:pt x="87630" y="48260"/>
                    </a:cubicBezTo>
                    <a:cubicBezTo>
                      <a:pt x="62230" y="45720"/>
                      <a:pt x="30480" y="64770"/>
                      <a:pt x="16510" y="58420"/>
                    </a:cubicBezTo>
                    <a:cubicBezTo>
                      <a:pt x="7620" y="53340"/>
                      <a:pt x="0" y="41910"/>
                      <a:pt x="1270" y="33020"/>
                    </a:cubicBezTo>
                    <a:cubicBezTo>
                      <a:pt x="1270" y="25400"/>
                      <a:pt x="17780" y="10160"/>
                      <a:pt x="17780" y="10160"/>
                    </a:cubicBezTo>
                  </a:path>
                </a:pathLst>
              </a:custGeom>
              <a:solidFill>
                <a:srgbClr val="0571D3"/>
              </a:solidFill>
              <a:ln cap="sq">
                <a:noFill/>
                <a:prstDash val="solid"/>
                <a:miter/>
              </a:ln>
            </p:spPr>
          </p:sp>
        </p:grpSp>
        <p:grpSp>
          <p:nvGrpSpPr>
            <p:cNvPr id="191" name="Group 191"/>
            <p:cNvGrpSpPr/>
            <p:nvPr/>
          </p:nvGrpSpPr>
          <p:grpSpPr>
            <a:xfrm>
              <a:off x="7141219" y="3522040"/>
              <a:ext cx="303530" cy="198120"/>
              <a:chOff x="0" y="0"/>
              <a:chExt cx="303530" cy="198120"/>
            </a:xfrm>
          </p:grpSpPr>
          <p:sp>
            <p:nvSpPr>
              <p:cNvPr id="192" name="Freeform 192"/>
              <p:cNvSpPr/>
              <p:nvPr/>
            </p:nvSpPr>
            <p:spPr>
              <a:xfrm>
                <a:off x="49530" y="49530"/>
                <a:ext cx="203200" cy="106680"/>
              </a:xfrm>
              <a:custGeom>
                <a:avLst/>
                <a:gdLst/>
                <a:ahLst/>
                <a:cxnLst/>
                <a:rect l="l" t="t" r="r" b="b"/>
                <a:pathLst>
                  <a:path w="203200" h="106680">
                    <a:moveTo>
                      <a:pt x="20320" y="48260"/>
                    </a:moveTo>
                    <a:cubicBezTo>
                      <a:pt x="165100" y="19050"/>
                      <a:pt x="170180" y="1270"/>
                      <a:pt x="179070" y="1270"/>
                    </a:cubicBezTo>
                    <a:cubicBezTo>
                      <a:pt x="186690" y="1270"/>
                      <a:pt x="200660" y="13970"/>
                      <a:pt x="200660" y="21590"/>
                    </a:cubicBezTo>
                    <a:cubicBezTo>
                      <a:pt x="201930" y="30480"/>
                      <a:pt x="187960" y="50800"/>
                      <a:pt x="179070" y="52070"/>
                    </a:cubicBezTo>
                    <a:cubicBezTo>
                      <a:pt x="171450" y="53340"/>
                      <a:pt x="152400" y="36830"/>
                      <a:pt x="151130" y="27940"/>
                    </a:cubicBezTo>
                    <a:cubicBezTo>
                      <a:pt x="149860" y="21590"/>
                      <a:pt x="154940" y="11430"/>
                      <a:pt x="160020" y="6350"/>
                    </a:cubicBezTo>
                    <a:cubicBezTo>
                      <a:pt x="166370" y="2540"/>
                      <a:pt x="177800" y="0"/>
                      <a:pt x="184150" y="2540"/>
                    </a:cubicBezTo>
                    <a:cubicBezTo>
                      <a:pt x="191770" y="5080"/>
                      <a:pt x="203200" y="19050"/>
                      <a:pt x="201930" y="27940"/>
                    </a:cubicBezTo>
                    <a:cubicBezTo>
                      <a:pt x="199390" y="41910"/>
                      <a:pt x="163830" y="63500"/>
                      <a:pt x="138430" y="74930"/>
                    </a:cubicBezTo>
                    <a:cubicBezTo>
                      <a:pt x="106680" y="88900"/>
                      <a:pt x="41910" y="106680"/>
                      <a:pt x="20320" y="97790"/>
                    </a:cubicBezTo>
                    <a:cubicBezTo>
                      <a:pt x="8890" y="92710"/>
                      <a:pt x="0" y="78740"/>
                      <a:pt x="1270" y="69850"/>
                    </a:cubicBezTo>
                    <a:cubicBezTo>
                      <a:pt x="1270" y="62230"/>
                      <a:pt x="20320" y="48260"/>
                      <a:pt x="20320" y="48260"/>
                    </a:cubicBezTo>
                  </a:path>
                </a:pathLst>
              </a:custGeom>
              <a:solidFill>
                <a:srgbClr val="0571D3"/>
              </a:solidFill>
              <a:ln cap="sq">
                <a:noFill/>
                <a:prstDash val="solid"/>
                <a:miter/>
              </a:ln>
            </p:spPr>
          </p:sp>
        </p:grpSp>
        <p:grpSp>
          <p:nvGrpSpPr>
            <p:cNvPr id="193" name="Group 193"/>
            <p:cNvGrpSpPr/>
            <p:nvPr/>
          </p:nvGrpSpPr>
          <p:grpSpPr>
            <a:xfrm>
              <a:off x="7395219" y="3558870"/>
              <a:ext cx="222250" cy="278130"/>
              <a:chOff x="0" y="0"/>
              <a:chExt cx="222250" cy="278130"/>
            </a:xfrm>
          </p:grpSpPr>
          <p:sp>
            <p:nvSpPr>
              <p:cNvPr id="194" name="Freeform 194"/>
              <p:cNvSpPr/>
              <p:nvPr/>
            </p:nvSpPr>
            <p:spPr>
              <a:xfrm>
                <a:off x="44450" y="48260"/>
                <a:ext cx="127000" cy="179070"/>
              </a:xfrm>
              <a:custGeom>
                <a:avLst/>
                <a:gdLst/>
                <a:ahLst/>
                <a:cxnLst/>
                <a:rect l="l" t="t" r="r" b="b"/>
                <a:pathLst>
                  <a:path w="127000" h="179070">
                    <a:moveTo>
                      <a:pt x="57150" y="25400"/>
                    </a:moveTo>
                    <a:cubicBezTo>
                      <a:pt x="66040" y="97790"/>
                      <a:pt x="123190" y="129540"/>
                      <a:pt x="125730" y="148590"/>
                    </a:cubicBezTo>
                    <a:cubicBezTo>
                      <a:pt x="127000" y="158750"/>
                      <a:pt x="119380" y="172720"/>
                      <a:pt x="111760" y="175260"/>
                    </a:cubicBezTo>
                    <a:cubicBezTo>
                      <a:pt x="102870" y="179070"/>
                      <a:pt x="81280" y="170180"/>
                      <a:pt x="77470" y="162560"/>
                    </a:cubicBezTo>
                    <a:cubicBezTo>
                      <a:pt x="73660" y="156210"/>
                      <a:pt x="74930" y="144780"/>
                      <a:pt x="80010" y="138430"/>
                    </a:cubicBezTo>
                    <a:cubicBezTo>
                      <a:pt x="83820" y="133350"/>
                      <a:pt x="93980" y="125730"/>
                      <a:pt x="100330" y="127000"/>
                    </a:cubicBezTo>
                    <a:cubicBezTo>
                      <a:pt x="109220" y="128270"/>
                      <a:pt x="125730" y="146050"/>
                      <a:pt x="125730" y="153670"/>
                    </a:cubicBezTo>
                    <a:cubicBezTo>
                      <a:pt x="125730" y="162560"/>
                      <a:pt x="109220" y="177800"/>
                      <a:pt x="97790" y="177800"/>
                    </a:cubicBezTo>
                    <a:cubicBezTo>
                      <a:pt x="78740" y="177800"/>
                      <a:pt x="35560" y="129540"/>
                      <a:pt x="20320" y="109220"/>
                    </a:cubicBezTo>
                    <a:cubicBezTo>
                      <a:pt x="11430" y="96520"/>
                      <a:pt x="8890" y="87630"/>
                      <a:pt x="6350" y="73660"/>
                    </a:cubicBezTo>
                    <a:cubicBezTo>
                      <a:pt x="2540" y="57150"/>
                      <a:pt x="0" y="25400"/>
                      <a:pt x="8890" y="13970"/>
                    </a:cubicBezTo>
                    <a:cubicBezTo>
                      <a:pt x="15240" y="5080"/>
                      <a:pt x="31750" y="0"/>
                      <a:pt x="40640" y="2540"/>
                    </a:cubicBezTo>
                    <a:cubicBezTo>
                      <a:pt x="48260" y="3810"/>
                      <a:pt x="57150" y="25400"/>
                      <a:pt x="57150" y="25400"/>
                    </a:cubicBezTo>
                  </a:path>
                </a:pathLst>
              </a:custGeom>
              <a:solidFill>
                <a:srgbClr val="0571D3"/>
              </a:solidFill>
              <a:ln cap="sq">
                <a:noFill/>
                <a:prstDash val="solid"/>
                <a:miter/>
              </a:ln>
            </p:spPr>
          </p:sp>
        </p:grpSp>
        <p:grpSp>
          <p:nvGrpSpPr>
            <p:cNvPr id="195" name="Group 195"/>
            <p:cNvGrpSpPr/>
            <p:nvPr/>
          </p:nvGrpSpPr>
          <p:grpSpPr>
            <a:xfrm>
              <a:off x="7383789" y="3788740"/>
              <a:ext cx="243840" cy="486410"/>
              <a:chOff x="0" y="0"/>
              <a:chExt cx="243840" cy="486410"/>
            </a:xfrm>
          </p:grpSpPr>
          <p:sp>
            <p:nvSpPr>
              <p:cNvPr id="196" name="Freeform 196"/>
              <p:cNvSpPr/>
              <p:nvPr/>
            </p:nvSpPr>
            <p:spPr>
              <a:xfrm>
                <a:off x="39370" y="48260"/>
                <a:ext cx="152400" cy="387350"/>
              </a:xfrm>
              <a:custGeom>
                <a:avLst/>
                <a:gdLst/>
                <a:ahLst/>
                <a:cxnLst/>
                <a:rect l="l" t="t" r="r" b="b"/>
                <a:pathLst>
                  <a:path w="152400" h="387350">
                    <a:moveTo>
                      <a:pt x="152400" y="36830"/>
                    </a:moveTo>
                    <a:cubicBezTo>
                      <a:pt x="85090" y="213360"/>
                      <a:pt x="83820" y="340360"/>
                      <a:pt x="59690" y="370840"/>
                    </a:cubicBezTo>
                    <a:cubicBezTo>
                      <a:pt x="50800" y="382270"/>
                      <a:pt x="34290" y="387350"/>
                      <a:pt x="26670" y="384810"/>
                    </a:cubicBezTo>
                    <a:cubicBezTo>
                      <a:pt x="19050" y="382270"/>
                      <a:pt x="10160" y="367030"/>
                      <a:pt x="11430" y="358140"/>
                    </a:cubicBezTo>
                    <a:cubicBezTo>
                      <a:pt x="11430" y="351790"/>
                      <a:pt x="17780" y="342900"/>
                      <a:pt x="24130" y="339090"/>
                    </a:cubicBezTo>
                    <a:cubicBezTo>
                      <a:pt x="30480" y="336550"/>
                      <a:pt x="41910" y="335280"/>
                      <a:pt x="48260" y="339090"/>
                    </a:cubicBezTo>
                    <a:cubicBezTo>
                      <a:pt x="54610" y="344170"/>
                      <a:pt x="62230" y="359410"/>
                      <a:pt x="60960" y="367030"/>
                    </a:cubicBezTo>
                    <a:cubicBezTo>
                      <a:pt x="59690" y="375920"/>
                      <a:pt x="45720" y="387350"/>
                      <a:pt x="36830" y="387350"/>
                    </a:cubicBezTo>
                    <a:cubicBezTo>
                      <a:pt x="27940" y="387350"/>
                      <a:pt x="15240" y="375920"/>
                      <a:pt x="11430" y="361950"/>
                    </a:cubicBezTo>
                    <a:cubicBezTo>
                      <a:pt x="0" y="323850"/>
                      <a:pt x="38100" y="195580"/>
                      <a:pt x="57150" y="133350"/>
                    </a:cubicBezTo>
                    <a:cubicBezTo>
                      <a:pt x="71120" y="87630"/>
                      <a:pt x="86360" y="35560"/>
                      <a:pt x="105410" y="16510"/>
                    </a:cubicBezTo>
                    <a:cubicBezTo>
                      <a:pt x="114300" y="6350"/>
                      <a:pt x="128270" y="0"/>
                      <a:pt x="135890" y="2540"/>
                    </a:cubicBezTo>
                    <a:cubicBezTo>
                      <a:pt x="143510" y="5080"/>
                      <a:pt x="152400" y="36830"/>
                      <a:pt x="152400" y="36830"/>
                    </a:cubicBezTo>
                  </a:path>
                </a:pathLst>
              </a:custGeom>
              <a:solidFill>
                <a:srgbClr val="0571D3"/>
              </a:solidFill>
              <a:ln cap="sq">
                <a:noFill/>
                <a:prstDash val="solid"/>
                <a:miter/>
              </a:ln>
            </p:spPr>
          </p:sp>
        </p:grpSp>
        <p:grpSp>
          <p:nvGrpSpPr>
            <p:cNvPr id="197" name="Group 197"/>
            <p:cNvGrpSpPr/>
            <p:nvPr/>
          </p:nvGrpSpPr>
          <p:grpSpPr>
            <a:xfrm>
              <a:off x="7434589" y="4159580"/>
              <a:ext cx="240030" cy="208280"/>
              <a:chOff x="0" y="0"/>
              <a:chExt cx="240030" cy="208280"/>
            </a:xfrm>
          </p:grpSpPr>
          <p:sp>
            <p:nvSpPr>
              <p:cNvPr id="198" name="Freeform 198"/>
              <p:cNvSpPr/>
              <p:nvPr/>
            </p:nvSpPr>
            <p:spPr>
              <a:xfrm>
                <a:off x="44450" y="49530"/>
                <a:ext cx="146050" cy="109220"/>
              </a:xfrm>
              <a:custGeom>
                <a:avLst/>
                <a:gdLst/>
                <a:ahLst/>
                <a:cxnLst/>
                <a:rect l="l" t="t" r="r" b="b"/>
                <a:pathLst>
                  <a:path w="146050" h="109220">
                    <a:moveTo>
                      <a:pt x="38100" y="1270"/>
                    </a:moveTo>
                    <a:cubicBezTo>
                      <a:pt x="146050" y="78740"/>
                      <a:pt x="143510" y="92710"/>
                      <a:pt x="138430" y="99060"/>
                    </a:cubicBezTo>
                    <a:cubicBezTo>
                      <a:pt x="132080" y="105410"/>
                      <a:pt x="114300" y="109220"/>
                      <a:pt x="107950" y="105410"/>
                    </a:cubicBezTo>
                    <a:cubicBezTo>
                      <a:pt x="100330" y="100330"/>
                      <a:pt x="92710" y="77470"/>
                      <a:pt x="96520" y="69850"/>
                    </a:cubicBezTo>
                    <a:cubicBezTo>
                      <a:pt x="100330" y="62230"/>
                      <a:pt x="124460" y="57150"/>
                      <a:pt x="132080" y="60960"/>
                    </a:cubicBezTo>
                    <a:cubicBezTo>
                      <a:pt x="139700" y="64770"/>
                      <a:pt x="146050" y="81280"/>
                      <a:pt x="143510" y="88900"/>
                    </a:cubicBezTo>
                    <a:cubicBezTo>
                      <a:pt x="140970" y="97790"/>
                      <a:pt x="129540" y="106680"/>
                      <a:pt x="118110" y="107950"/>
                    </a:cubicBezTo>
                    <a:cubicBezTo>
                      <a:pt x="93980" y="107950"/>
                      <a:pt x="16510" y="60960"/>
                      <a:pt x="6350" y="39370"/>
                    </a:cubicBezTo>
                    <a:cubicBezTo>
                      <a:pt x="0" y="27940"/>
                      <a:pt x="3810" y="11430"/>
                      <a:pt x="8890" y="5080"/>
                    </a:cubicBezTo>
                    <a:cubicBezTo>
                      <a:pt x="15240" y="0"/>
                      <a:pt x="38100" y="1270"/>
                      <a:pt x="38100" y="1270"/>
                    </a:cubicBezTo>
                  </a:path>
                </a:pathLst>
              </a:custGeom>
              <a:solidFill>
                <a:srgbClr val="0571D3"/>
              </a:solidFill>
              <a:ln cap="sq">
                <a:noFill/>
                <a:prstDash val="solid"/>
                <a:miter/>
              </a:ln>
            </p:spPr>
          </p:sp>
        </p:grpSp>
        <p:grpSp>
          <p:nvGrpSpPr>
            <p:cNvPr id="199" name="Group 199"/>
            <p:cNvGrpSpPr/>
            <p:nvPr/>
          </p:nvGrpSpPr>
          <p:grpSpPr>
            <a:xfrm>
              <a:off x="7579369" y="3915740"/>
              <a:ext cx="337820" cy="473710"/>
              <a:chOff x="0" y="0"/>
              <a:chExt cx="337820" cy="473710"/>
            </a:xfrm>
          </p:grpSpPr>
          <p:sp>
            <p:nvSpPr>
              <p:cNvPr id="200" name="Freeform 200"/>
              <p:cNvSpPr/>
              <p:nvPr/>
            </p:nvSpPr>
            <p:spPr>
              <a:xfrm>
                <a:off x="50800" y="48260"/>
                <a:ext cx="236220" cy="377190"/>
              </a:xfrm>
              <a:custGeom>
                <a:avLst/>
                <a:gdLst/>
                <a:ahLst/>
                <a:cxnLst/>
                <a:rect l="l" t="t" r="r" b="b"/>
                <a:pathLst>
                  <a:path w="236220" h="377190">
                    <a:moveTo>
                      <a:pt x="0" y="350520"/>
                    </a:moveTo>
                    <a:cubicBezTo>
                      <a:pt x="25400" y="231140"/>
                      <a:pt x="68580" y="154940"/>
                      <a:pt x="102870" y="106680"/>
                    </a:cubicBezTo>
                    <a:cubicBezTo>
                      <a:pt x="132080" y="67310"/>
                      <a:pt x="171450" y="15240"/>
                      <a:pt x="196850" y="5080"/>
                    </a:cubicBezTo>
                    <a:cubicBezTo>
                      <a:pt x="208280" y="1270"/>
                      <a:pt x="220980" y="2540"/>
                      <a:pt x="227330" y="7620"/>
                    </a:cubicBezTo>
                    <a:cubicBezTo>
                      <a:pt x="232410" y="12700"/>
                      <a:pt x="236220" y="24130"/>
                      <a:pt x="234950" y="30480"/>
                    </a:cubicBezTo>
                    <a:cubicBezTo>
                      <a:pt x="234950" y="36830"/>
                      <a:pt x="227330" y="46990"/>
                      <a:pt x="220980" y="49530"/>
                    </a:cubicBezTo>
                    <a:cubicBezTo>
                      <a:pt x="214630" y="53340"/>
                      <a:pt x="203200" y="52070"/>
                      <a:pt x="198120" y="49530"/>
                    </a:cubicBezTo>
                    <a:cubicBezTo>
                      <a:pt x="191770" y="45720"/>
                      <a:pt x="185420" y="35560"/>
                      <a:pt x="185420" y="29210"/>
                    </a:cubicBezTo>
                    <a:cubicBezTo>
                      <a:pt x="184150" y="21590"/>
                      <a:pt x="189230" y="11430"/>
                      <a:pt x="194310" y="7620"/>
                    </a:cubicBezTo>
                    <a:cubicBezTo>
                      <a:pt x="199390" y="2540"/>
                      <a:pt x="210820" y="0"/>
                      <a:pt x="218440" y="2540"/>
                    </a:cubicBezTo>
                    <a:cubicBezTo>
                      <a:pt x="224790" y="5080"/>
                      <a:pt x="236220" y="16510"/>
                      <a:pt x="236220" y="27940"/>
                    </a:cubicBezTo>
                    <a:cubicBezTo>
                      <a:pt x="234950" y="48260"/>
                      <a:pt x="184150" y="104140"/>
                      <a:pt x="166370" y="119380"/>
                    </a:cubicBezTo>
                    <a:cubicBezTo>
                      <a:pt x="157480" y="127000"/>
                      <a:pt x="149860" y="123190"/>
                      <a:pt x="142240" y="130810"/>
                    </a:cubicBezTo>
                    <a:cubicBezTo>
                      <a:pt x="127000" y="144780"/>
                      <a:pt x="109220" y="187960"/>
                      <a:pt x="95250" y="214630"/>
                    </a:cubicBezTo>
                    <a:cubicBezTo>
                      <a:pt x="82550" y="238760"/>
                      <a:pt x="67310" y="259080"/>
                      <a:pt x="59690" y="284480"/>
                    </a:cubicBezTo>
                    <a:cubicBezTo>
                      <a:pt x="50800" y="309880"/>
                      <a:pt x="55880" y="354330"/>
                      <a:pt x="44450" y="367030"/>
                    </a:cubicBezTo>
                    <a:cubicBezTo>
                      <a:pt x="38100" y="374650"/>
                      <a:pt x="24130" y="377190"/>
                      <a:pt x="16510" y="374650"/>
                    </a:cubicBezTo>
                    <a:cubicBezTo>
                      <a:pt x="8890" y="370840"/>
                      <a:pt x="0" y="350520"/>
                      <a:pt x="0" y="350520"/>
                    </a:cubicBezTo>
                  </a:path>
                </a:pathLst>
              </a:custGeom>
              <a:solidFill>
                <a:srgbClr val="0571D3"/>
              </a:solidFill>
              <a:ln cap="sq">
                <a:noFill/>
                <a:prstDash val="solid"/>
                <a:miter/>
              </a:ln>
            </p:spPr>
          </p:sp>
        </p:grpSp>
        <p:grpSp>
          <p:nvGrpSpPr>
            <p:cNvPr id="201" name="Group 201"/>
            <p:cNvGrpSpPr/>
            <p:nvPr/>
          </p:nvGrpSpPr>
          <p:grpSpPr>
            <a:xfrm>
              <a:off x="7799079" y="3638880"/>
              <a:ext cx="165100" cy="325120"/>
              <a:chOff x="0" y="0"/>
              <a:chExt cx="165100" cy="325120"/>
            </a:xfrm>
          </p:grpSpPr>
          <p:sp>
            <p:nvSpPr>
              <p:cNvPr id="202" name="Freeform 202"/>
              <p:cNvSpPr/>
              <p:nvPr/>
            </p:nvSpPr>
            <p:spPr>
              <a:xfrm>
                <a:off x="50800" y="48260"/>
                <a:ext cx="71120" cy="226060"/>
              </a:xfrm>
              <a:custGeom>
                <a:avLst/>
                <a:gdLst/>
                <a:ahLst/>
                <a:cxnLst/>
                <a:rect l="l" t="t" r="r" b="b"/>
                <a:pathLst>
                  <a:path w="71120" h="226060">
                    <a:moveTo>
                      <a:pt x="0" y="199390"/>
                    </a:moveTo>
                    <a:cubicBezTo>
                      <a:pt x="17780" y="8890"/>
                      <a:pt x="22860" y="3810"/>
                      <a:pt x="30480" y="2540"/>
                    </a:cubicBezTo>
                    <a:cubicBezTo>
                      <a:pt x="38100" y="0"/>
                      <a:pt x="53340" y="6350"/>
                      <a:pt x="58420" y="13970"/>
                    </a:cubicBezTo>
                    <a:cubicBezTo>
                      <a:pt x="62230" y="19050"/>
                      <a:pt x="63500" y="30480"/>
                      <a:pt x="59690" y="36830"/>
                    </a:cubicBezTo>
                    <a:cubicBezTo>
                      <a:pt x="55880" y="44450"/>
                      <a:pt x="40640" y="52070"/>
                      <a:pt x="33020" y="52070"/>
                    </a:cubicBezTo>
                    <a:cubicBezTo>
                      <a:pt x="25400" y="50800"/>
                      <a:pt x="16510" y="44450"/>
                      <a:pt x="13970" y="36830"/>
                    </a:cubicBezTo>
                    <a:cubicBezTo>
                      <a:pt x="11430" y="29210"/>
                      <a:pt x="15240" y="12700"/>
                      <a:pt x="20320" y="7620"/>
                    </a:cubicBezTo>
                    <a:cubicBezTo>
                      <a:pt x="25400" y="2540"/>
                      <a:pt x="36830" y="0"/>
                      <a:pt x="43180" y="2540"/>
                    </a:cubicBezTo>
                    <a:cubicBezTo>
                      <a:pt x="50800" y="5080"/>
                      <a:pt x="58420" y="13970"/>
                      <a:pt x="62230" y="26670"/>
                    </a:cubicBezTo>
                    <a:cubicBezTo>
                      <a:pt x="71120" y="58420"/>
                      <a:pt x="66040" y="177800"/>
                      <a:pt x="49530" y="205740"/>
                    </a:cubicBezTo>
                    <a:cubicBezTo>
                      <a:pt x="43180" y="218440"/>
                      <a:pt x="30480" y="226060"/>
                      <a:pt x="21590" y="224790"/>
                    </a:cubicBezTo>
                    <a:cubicBezTo>
                      <a:pt x="13970" y="223520"/>
                      <a:pt x="0" y="199390"/>
                      <a:pt x="0" y="199390"/>
                    </a:cubicBezTo>
                  </a:path>
                </a:pathLst>
              </a:custGeom>
              <a:solidFill>
                <a:srgbClr val="0571D3"/>
              </a:solidFill>
              <a:ln cap="sq">
                <a:noFill/>
                <a:prstDash val="solid"/>
                <a:miter/>
              </a:ln>
            </p:spPr>
          </p:sp>
        </p:grpSp>
        <p:grpSp>
          <p:nvGrpSpPr>
            <p:cNvPr id="203" name="Group 203"/>
            <p:cNvGrpSpPr/>
            <p:nvPr/>
          </p:nvGrpSpPr>
          <p:grpSpPr>
            <a:xfrm>
              <a:off x="7810509" y="3522040"/>
              <a:ext cx="473710" cy="265430"/>
              <a:chOff x="0" y="0"/>
              <a:chExt cx="473710" cy="265430"/>
            </a:xfrm>
          </p:grpSpPr>
          <p:sp>
            <p:nvSpPr>
              <p:cNvPr id="204" name="Freeform 204"/>
              <p:cNvSpPr/>
              <p:nvPr/>
            </p:nvSpPr>
            <p:spPr>
              <a:xfrm>
                <a:off x="49530" y="48260"/>
                <a:ext cx="378460" cy="175260"/>
              </a:xfrm>
              <a:custGeom>
                <a:avLst/>
                <a:gdLst/>
                <a:ahLst/>
                <a:cxnLst/>
                <a:rect l="l" t="t" r="r" b="b"/>
                <a:pathLst>
                  <a:path w="378460" h="175260">
                    <a:moveTo>
                      <a:pt x="26670" y="118110"/>
                    </a:moveTo>
                    <a:cubicBezTo>
                      <a:pt x="134620" y="113030"/>
                      <a:pt x="304800" y="0"/>
                      <a:pt x="346710" y="2540"/>
                    </a:cubicBezTo>
                    <a:cubicBezTo>
                      <a:pt x="360680" y="3810"/>
                      <a:pt x="370840" y="10160"/>
                      <a:pt x="373380" y="17780"/>
                    </a:cubicBezTo>
                    <a:cubicBezTo>
                      <a:pt x="375920" y="26670"/>
                      <a:pt x="365760" y="46990"/>
                      <a:pt x="358140" y="52070"/>
                    </a:cubicBezTo>
                    <a:cubicBezTo>
                      <a:pt x="353060" y="54610"/>
                      <a:pt x="340360" y="52070"/>
                      <a:pt x="335280" y="48260"/>
                    </a:cubicBezTo>
                    <a:cubicBezTo>
                      <a:pt x="328930" y="44450"/>
                      <a:pt x="323850" y="34290"/>
                      <a:pt x="325120" y="26670"/>
                    </a:cubicBezTo>
                    <a:cubicBezTo>
                      <a:pt x="326390" y="19050"/>
                      <a:pt x="344170" y="3810"/>
                      <a:pt x="351790" y="2540"/>
                    </a:cubicBezTo>
                    <a:cubicBezTo>
                      <a:pt x="359410" y="2540"/>
                      <a:pt x="368300" y="8890"/>
                      <a:pt x="372110" y="15240"/>
                    </a:cubicBezTo>
                    <a:cubicBezTo>
                      <a:pt x="375920" y="21590"/>
                      <a:pt x="378460" y="30480"/>
                      <a:pt x="372110" y="39370"/>
                    </a:cubicBezTo>
                    <a:cubicBezTo>
                      <a:pt x="353060" y="71120"/>
                      <a:pt x="161290" y="149860"/>
                      <a:pt x="95250" y="165100"/>
                    </a:cubicBezTo>
                    <a:cubicBezTo>
                      <a:pt x="62230" y="172720"/>
                      <a:pt x="29210" y="175260"/>
                      <a:pt x="15240" y="166370"/>
                    </a:cubicBezTo>
                    <a:cubicBezTo>
                      <a:pt x="6350" y="161290"/>
                      <a:pt x="0" y="148590"/>
                      <a:pt x="1270" y="140970"/>
                    </a:cubicBezTo>
                    <a:cubicBezTo>
                      <a:pt x="2540" y="132080"/>
                      <a:pt x="26670" y="118110"/>
                      <a:pt x="26670" y="118110"/>
                    </a:cubicBezTo>
                  </a:path>
                </a:pathLst>
              </a:custGeom>
              <a:solidFill>
                <a:srgbClr val="0571D3"/>
              </a:solidFill>
              <a:ln cap="sq">
                <a:noFill/>
                <a:prstDash val="solid"/>
                <a:miter/>
              </a:ln>
            </p:spPr>
          </p:sp>
        </p:grpSp>
        <p:grpSp>
          <p:nvGrpSpPr>
            <p:cNvPr id="205" name="Group 205"/>
            <p:cNvGrpSpPr/>
            <p:nvPr/>
          </p:nvGrpSpPr>
          <p:grpSpPr>
            <a:xfrm>
              <a:off x="7580639" y="2992450"/>
              <a:ext cx="748030" cy="648970"/>
              <a:chOff x="0" y="0"/>
              <a:chExt cx="748030" cy="648970"/>
            </a:xfrm>
          </p:grpSpPr>
          <p:sp>
            <p:nvSpPr>
              <p:cNvPr id="206" name="Freeform 206"/>
              <p:cNvSpPr/>
              <p:nvPr/>
            </p:nvSpPr>
            <p:spPr>
              <a:xfrm>
                <a:off x="49530" y="48260"/>
                <a:ext cx="651510" cy="548640"/>
              </a:xfrm>
              <a:custGeom>
                <a:avLst/>
                <a:gdLst/>
                <a:ahLst/>
                <a:cxnLst/>
                <a:rect l="l" t="t" r="r" b="b"/>
                <a:pathLst>
                  <a:path w="651510" h="548640">
                    <a:moveTo>
                      <a:pt x="45720" y="10160"/>
                    </a:moveTo>
                    <a:cubicBezTo>
                      <a:pt x="440690" y="396240"/>
                      <a:pt x="516890" y="463550"/>
                      <a:pt x="551180" y="469900"/>
                    </a:cubicBezTo>
                    <a:cubicBezTo>
                      <a:pt x="562610" y="472440"/>
                      <a:pt x="566420" y="461010"/>
                      <a:pt x="577850" y="462280"/>
                    </a:cubicBezTo>
                    <a:cubicBezTo>
                      <a:pt x="594360" y="464820"/>
                      <a:pt x="633730" y="487680"/>
                      <a:pt x="642620" y="504190"/>
                    </a:cubicBezTo>
                    <a:cubicBezTo>
                      <a:pt x="648970" y="514350"/>
                      <a:pt x="650240" y="534670"/>
                      <a:pt x="643890" y="541020"/>
                    </a:cubicBezTo>
                    <a:cubicBezTo>
                      <a:pt x="638810" y="546100"/>
                      <a:pt x="613410" y="546100"/>
                      <a:pt x="607060" y="539750"/>
                    </a:cubicBezTo>
                    <a:cubicBezTo>
                      <a:pt x="601980" y="533400"/>
                      <a:pt x="603250" y="509270"/>
                      <a:pt x="609600" y="502920"/>
                    </a:cubicBezTo>
                    <a:cubicBezTo>
                      <a:pt x="615950" y="497840"/>
                      <a:pt x="640080" y="501650"/>
                      <a:pt x="646430" y="508000"/>
                    </a:cubicBezTo>
                    <a:cubicBezTo>
                      <a:pt x="651510" y="513080"/>
                      <a:pt x="650240" y="532130"/>
                      <a:pt x="646430" y="538480"/>
                    </a:cubicBezTo>
                    <a:cubicBezTo>
                      <a:pt x="642620" y="544830"/>
                      <a:pt x="633730" y="548640"/>
                      <a:pt x="624840" y="548640"/>
                    </a:cubicBezTo>
                    <a:cubicBezTo>
                      <a:pt x="604520" y="548640"/>
                      <a:pt x="565150" y="528320"/>
                      <a:pt x="529590" y="509270"/>
                    </a:cubicBezTo>
                    <a:cubicBezTo>
                      <a:pt x="476250" y="480060"/>
                      <a:pt x="407670" y="433070"/>
                      <a:pt x="339090" y="375920"/>
                    </a:cubicBezTo>
                    <a:cubicBezTo>
                      <a:pt x="246380" y="298450"/>
                      <a:pt x="80010" y="138430"/>
                      <a:pt x="31750" y="74930"/>
                    </a:cubicBezTo>
                    <a:cubicBezTo>
                      <a:pt x="13970" y="50800"/>
                      <a:pt x="0" y="31750"/>
                      <a:pt x="1270" y="19050"/>
                    </a:cubicBezTo>
                    <a:cubicBezTo>
                      <a:pt x="2540" y="11430"/>
                      <a:pt x="11430" y="3810"/>
                      <a:pt x="17780" y="2540"/>
                    </a:cubicBezTo>
                    <a:cubicBezTo>
                      <a:pt x="25400" y="0"/>
                      <a:pt x="45720" y="10160"/>
                      <a:pt x="45720" y="10160"/>
                    </a:cubicBezTo>
                  </a:path>
                </a:pathLst>
              </a:custGeom>
              <a:solidFill>
                <a:srgbClr val="0571D3"/>
              </a:solidFill>
              <a:ln cap="sq">
                <a:noFill/>
                <a:prstDash val="solid"/>
                <a:miter/>
              </a:ln>
            </p:spPr>
          </p:sp>
        </p:grpSp>
      </p:grpSp>
      <p:grpSp>
        <p:nvGrpSpPr>
          <p:cNvPr id="207" name="Group 207"/>
          <p:cNvGrpSpPr/>
          <p:nvPr/>
        </p:nvGrpSpPr>
        <p:grpSpPr>
          <a:xfrm>
            <a:off x="13174980" y="1210627"/>
            <a:ext cx="189548" cy="207645"/>
            <a:chOff x="0" y="0"/>
            <a:chExt cx="252730" cy="276860"/>
          </a:xfrm>
        </p:grpSpPr>
        <p:sp>
          <p:nvSpPr>
            <p:cNvPr id="208" name="Freeform 208"/>
            <p:cNvSpPr/>
            <p:nvPr/>
          </p:nvSpPr>
          <p:spPr>
            <a:xfrm>
              <a:off x="48260" y="46990"/>
              <a:ext cx="157480" cy="180340"/>
            </a:xfrm>
            <a:custGeom>
              <a:avLst/>
              <a:gdLst/>
              <a:ahLst/>
              <a:cxnLst/>
              <a:rect l="l" t="t" r="r" b="b"/>
              <a:pathLst>
                <a:path w="157480" h="180340">
                  <a:moveTo>
                    <a:pt x="152400" y="40640"/>
                  </a:moveTo>
                  <a:cubicBezTo>
                    <a:pt x="29210" y="180340"/>
                    <a:pt x="21590" y="179070"/>
                    <a:pt x="15240" y="175260"/>
                  </a:cubicBezTo>
                  <a:cubicBezTo>
                    <a:pt x="8890" y="172720"/>
                    <a:pt x="2540" y="162560"/>
                    <a:pt x="2540" y="156210"/>
                  </a:cubicBezTo>
                  <a:cubicBezTo>
                    <a:pt x="1270" y="148590"/>
                    <a:pt x="6350" y="138430"/>
                    <a:pt x="11430" y="133350"/>
                  </a:cubicBezTo>
                  <a:cubicBezTo>
                    <a:pt x="16510" y="129540"/>
                    <a:pt x="27940" y="125730"/>
                    <a:pt x="34290" y="128270"/>
                  </a:cubicBezTo>
                  <a:cubicBezTo>
                    <a:pt x="41910" y="132080"/>
                    <a:pt x="53340" y="153670"/>
                    <a:pt x="52070" y="161290"/>
                  </a:cubicBezTo>
                  <a:cubicBezTo>
                    <a:pt x="49530" y="168910"/>
                    <a:pt x="34290" y="179070"/>
                    <a:pt x="25400" y="179070"/>
                  </a:cubicBezTo>
                  <a:cubicBezTo>
                    <a:pt x="17780" y="177800"/>
                    <a:pt x="5080" y="167640"/>
                    <a:pt x="2540" y="158750"/>
                  </a:cubicBezTo>
                  <a:cubicBezTo>
                    <a:pt x="0" y="144780"/>
                    <a:pt x="16510" y="121920"/>
                    <a:pt x="30480" y="101600"/>
                  </a:cubicBezTo>
                  <a:cubicBezTo>
                    <a:pt x="50800" y="72390"/>
                    <a:pt x="95250" y="11430"/>
                    <a:pt x="119380" y="3810"/>
                  </a:cubicBezTo>
                  <a:cubicBezTo>
                    <a:pt x="132080" y="0"/>
                    <a:pt x="147320" y="5080"/>
                    <a:pt x="152400" y="11430"/>
                  </a:cubicBezTo>
                  <a:cubicBezTo>
                    <a:pt x="157480" y="17780"/>
                    <a:pt x="152400" y="40640"/>
                    <a:pt x="152400" y="40640"/>
                  </a:cubicBezTo>
                </a:path>
              </a:pathLst>
            </a:custGeom>
            <a:solidFill>
              <a:srgbClr val="0571D3"/>
            </a:solidFill>
            <a:ln cap="sq">
              <a:noFill/>
              <a:prstDash val="solid"/>
              <a:miter/>
            </a:ln>
          </p:spPr>
        </p:sp>
      </p:grpSp>
      <p:grpSp>
        <p:nvGrpSpPr>
          <p:cNvPr id="209" name="Group 209"/>
          <p:cNvGrpSpPr/>
          <p:nvPr/>
        </p:nvGrpSpPr>
        <p:grpSpPr>
          <a:xfrm>
            <a:off x="13105448" y="1332548"/>
            <a:ext cx="164783" cy="197167"/>
            <a:chOff x="0" y="0"/>
            <a:chExt cx="219710" cy="262890"/>
          </a:xfrm>
        </p:grpSpPr>
        <p:sp>
          <p:nvSpPr>
            <p:cNvPr id="210" name="Freeform 210"/>
            <p:cNvSpPr/>
            <p:nvPr/>
          </p:nvSpPr>
          <p:spPr>
            <a:xfrm>
              <a:off x="49530" y="46990"/>
              <a:ext cx="118110" cy="167640"/>
            </a:xfrm>
            <a:custGeom>
              <a:avLst/>
              <a:gdLst/>
              <a:ahLst/>
              <a:cxnLst/>
              <a:rect l="l" t="t" r="r" b="b"/>
              <a:pathLst>
                <a:path w="118110" h="167640">
                  <a:moveTo>
                    <a:pt x="118110" y="36830"/>
                  </a:moveTo>
                  <a:cubicBezTo>
                    <a:pt x="27940" y="167640"/>
                    <a:pt x="13970" y="165100"/>
                    <a:pt x="8890" y="158750"/>
                  </a:cubicBezTo>
                  <a:cubicBezTo>
                    <a:pt x="2540" y="153670"/>
                    <a:pt x="1270" y="135890"/>
                    <a:pt x="3810" y="128270"/>
                  </a:cubicBezTo>
                  <a:cubicBezTo>
                    <a:pt x="7620" y="121920"/>
                    <a:pt x="17780" y="115570"/>
                    <a:pt x="24130" y="115570"/>
                  </a:cubicBezTo>
                  <a:cubicBezTo>
                    <a:pt x="31750" y="114300"/>
                    <a:pt x="43180" y="118110"/>
                    <a:pt x="45720" y="124460"/>
                  </a:cubicBezTo>
                  <a:cubicBezTo>
                    <a:pt x="50800" y="132080"/>
                    <a:pt x="46990" y="154940"/>
                    <a:pt x="41910" y="161290"/>
                  </a:cubicBezTo>
                  <a:cubicBezTo>
                    <a:pt x="36830" y="166370"/>
                    <a:pt x="24130" y="167640"/>
                    <a:pt x="17780" y="165100"/>
                  </a:cubicBezTo>
                  <a:cubicBezTo>
                    <a:pt x="10160" y="161290"/>
                    <a:pt x="1270" y="151130"/>
                    <a:pt x="1270" y="138430"/>
                  </a:cubicBezTo>
                  <a:cubicBezTo>
                    <a:pt x="0" y="113030"/>
                    <a:pt x="49530" y="31750"/>
                    <a:pt x="73660" y="13970"/>
                  </a:cubicBezTo>
                  <a:cubicBezTo>
                    <a:pt x="85090" y="5080"/>
                    <a:pt x="102870" y="0"/>
                    <a:pt x="109220" y="3810"/>
                  </a:cubicBezTo>
                  <a:cubicBezTo>
                    <a:pt x="116840" y="7620"/>
                    <a:pt x="118110" y="36830"/>
                    <a:pt x="118110" y="36830"/>
                  </a:cubicBezTo>
                </a:path>
              </a:pathLst>
            </a:custGeom>
            <a:solidFill>
              <a:srgbClr val="0571D3"/>
            </a:solidFill>
            <a:ln cap="sq">
              <a:noFill/>
              <a:prstDash val="solid"/>
              <a:miter/>
            </a:ln>
          </p:spPr>
        </p:sp>
      </p:grpSp>
      <p:grpSp>
        <p:nvGrpSpPr>
          <p:cNvPr id="211" name="Group 211"/>
          <p:cNvGrpSpPr/>
          <p:nvPr/>
        </p:nvGrpSpPr>
        <p:grpSpPr>
          <a:xfrm>
            <a:off x="13108305" y="1418273"/>
            <a:ext cx="257175" cy="284797"/>
            <a:chOff x="0" y="0"/>
            <a:chExt cx="342900" cy="379730"/>
          </a:xfrm>
        </p:grpSpPr>
        <p:sp>
          <p:nvSpPr>
            <p:cNvPr id="212" name="Freeform 212"/>
            <p:cNvSpPr/>
            <p:nvPr/>
          </p:nvSpPr>
          <p:spPr>
            <a:xfrm>
              <a:off x="46990" y="46990"/>
              <a:ext cx="246380" cy="284480"/>
            </a:xfrm>
            <a:custGeom>
              <a:avLst/>
              <a:gdLst/>
              <a:ahLst/>
              <a:cxnLst/>
              <a:rect l="l" t="t" r="r" b="b"/>
              <a:pathLst>
                <a:path w="246380" h="284480">
                  <a:moveTo>
                    <a:pt x="46990" y="12700"/>
                  </a:moveTo>
                  <a:cubicBezTo>
                    <a:pt x="207010" y="181610"/>
                    <a:pt x="241300" y="223520"/>
                    <a:pt x="245110" y="247650"/>
                  </a:cubicBezTo>
                  <a:cubicBezTo>
                    <a:pt x="246380" y="260350"/>
                    <a:pt x="242570" y="271780"/>
                    <a:pt x="237490" y="276860"/>
                  </a:cubicBezTo>
                  <a:cubicBezTo>
                    <a:pt x="232410" y="281940"/>
                    <a:pt x="220980" y="284480"/>
                    <a:pt x="213360" y="281940"/>
                  </a:cubicBezTo>
                  <a:cubicBezTo>
                    <a:pt x="205740" y="278130"/>
                    <a:pt x="195580" y="264160"/>
                    <a:pt x="195580" y="256540"/>
                  </a:cubicBezTo>
                  <a:cubicBezTo>
                    <a:pt x="196850" y="248920"/>
                    <a:pt x="208280" y="234950"/>
                    <a:pt x="215900" y="232410"/>
                  </a:cubicBezTo>
                  <a:cubicBezTo>
                    <a:pt x="222250" y="231140"/>
                    <a:pt x="234950" y="233680"/>
                    <a:pt x="238760" y="238760"/>
                  </a:cubicBezTo>
                  <a:cubicBezTo>
                    <a:pt x="243840" y="245110"/>
                    <a:pt x="245110" y="269240"/>
                    <a:pt x="238760" y="275590"/>
                  </a:cubicBezTo>
                  <a:cubicBezTo>
                    <a:pt x="233680" y="281940"/>
                    <a:pt x="213360" y="280670"/>
                    <a:pt x="201930" y="274320"/>
                  </a:cubicBezTo>
                  <a:cubicBezTo>
                    <a:pt x="184150" y="262890"/>
                    <a:pt x="179070" y="223520"/>
                    <a:pt x="157480" y="193040"/>
                  </a:cubicBezTo>
                  <a:cubicBezTo>
                    <a:pt x="123190" y="148590"/>
                    <a:pt x="13970" y="76200"/>
                    <a:pt x="3810" y="40640"/>
                  </a:cubicBezTo>
                  <a:cubicBezTo>
                    <a:pt x="0" y="25400"/>
                    <a:pt x="6350" y="7620"/>
                    <a:pt x="13970" y="3810"/>
                  </a:cubicBezTo>
                  <a:cubicBezTo>
                    <a:pt x="20320" y="0"/>
                    <a:pt x="46990" y="12700"/>
                    <a:pt x="46990" y="12700"/>
                  </a:cubicBezTo>
                </a:path>
              </a:pathLst>
            </a:custGeom>
            <a:solidFill>
              <a:srgbClr val="0571D3"/>
            </a:solidFill>
            <a:ln cap="sq">
              <a:noFill/>
              <a:prstDash val="solid"/>
              <a:miter/>
            </a:ln>
          </p:spPr>
        </p:sp>
      </p:grpSp>
      <p:grpSp>
        <p:nvGrpSpPr>
          <p:cNvPr id="213" name="Group 213"/>
          <p:cNvGrpSpPr/>
          <p:nvPr/>
        </p:nvGrpSpPr>
        <p:grpSpPr>
          <a:xfrm>
            <a:off x="13295948" y="1606868"/>
            <a:ext cx="313372" cy="123825"/>
            <a:chOff x="0" y="0"/>
            <a:chExt cx="417830" cy="165100"/>
          </a:xfrm>
        </p:grpSpPr>
        <p:sp>
          <p:nvSpPr>
            <p:cNvPr id="214" name="Freeform 214"/>
            <p:cNvSpPr/>
            <p:nvPr/>
          </p:nvSpPr>
          <p:spPr>
            <a:xfrm>
              <a:off x="49530" y="50800"/>
              <a:ext cx="318770" cy="67310"/>
            </a:xfrm>
            <a:custGeom>
              <a:avLst/>
              <a:gdLst/>
              <a:ahLst/>
              <a:cxnLst/>
              <a:rect l="l" t="t" r="r" b="b"/>
              <a:pathLst>
                <a:path w="318770" h="67310">
                  <a:moveTo>
                    <a:pt x="26670" y="0"/>
                  </a:moveTo>
                  <a:cubicBezTo>
                    <a:pt x="279400" y="5080"/>
                    <a:pt x="304800" y="11430"/>
                    <a:pt x="313690" y="22860"/>
                  </a:cubicBezTo>
                  <a:cubicBezTo>
                    <a:pt x="318770" y="29210"/>
                    <a:pt x="318770" y="40640"/>
                    <a:pt x="316230" y="46990"/>
                  </a:cubicBezTo>
                  <a:cubicBezTo>
                    <a:pt x="312420" y="53340"/>
                    <a:pt x="304800" y="59690"/>
                    <a:pt x="297180" y="62230"/>
                  </a:cubicBezTo>
                  <a:cubicBezTo>
                    <a:pt x="290830" y="63500"/>
                    <a:pt x="279400" y="60960"/>
                    <a:pt x="274320" y="54610"/>
                  </a:cubicBezTo>
                  <a:cubicBezTo>
                    <a:pt x="269240" y="49530"/>
                    <a:pt x="266700" y="31750"/>
                    <a:pt x="270510" y="24130"/>
                  </a:cubicBezTo>
                  <a:cubicBezTo>
                    <a:pt x="273050" y="17780"/>
                    <a:pt x="283210" y="12700"/>
                    <a:pt x="289560" y="11430"/>
                  </a:cubicBezTo>
                  <a:cubicBezTo>
                    <a:pt x="297180" y="11430"/>
                    <a:pt x="307340" y="15240"/>
                    <a:pt x="311150" y="20320"/>
                  </a:cubicBezTo>
                  <a:cubicBezTo>
                    <a:pt x="316230" y="25400"/>
                    <a:pt x="318770" y="36830"/>
                    <a:pt x="316230" y="44450"/>
                  </a:cubicBezTo>
                  <a:cubicBezTo>
                    <a:pt x="313690" y="52070"/>
                    <a:pt x="302260" y="60960"/>
                    <a:pt x="292100" y="62230"/>
                  </a:cubicBezTo>
                  <a:cubicBezTo>
                    <a:pt x="280670" y="64770"/>
                    <a:pt x="270510" y="53340"/>
                    <a:pt x="251460" y="50800"/>
                  </a:cubicBezTo>
                  <a:cubicBezTo>
                    <a:pt x="205740" y="44450"/>
                    <a:pt x="53340" y="6731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215" name="Group 215"/>
          <p:cNvGrpSpPr/>
          <p:nvPr/>
        </p:nvGrpSpPr>
        <p:grpSpPr>
          <a:xfrm>
            <a:off x="13564552" y="1545908"/>
            <a:ext cx="321945" cy="183833"/>
            <a:chOff x="0" y="0"/>
            <a:chExt cx="429260" cy="245110"/>
          </a:xfrm>
        </p:grpSpPr>
        <p:sp>
          <p:nvSpPr>
            <p:cNvPr id="216" name="Freeform 216"/>
            <p:cNvSpPr/>
            <p:nvPr/>
          </p:nvSpPr>
          <p:spPr>
            <a:xfrm>
              <a:off x="49530" y="50800"/>
              <a:ext cx="330200" cy="154940"/>
            </a:xfrm>
            <a:custGeom>
              <a:avLst/>
              <a:gdLst/>
              <a:ahLst/>
              <a:cxnLst/>
              <a:rect l="l" t="t" r="r" b="b"/>
              <a:pathLst>
                <a:path w="330200" h="154940">
                  <a:moveTo>
                    <a:pt x="26670" y="92710"/>
                  </a:moveTo>
                  <a:cubicBezTo>
                    <a:pt x="198120" y="72390"/>
                    <a:pt x="274320" y="1270"/>
                    <a:pt x="302260" y="0"/>
                  </a:cubicBezTo>
                  <a:cubicBezTo>
                    <a:pt x="312420" y="0"/>
                    <a:pt x="318770" y="5080"/>
                    <a:pt x="323850" y="10160"/>
                  </a:cubicBezTo>
                  <a:cubicBezTo>
                    <a:pt x="327660" y="15240"/>
                    <a:pt x="330200" y="26670"/>
                    <a:pt x="327660" y="33020"/>
                  </a:cubicBezTo>
                  <a:cubicBezTo>
                    <a:pt x="325120" y="40640"/>
                    <a:pt x="317500" y="48260"/>
                    <a:pt x="311150" y="49530"/>
                  </a:cubicBezTo>
                  <a:cubicBezTo>
                    <a:pt x="302260" y="52070"/>
                    <a:pt x="287020" y="45720"/>
                    <a:pt x="281940" y="39370"/>
                  </a:cubicBezTo>
                  <a:cubicBezTo>
                    <a:pt x="278130" y="33020"/>
                    <a:pt x="276860" y="21590"/>
                    <a:pt x="280670" y="15240"/>
                  </a:cubicBezTo>
                  <a:cubicBezTo>
                    <a:pt x="284480" y="7620"/>
                    <a:pt x="299720" y="0"/>
                    <a:pt x="307340" y="0"/>
                  </a:cubicBezTo>
                  <a:cubicBezTo>
                    <a:pt x="314960" y="1270"/>
                    <a:pt x="327660" y="15240"/>
                    <a:pt x="328930" y="22860"/>
                  </a:cubicBezTo>
                  <a:cubicBezTo>
                    <a:pt x="330200" y="29210"/>
                    <a:pt x="327660" y="36830"/>
                    <a:pt x="320040" y="44450"/>
                  </a:cubicBezTo>
                  <a:cubicBezTo>
                    <a:pt x="300990" y="67310"/>
                    <a:pt x="220980" y="118110"/>
                    <a:pt x="168910" y="133350"/>
                  </a:cubicBezTo>
                  <a:cubicBezTo>
                    <a:pt x="120650" y="148590"/>
                    <a:pt x="45720" y="154940"/>
                    <a:pt x="20320" y="142240"/>
                  </a:cubicBezTo>
                  <a:cubicBezTo>
                    <a:pt x="8890" y="137160"/>
                    <a:pt x="0" y="123190"/>
                    <a:pt x="1270" y="115570"/>
                  </a:cubicBezTo>
                  <a:cubicBezTo>
                    <a:pt x="2540" y="106680"/>
                    <a:pt x="26670" y="92710"/>
                    <a:pt x="26670" y="92710"/>
                  </a:cubicBezTo>
                </a:path>
              </a:pathLst>
            </a:custGeom>
            <a:solidFill>
              <a:srgbClr val="0571D3"/>
            </a:solidFill>
            <a:ln cap="sq">
              <a:noFill/>
              <a:prstDash val="solid"/>
              <a:miter/>
            </a:ln>
          </p:spPr>
        </p:sp>
      </p:grpSp>
      <p:grpSp>
        <p:nvGrpSpPr>
          <p:cNvPr id="217" name="Group 217"/>
          <p:cNvGrpSpPr/>
          <p:nvPr/>
        </p:nvGrpSpPr>
        <p:grpSpPr>
          <a:xfrm>
            <a:off x="13772198" y="1338262"/>
            <a:ext cx="149542" cy="295275"/>
            <a:chOff x="0" y="0"/>
            <a:chExt cx="199390" cy="393700"/>
          </a:xfrm>
        </p:grpSpPr>
        <p:sp>
          <p:nvSpPr>
            <p:cNvPr id="218" name="Freeform 218"/>
            <p:cNvSpPr/>
            <p:nvPr/>
          </p:nvSpPr>
          <p:spPr>
            <a:xfrm>
              <a:off x="50800" y="49530"/>
              <a:ext cx="101600" cy="295910"/>
            </a:xfrm>
            <a:custGeom>
              <a:avLst/>
              <a:gdLst/>
              <a:ahLst/>
              <a:cxnLst/>
              <a:rect l="l" t="t" r="r" b="b"/>
              <a:pathLst>
                <a:path w="101600" h="295910">
                  <a:moveTo>
                    <a:pt x="0" y="269240"/>
                  </a:moveTo>
                  <a:cubicBezTo>
                    <a:pt x="5080" y="102870"/>
                    <a:pt x="12700" y="87630"/>
                    <a:pt x="21590" y="68580"/>
                  </a:cubicBezTo>
                  <a:cubicBezTo>
                    <a:pt x="31750" y="46990"/>
                    <a:pt x="46990" y="11430"/>
                    <a:pt x="60960" y="3810"/>
                  </a:cubicBezTo>
                  <a:cubicBezTo>
                    <a:pt x="68580" y="0"/>
                    <a:pt x="78740" y="1270"/>
                    <a:pt x="85090" y="5080"/>
                  </a:cubicBezTo>
                  <a:cubicBezTo>
                    <a:pt x="90170" y="8890"/>
                    <a:pt x="97790" y="17780"/>
                    <a:pt x="96520" y="25400"/>
                  </a:cubicBezTo>
                  <a:cubicBezTo>
                    <a:pt x="96520" y="34290"/>
                    <a:pt x="80010" y="52070"/>
                    <a:pt x="72390" y="52070"/>
                  </a:cubicBezTo>
                  <a:cubicBezTo>
                    <a:pt x="63500" y="52070"/>
                    <a:pt x="45720" y="34290"/>
                    <a:pt x="46990" y="25400"/>
                  </a:cubicBezTo>
                  <a:cubicBezTo>
                    <a:pt x="46990" y="16510"/>
                    <a:pt x="66040" y="1270"/>
                    <a:pt x="74930" y="1270"/>
                  </a:cubicBezTo>
                  <a:cubicBezTo>
                    <a:pt x="82550" y="1270"/>
                    <a:pt x="93980" y="11430"/>
                    <a:pt x="96520" y="22860"/>
                  </a:cubicBezTo>
                  <a:cubicBezTo>
                    <a:pt x="101600" y="43180"/>
                    <a:pt x="59690" y="87630"/>
                    <a:pt x="50800" y="127000"/>
                  </a:cubicBezTo>
                  <a:cubicBezTo>
                    <a:pt x="40640" y="172720"/>
                    <a:pt x="63500" y="259080"/>
                    <a:pt x="48260" y="280670"/>
                  </a:cubicBezTo>
                  <a:cubicBezTo>
                    <a:pt x="40640" y="290830"/>
                    <a:pt x="24130" y="295910"/>
                    <a:pt x="16510" y="293370"/>
                  </a:cubicBezTo>
                  <a:cubicBezTo>
                    <a:pt x="8890" y="290830"/>
                    <a:pt x="0" y="269240"/>
                    <a:pt x="0" y="269240"/>
                  </a:cubicBezTo>
                </a:path>
              </a:pathLst>
            </a:custGeom>
            <a:solidFill>
              <a:srgbClr val="0571D3"/>
            </a:solidFill>
            <a:ln cap="sq">
              <a:noFill/>
              <a:prstDash val="solid"/>
              <a:miter/>
            </a:ln>
          </p:spPr>
        </p:sp>
      </p:grpSp>
      <p:grpSp>
        <p:nvGrpSpPr>
          <p:cNvPr id="219" name="Group 219"/>
          <p:cNvGrpSpPr/>
          <p:nvPr/>
        </p:nvGrpSpPr>
        <p:grpSpPr>
          <a:xfrm>
            <a:off x="13806488" y="1070610"/>
            <a:ext cx="149542" cy="373380"/>
            <a:chOff x="0" y="0"/>
            <a:chExt cx="199390" cy="497840"/>
          </a:xfrm>
        </p:grpSpPr>
        <p:sp>
          <p:nvSpPr>
            <p:cNvPr id="220" name="Freeform 220"/>
            <p:cNvSpPr/>
            <p:nvPr/>
          </p:nvSpPr>
          <p:spPr>
            <a:xfrm>
              <a:off x="50800" y="48260"/>
              <a:ext cx="101600" cy="400050"/>
            </a:xfrm>
            <a:custGeom>
              <a:avLst/>
              <a:gdLst/>
              <a:ahLst/>
              <a:cxnLst/>
              <a:rect l="l" t="t" r="r" b="b"/>
              <a:pathLst>
                <a:path w="101600" h="400050">
                  <a:moveTo>
                    <a:pt x="0" y="373380"/>
                  </a:moveTo>
                  <a:cubicBezTo>
                    <a:pt x="21590" y="78740"/>
                    <a:pt x="35560" y="25400"/>
                    <a:pt x="53340" y="10160"/>
                  </a:cubicBezTo>
                  <a:cubicBezTo>
                    <a:pt x="62230" y="2540"/>
                    <a:pt x="74930" y="1270"/>
                    <a:pt x="82550" y="3810"/>
                  </a:cubicBezTo>
                  <a:cubicBezTo>
                    <a:pt x="90170" y="6350"/>
                    <a:pt x="96520" y="16510"/>
                    <a:pt x="97790" y="22860"/>
                  </a:cubicBezTo>
                  <a:cubicBezTo>
                    <a:pt x="97790" y="30480"/>
                    <a:pt x="93980" y="40640"/>
                    <a:pt x="88900" y="45720"/>
                  </a:cubicBezTo>
                  <a:cubicBezTo>
                    <a:pt x="83820" y="50800"/>
                    <a:pt x="73660" y="53340"/>
                    <a:pt x="66040" y="52070"/>
                  </a:cubicBezTo>
                  <a:cubicBezTo>
                    <a:pt x="58420" y="49530"/>
                    <a:pt x="48260" y="35560"/>
                    <a:pt x="46990" y="27940"/>
                  </a:cubicBezTo>
                  <a:cubicBezTo>
                    <a:pt x="45720" y="20320"/>
                    <a:pt x="50800" y="10160"/>
                    <a:pt x="57150" y="6350"/>
                  </a:cubicBezTo>
                  <a:cubicBezTo>
                    <a:pt x="62230" y="2540"/>
                    <a:pt x="73660" y="0"/>
                    <a:pt x="80010" y="2540"/>
                  </a:cubicBezTo>
                  <a:cubicBezTo>
                    <a:pt x="87630" y="6350"/>
                    <a:pt x="95250" y="15240"/>
                    <a:pt x="97790" y="27940"/>
                  </a:cubicBezTo>
                  <a:cubicBezTo>
                    <a:pt x="101600" y="58420"/>
                    <a:pt x="59690" y="132080"/>
                    <a:pt x="50800" y="189230"/>
                  </a:cubicBezTo>
                  <a:cubicBezTo>
                    <a:pt x="43180" y="248920"/>
                    <a:pt x="66040" y="349250"/>
                    <a:pt x="50800" y="379730"/>
                  </a:cubicBezTo>
                  <a:cubicBezTo>
                    <a:pt x="44450" y="391160"/>
                    <a:pt x="31750" y="400050"/>
                    <a:pt x="22860" y="398780"/>
                  </a:cubicBezTo>
                  <a:cubicBezTo>
                    <a:pt x="13970" y="397510"/>
                    <a:pt x="0" y="373380"/>
                    <a:pt x="0" y="373380"/>
                  </a:cubicBezTo>
                </a:path>
              </a:pathLst>
            </a:custGeom>
            <a:solidFill>
              <a:srgbClr val="0571D3"/>
            </a:solidFill>
            <a:ln cap="sq">
              <a:noFill/>
              <a:prstDash val="solid"/>
              <a:miter/>
            </a:ln>
          </p:spPr>
        </p:sp>
      </p:grpSp>
      <p:grpSp>
        <p:nvGrpSpPr>
          <p:cNvPr id="221" name="Group 221"/>
          <p:cNvGrpSpPr/>
          <p:nvPr/>
        </p:nvGrpSpPr>
        <p:grpSpPr>
          <a:xfrm>
            <a:off x="13870305" y="794385"/>
            <a:ext cx="312420" cy="371475"/>
            <a:chOff x="0" y="0"/>
            <a:chExt cx="416560" cy="495300"/>
          </a:xfrm>
        </p:grpSpPr>
        <p:sp>
          <p:nvSpPr>
            <p:cNvPr id="222" name="Freeform 222"/>
            <p:cNvSpPr/>
            <p:nvPr/>
          </p:nvSpPr>
          <p:spPr>
            <a:xfrm>
              <a:off x="50800" y="46990"/>
              <a:ext cx="317500" cy="400050"/>
            </a:xfrm>
            <a:custGeom>
              <a:avLst/>
              <a:gdLst/>
              <a:ahLst/>
              <a:cxnLst/>
              <a:rect l="l" t="t" r="r" b="b"/>
              <a:pathLst>
                <a:path w="317500" h="400050">
                  <a:moveTo>
                    <a:pt x="0" y="365760"/>
                  </a:moveTo>
                  <a:cubicBezTo>
                    <a:pt x="58420" y="238760"/>
                    <a:pt x="102870" y="168910"/>
                    <a:pt x="144780" y="121920"/>
                  </a:cubicBezTo>
                  <a:cubicBezTo>
                    <a:pt x="185420" y="76200"/>
                    <a:pt x="251460" y="12700"/>
                    <a:pt x="279400" y="3810"/>
                  </a:cubicBezTo>
                  <a:cubicBezTo>
                    <a:pt x="289560" y="0"/>
                    <a:pt x="298450" y="1270"/>
                    <a:pt x="303530" y="5080"/>
                  </a:cubicBezTo>
                  <a:cubicBezTo>
                    <a:pt x="309880" y="10160"/>
                    <a:pt x="317500" y="26670"/>
                    <a:pt x="313690" y="34290"/>
                  </a:cubicBezTo>
                  <a:cubicBezTo>
                    <a:pt x="311150" y="41910"/>
                    <a:pt x="289560" y="52070"/>
                    <a:pt x="280670" y="50800"/>
                  </a:cubicBezTo>
                  <a:cubicBezTo>
                    <a:pt x="274320" y="49530"/>
                    <a:pt x="266700" y="39370"/>
                    <a:pt x="265430" y="33020"/>
                  </a:cubicBezTo>
                  <a:cubicBezTo>
                    <a:pt x="262890" y="25400"/>
                    <a:pt x="265430" y="15240"/>
                    <a:pt x="270510" y="10160"/>
                  </a:cubicBezTo>
                  <a:cubicBezTo>
                    <a:pt x="276860" y="3810"/>
                    <a:pt x="294640" y="0"/>
                    <a:pt x="300990" y="3810"/>
                  </a:cubicBezTo>
                  <a:cubicBezTo>
                    <a:pt x="308610" y="8890"/>
                    <a:pt x="316230" y="26670"/>
                    <a:pt x="311150" y="39370"/>
                  </a:cubicBezTo>
                  <a:cubicBezTo>
                    <a:pt x="303530" y="67310"/>
                    <a:pt x="227330" y="101600"/>
                    <a:pt x="190500" y="143510"/>
                  </a:cubicBezTo>
                  <a:cubicBezTo>
                    <a:pt x="149860" y="190500"/>
                    <a:pt x="105410" y="261620"/>
                    <a:pt x="78740" y="308610"/>
                  </a:cubicBezTo>
                  <a:cubicBezTo>
                    <a:pt x="60960" y="340360"/>
                    <a:pt x="57150" y="379730"/>
                    <a:pt x="41910" y="391160"/>
                  </a:cubicBezTo>
                  <a:cubicBezTo>
                    <a:pt x="33020" y="398780"/>
                    <a:pt x="20320" y="400050"/>
                    <a:pt x="12700" y="396240"/>
                  </a:cubicBezTo>
                  <a:cubicBezTo>
                    <a:pt x="6350" y="392430"/>
                    <a:pt x="0" y="365760"/>
                    <a:pt x="0" y="365760"/>
                  </a:cubicBezTo>
                </a:path>
              </a:pathLst>
            </a:custGeom>
            <a:solidFill>
              <a:srgbClr val="0571D3"/>
            </a:solidFill>
            <a:ln cap="sq">
              <a:noFill/>
              <a:prstDash val="solid"/>
              <a:miter/>
            </a:ln>
          </p:spPr>
        </p:sp>
      </p:grpSp>
      <p:grpSp>
        <p:nvGrpSpPr>
          <p:cNvPr id="223" name="Group 223"/>
          <p:cNvGrpSpPr/>
          <p:nvPr/>
        </p:nvGrpSpPr>
        <p:grpSpPr>
          <a:xfrm>
            <a:off x="14116050" y="714375"/>
            <a:ext cx="143828" cy="143828"/>
            <a:chOff x="0" y="0"/>
            <a:chExt cx="191770" cy="191770"/>
          </a:xfrm>
        </p:grpSpPr>
        <p:sp>
          <p:nvSpPr>
            <p:cNvPr id="224" name="Freeform 224"/>
            <p:cNvSpPr/>
            <p:nvPr/>
          </p:nvSpPr>
          <p:spPr>
            <a:xfrm>
              <a:off x="45720" y="49530"/>
              <a:ext cx="97790" cy="96520"/>
            </a:xfrm>
            <a:custGeom>
              <a:avLst/>
              <a:gdLst/>
              <a:ahLst/>
              <a:cxnLst/>
              <a:rect l="l" t="t" r="r" b="b"/>
              <a:pathLst>
                <a:path w="97790" h="96520">
                  <a:moveTo>
                    <a:pt x="6350" y="54610"/>
                  </a:moveTo>
                  <a:cubicBezTo>
                    <a:pt x="77470" y="1270"/>
                    <a:pt x="91440" y="8890"/>
                    <a:pt x="93980" y="16510"/>
                  </a:cubicBezTo>
                  <a:cubicBezTo>
                    <a:pt x="97790" y="24130"/>
                    <a:pt x="92710" y="40640"/>
                    <a:pt x="86360" y="46990"/>
                  </a:cubicBezTo>
                  <a:cubicBezTo>
                    <a:pt x="81280" y="52070"/>
                    <a:pt x="69850" y="53340"/>
                    <a:pt x="63500" y="50800"/>
                  </a:cubicBezTo>
                  <a:cubicBezTo>
                    <a:pt x="55880" y="48260"/>
                    <a:pt x="45720" y="34290"/>
                    <a:pt x="45720" y="26670"/>
                  </a:cubicBezTo>
                  <a:cubicBezTo>
                    <a:pt x="45720" y="17780"/>
                    <a:pt x="57150" y="5080"/>
                    <a:pt x="64770" y="2540"/>
                  </a:cubicBezTo>
                  <a:cubicBezTo>
                    <a:pt x="71120" y="0"/>
                    <a:pt x="82550" y="2540"/>
                    <a:pt x="87630" y="7620"/>
                  </a:cubicBezTo>
                  <a:cubicBezTo>
                    <a:pt x="93980" y="13970"/>
                    <a:pt x="96520" y="27940"/>
                    <a:pt x="93980" y="38100"/>
                  </a:cubicBezTo>
                  <a:cubicBezTo>
                    <a:pt x="88900" y="54610"/>
                    <a:pt x="59690" y="83820"/>
                    <a:pt x="43180" y="91440"/>
                  </a:cubicBezTo>
                  <a:cubicBezTo>
                    <a:pt x="30480" y="96520"/>
                    <a:pt x="10160" y="95250"/>
                    <a:pt x="5080" y="88900"/>
                  </a:cubicBezTo>
                  <a:cubicBezTo>
                    <a:pt x="0" y="82550"/>
                    <a:pt x="6350" y="54610"/>
                    <a:pt x="6350" y="54610"/>
                  </a:cubicBezTo>
                </a:path>
              </a:pathLst>
            </a:custGeom>
            <a:solidFill>
              <a:srgbClr val="0571D3"/>
            </a:solidFill>
            <a:ln cap="sq">
              <a:noFill/>
              <a:prstDash val="solid"/>
              <a:miter/>
            </a:ln>
          </p:spPr>
        </p:sp>
      </p:grpSp>
      <p:grpSp>
        <p:nvGrpSpPr>
          <p:cNvPr id="225" name="Group 225"/>
          <p:cNvGrpSpPr/>
          <p:nvPr/>
        </p:nvGrpSpPr>
        <p:grpSpPr>
          <a:xfrm>
            <a:off x="14218920" y="593407"/>
            <a:ext cx="180022" cy="174308"/>
            <a:chOff x="0" y="0"/>
            <a:chExt cx="240030" cy="232410"/>
          </a:xfrm>
        </p:grpSpPr>
        <p:sp>
          <p:nvSpPr>
            <p:cNvPr id="226" name="Freeform 226"/>
            <p:cNvSpPr/>
            <p:nvPr/>
          </p:nvSpPr>
          <p:spPr>
            <a:xfrm>
              <a:off x="46990" y="49530"/>
              <a:ext cx="143510" cy="134620"/>
            </a:xfrm>
            <a:custGeom>
              <a:avLst/>
              <a:gdLst/>
              <a:ahLst/>
              <a:cxnLst/>
              <a:rect l="l" t="t" r="r" b="b"/>
              <a:pathLst>
                <a:path w="143510" h="134620">
                  <a:moveTo>
                    <a:pt x="3810" y="93980"/>
                  </a:moveTo>
                  <a:cubicBezTo>
                    <a:pt x="120650" y="0"/>
                    <a:pt x="133350" y="5080"/>
                    <a:pt x="138430" y="11430"/>
                  </a:cubicBezTo>
                  <a:cubicBezTo>
                    <a:pt x="142240" y="16510"/>
                    <a:pt x="143510" y="29210"/>
                    <a:pt x="140970" y="35560"/>
                  </a:cubicBezTo>
                  <a:cubicBezTo>
                    <a:pt x="138430" y="41910"/>
                    <a:pt x="130810" y="49530"/>
                    <a:pt x="123190" y="50800"/>
                  </a:cubicBezTo>
                  <a:cubicBezTo>
                    <a:pt x="116840" y="53340"/>
                    <a:pt x="105410" y="50800"/>
                    <a:pt x="100330" y="45720"/>
                  </a:cubicBezTo>
                  <a:cubicBezTo>
                    <a:pt x="95250" y="40640"/>
                    <a:pt x="90170" y="30480"/>
                    <a:pt x="92710" y="22860"/>
                  </a:cubicBezTo>
                  <a:cubicBezTo>
                    <a:pt x="93980" y="15240"/>
                    <a:pt x="105410" y="3810"/>
                    <a:pt x="114300" y="1270"/>
                  </a:cubicBezTo>
                  <a:cubicBezTo>
                    <a:pt x="120650" y="0"/>
                    <a:pt x="132080" y="3810"/>
                    <a:pt x="135890" y="10160"/>
                  </a:cubicBezTo>
                  <a:cubicBezTo>
                    <a:pt x="140970" y="16510"/>
                    <a:pt x="143510" y="33020"/>
                    <a:pt x="138430" y="40640"/>
                  </a:cubicBezTo>
                  <a:cubicBezTo>
                    <a:pt x="133350" y="49530"/>
                    <a:pt x="110490" y="46990"/>
                    <a:pt x="96520" y="57150"/>
                  </a:cubicBezTo>
                  <a:cubicBezTo>
                    <a:pt x="74930" y="72390"/>
                    <a:pt x="49530" y="127000"/>
                    <a:pt x="31750" y="132080"/>
                  </a:cubicBezTo>
                  <a:cubicBezTo>
                    <a:pt x="21590" y="134620"/>
                    <a:pt x="8890" y="128270"/>
                    <a:pt x="3810" y="121920"/>
                  </a:cubicBezTo>
                  <a:cubicBezTo>
                    <a:pt x="0" y="115570"/>
                    <a:pt x="3810" y="93980"/>
                    <a:pt x="3810" y="93980"/>
                  </a:cubicBezTo>
                </a:path>
              </a:pathLst>
            </a:custGeom>
            <a:solidFill>
              <a:srgbClr val="0571D3"/>
            </a:solidFill>
            <a:ln cap="sq">
              <a:noFill/>
              <a:prstDash val="solid"/>
              <a:miter/>
            </a:ln>
          </p:spPr>
        </p:sp>
      </p:grpSp>
      <p:grpSp>
        <p:nvGrpSpPr>
          <p:cNvPr id="227" name="Group 227"/>
          <p:cNvGrpSpPr/>
          <p:nvPr/>
        </p:nvGrpSpPr>
        <p:grpSpPr>
          <a:xfrm>
            <a:off x="14346555" y="333375"/>
            <a:ext cx="295275" cy="327660"/>
            <a:chOff x="0" y="0"/>
            <a:chExt cx="393700" cy="436880"/>
          </a:xfrm>
        </p:grpSpPr>
        <p:sp>
          <p:nvSpPr>
            <p:cNvPr id="228" name="Freeform 228"/>
            <p:cNvSpPr/>
            <p:nvPr/>
          </p:nvSpPr>
          <p:spPr>
            <a:xfrm>
              <a:off x="50800" y="49530"/>
              <a:ext cx="293370" cy="340360"/>
            </a:xfrm>
            <a:custGeom>
              <a:avLst/>
              <a:gdLst/>
              <a:ahLst/>
              <a:cxnLst/>
              <a:rect l="l" t="t" r="r" b="b"/>
              <a:pathLst>
                <a:path w="293370" h="340360">
                  <a:moveTo>
                    <a:pt x="0" y="309880"/>
                  </a:moveTo>
                  <a:cubicBezTo>
                    <a:pt x="83820" y="168910"/>
                    <a:pt x="144780" y="99060"/>
                    <a:pt x="185420" y="60960"/>
                  </a:cubicBezTo>
                  <a:cubicBezTo>
                    <a:pt x="213360" y="34290"/>
                    <a:pt x="243840" y="5080"/>
                    <a:pt x="262890" y="1270"/>
                  </a:cubicBezTo>
                  <a:cubicBezTo>
                    <a:pt x="271780" y="0"/>
                    <a:pt x="280670" y="3810"/>
                    <a:pt x="285750" y="8890"/>
                  </a:cubicBezTo>
                  <a:cubicBezTo>
                    <a:pt x="289560" y="13970"/>
                    <a:pt x="293370" y="25400"/>
                    <a:pt x="292100" y="31750"/>
                  </a:cubicBezTo>
                  <a:cubicBezTo>
                    <a:pt x="289560" y="39370"/>
                    <a:pt x="283210" y="48260"/>
                    <a:pt x="275590" y="50800"/>
                  </a:cubicBezTo>
                  <a:cubicBezTo>
                    <a:pt x="269240" y="53340"/>
                    <a:pt x="257810" y="52070"/>
                    <a:pt x="252730" y="48260"/>
                  </a:cubicBezTo>
                  <a:cubicBezTo>
                    <a:pt x="246380" y="41910"/>
                    <a:pt x="241300" y="19050"/>
                    <a:pt x="246380" y="11430"/>
                  </a:cubicBezTo>
                  <a:cubicBezTo>
                    <a:pt x="251460" y="5080"/>
                    <a:pt x="269240" y="0"/>
                    <a:pt x="276860" y="3810"/>
                  </a:cubicBezTo>
                  <a:cubicBezTo>
                    <a:pt x="284480" y="7620"/>
                    <a:pt x="293370" y="25400"/>
                    <a:pt x="289560" y="38100"/>
                  </a:cubicBezTo>
                  <a:cubicBezTo>
                    <a:pt x="284480" y="60960"/>
                    <a:pt x="228600" y="87630"/>
                    <a:pt x="198120" y="118110"/>
                  </a:cubicBezTo>
                  <a:cubicBezTo>
                    <a:pt x="163830" y="153670"/>
                    <a:pt x="121920" y="201930"/>
                    <a:pt x="93980" y="241300"/>
                  </a:cubicBezTo>
                  <a:cubicBezTo>
                    <a:pt x="72390" y="273050"/>
                    <a:pt x="62230" y="320040"/>
                    <a:pt x="43180" y="332740"/>
                  </a:cubicBezTo>
                  <a:cubicBezTo>
                    <a:pt x="33020" y="339090"/>
                    <a:pt x="16510" y="340360"/>
                    <a:pt x="10160" y="336550"/>
                  </a:cubicBezTo>
                  <a:cubicBezTo>
                    <a:pt x="2540" y="332740"/>
                    <a:pt x="0" y="309880"/>
                    <a:pt x="0" y="309880"/>
                  </a:cubicBezTo>
                </a:path>
              </a:pathLst>
            </a:custGeom>
            <a:solidFill>
              <a:srgbClr val="0571D3"/>
            </a:solidFill>
            <a:ln cap="sq">
              <a:noFill/>
              <a:prstDash val="solid"/>
              <a:miter/>
            </a:ln>
          </p:spPr>
        </p:sp>
      </p:grpSp>
      <p:grpSp>
        <p:nvGrpSpPr>
          <p:cNvPr id="229" name="Group 229"/>
          <p:cNvGrpSpPr/>
          <p:nvPr/>
        </p:nvGrpSpPr>
        <p:grpSpPr>
          <a:xfrm>
            <a:off x="14588490" y="350520"/>
            <a:ext cx="132398" cy="270510"/>
            <a:chOff x="0" y="0"/>
            <a:chExt cx="176530" cy="360680"/>
          </a:xfrm>
        </p:grpSpPr>
        <p:sp>
          <p:nvSpPr>
            <p:cNvPr id="230" name="Freeform 230"/>
            <p:cNvSpPr/>
            <p:nvPr/>
          </p:nvSpPr>
          <p:spPr>
            <a:xfrm>
              <a:off x="41910" y="50800"/>
              <a:ext cx="82550" cy="259080"/>
            </a:xfrm>
            <a:custGeom>
              <a:avLst/>
              <a:gdLst/>
              <a:ahLst/>
              <a:cxnLst/>
              <a:rect l="l" t="t" r="r" b="b"/>
              <a:pathLst>
                <a:path w="82550" h="259080">
                  <a:moveTo>
                    <a:pt x="59690" y="25400"/>
                  </a:moveTo>
                  <a:cubicBezTo>
                    <a:pt x="77470" y="247650"/>
                    <a:pt x="63500" y="259080"/>
                    <a:pt x="55880" y="259080"/>
                  </a:cubicBezTo>
                  <a:cubicBezTo>
                    <a:pt x="46990" y="259080"/>
                    <a:pt x="31750" y="240030"/>
                    <a:pt x="31750" y="231140"/>
                  </a:cubicBezTo>
                  <a:cubicBezTo>
                    <a:pt x="31750" y="223520"/>
                    <a:pt x="45720" y="210820"/>
                    <a:pt x="53340" y="208280"/>
                  </a:cubicBezTo>
                  <a:cubicBezTo>
                    <a:pt x="59690" y="207010"/>
                    <a:pt x="71120" y="210820"/>
                    <a:pt x="74930" y="215900"/>
                  </a:cubicBezTo>
                  <a:cubicBezTo>
                    <a:pt x="80010" y="222250"/>
                    <a:pt x="82550" y="240030"/>
                    <a:pt x="78740" y="246380"/>
                  </a:cubicBezTo>
                  <a:cubicBezTo>
                    <a:pt x="76200" y="252730"/>
                    <a:pt x="66040" y="259080"/>
                    <a:pt x="58420" y="259080"/>
                  </a:cubicBezTo>
                  <a:cubicBezTo>
                    <a:pt x="50800" y="259080"/>
                    <a:pt x="38100" y="251460"/>
                    <a:pt x="33020" y="241300"/>
                  </a:cubicBezTo>
                  <a:cubicBezTo>
                    <a:pt x="24130" y="224790"/>
                    <a:pt x="46990" y="171450"/>
                    <a:pt x="40640" y="151130"/>
                  </a:cubicBezTo>
                  <a:cubicBezTo>
                    <a:pt x="36830" y="138430"/>
                    <a:pt x="25400" y="137160"/>
                    <a:pt x="20320" y="123190"/>
                  </a:cubicBezTo>
                  <a:cubicBezTo>
                    <a:pt x="11430" y="101600"/>
                    <a:pt x="0" y="46990"/>
                    <a:pt x="8890" y="25400"/>
                  </a:cubicBezTo>
                  <a:cubicBezTo>
                    <a:pt x="13970" y="12700"/>
                    <a:pt x="27940" y="0"/>
                    <a:pt x="36830" y="0"/>
                  </a:cubicBezTo>
                  <a:cubicBezTo>
                    <a:pt x="45720" y="1270"/>
                    <a:pt x="59690" y="25400"/>
                    <a:pt x="59690" y="25400"/>
                  </a:cubicBezTo>
                </a:path>
              </a:pathLst>
            </a:custGeom>
            <a:solidFill>
              <a:srgbClr val="0571D3"/>
            </a:solidFill>
            <a:ln cap="sq">
              <a:noFill/>
              <a:prstDash val="solid"/>
              <a:miter/>
            </a:ln>
          </p:spPr>
        </p:sp>
      </p:grpSp>
      <p:grpSp>
        <p:nvGrpSpPr>
          <p:cNvPr id="231" name="Group 231"/>
          <p:cNvGrpSpPr/>
          <p:nvPr/>
        </p:nvGrpSpPr>
        <p:grpSpPr>
          <a:xfrm>
            <a:off x="14605635" y="541972"/>
            <a:ext cx="114300" cy="244792"/>
            <a:chOff x="0" y="0"/>
            <a:chExt cx="152400" cy="326390"/>
          </a:xfrm>
        </p:grpSpPr>
        <p:sp>
          <p:nvSpPr>
            <p:cNvPr id="232" name="Freeform 232"/>
            <p:cNvSpPr/>
            <p:nvPr/>
          </p:nvSpPr>
          <p:spPr>
            <a:xfrm>
              <a:off x="36830" y="49530"/>
              <a:ext cx="66040" cy="224790"/>
            </a:xfrm>
            <a:custGeom>
              <a:avLst/>
              <a:gdLst/>
              <a:ahLst/>
              <a:cxnLst/>
              <a:rect l="l" t="t" r="r" b="b"/>
              <a:pathLst>
                <a:path w="66040" h="224790">
                  <a:moveTo>
                    <a:pt x="64770" y="25400"/>
                  </a:moveTo>
                  <a:cubicBezTo>
                    <a:pt x="55880" y="219710"/>
                    <a:pt x="38100" y="224790"/>
                    <a:pt x="30480" y="222250"/>
                  </a:cubicBezTo>
                  <a:cubicBezTo>
                    <a:pt x="22860" y="220980"/>
                    <a:pt x="12700" y="204470"/>
                    <a:pt x="13970" y="196850"/>
                  </a:cubicBezTo>
                  <a:cubicBezTo>
                    <a:pt x="15240" y="187960"/>
                    <a:pt x="27940" y="176530"/>
                    <a:pt x="35560" y="173990"/>
                  </a:cubicBezTo>
                  <a:cubicBezTo>
                    <a:pt x="41910" y="172720"/>
                    <a:pt x="53340" y="176530"/>
                    <a:pt x="57150" y="181610"/>
                  </a:cubicBezTo>
                  <a:cubicBezTo>
                    <a:pt x="62230" y="186690"/>
                    <a:pt x="66040" y="198120"/>
                    <a:pt x="63500" y="204470"/>
                  </a:cubicBezTo>
                  <a:cubicBezTo>
                    <a:pt x="62230" y="212090"/>
                    <a:pt x="48260" y="224790"/>
                    <a:pt x="40640" y="224790"/>
                  </a:cubicBezTo>
                  <a:cubicBezTo>
                    <a:pt x="31750" y="224790"/>
                    <a:pt x="20320" y="213360"/>
                    <a:pt x="13970" y="199390"/>
                  </a:cubicBezTo>
                  <a:cubicBezTo>
                    <a:pt x="0" y="168910"/>
                    <a:pt x="0" y="57150"/>
                    <a:pt x="13970" y="25400"/>
                  </a:cubicBezTo>
                  <a:cubicBezTo>
                    <a:pt x="20320" y="11430"/>
                    <a:pt x="33020" y="0"/>
                    <a:pt x="41910" y="1270"/>
                  </a:cubicBezTo>
                  <a:cubicBezTo>
                    <a:pt x="50800" y="1270"/>
                    <a:pt x="64770" y="25400"/>
                    <a:pt x="64770" y="25400"/>
                  </a:cubicBezTo>
                </a:path>
              </a:pathLst>
            </a:custGeom>
            <a:solidFill>
              <a:srgbClr val="0571D3"/>
            </a:solidFill>
            <a:ln cap="sq">
              <a:noFill/>
              <a:prstDash val="solid"/>
              <a:miter/>
            </a:ln>
          </p:spPr>
        </p:sp>
      </p:grpSp>
      <p:grpSp>
        <p:nvGrpSpPr>
          <p:cNvPr id="233" name="Group 233"/>
          <p:cNvGrpSpPr/>
          <p:nvPr/>
        </p:nvGrpSpPr>
        <p:grpSpPr>
          <a:xfrm>
            <a:off x="14605635" y="732472"/>
            <a:ext cx="114300" cy="218122"/>
            <a:chOff x="0" y="0"/>
            <a:chExt cx="152400" cy="290830"/>
          </a:xfrm>
        </p:grpSpPr>
        <p:sp>
          <p:nvSpPr>
            <p:cNvPr id="234" name="Freeform 234"/>
            <p:cNvSpPr/>
            <p:nvPr/>
          </p:nvSpPr>
          <p:spPr>
            <a:xfrm>
              <a:off x="39370" y="49530"/>
              <a:ext cx="63500" cy="190500"/>
            </a:xfrm>
            <a:custGeom>
              <a:avLst/>
              <a:gdLst/>
              <a:ahLst/>
              <a:cxnLst/>
              <a:rect l="l" t="t" r="r" b="b"/>
              <a:pathLst>
                <a:path w="63500" h="190500">
                  <a:moveTo>
                    <a:pt x="62230" y="25400"/>
                  </a:moveTo>
                  <a:cubicBezTo>
                    <a:pt x="53340" y="184150"/>
                    <a:pt x="35560" y="190500"/>
                    <a:pt x="27940" y="187960"/>
                  </a:cubicBezTo>
                  <a:cubicBezTo>
                    <a:pt x="20320" y="185420"/>
                    <a:pt x="10160" y="170180"/>
                    <a:pt x="11430" y="161290"/>
                  </a:cubicBezTo>
                  <a:cubicBezTo>
                    <a:pt x="12700" y="153670"/>
                    <a:pt x="25400" y="140970"/>
                    <a:pt x="33020" y="139700"/>
                  </a:cubicBezTo>
                  <a:cubicBezTo>
                    <a:pt x="39370" y="137160"/>
                    <a:pt x="50800" y="142240"/>
                    <a:pt x="54610" y="147320"/>
                  </a:cubicBezTo>
                  <a:cubicBezTo>
                    <a:pt x="59690" y="152400"/>
                    <a:pt x="63500" y="163830"/>
                    <a:pt x="60960" y="170180"/>
                  </a:cubicBezTo>
                  <a:cubicBezTo>
                    <a:pt x="59690" y="177800"/>
                    <a:pt x="45720" y="190500"/>
                    <a:pt x="38100" y="190500"/>
                  </a:cubicBezTo>
                  <a:cubicBezTo>
                    <a:pt x="29210" y="189230"/>
                    <a:pt x="17780" y="177800"/>
                    <a:pt x="11430" y="165100"/>
                  </a:cubicBezTo>
                  <a:cubicBezTo>
                    <a:pt x="0" y="138430"/>
                    <a:pt x="1270" y="52070"/>
                    <a:pt x="11430" y="25400"/>
                  </a:cubicBezTo>
                  <a:cubicBezTo>
                    <a:pt x="16510" y="12700"/>
                    <a:pt x="25400" y="1270"/>
                    <a:pt x="34290" y="1270"/>
                  </a:cubicBezTo>
                  <a:cubicBezTo>
                    <a:pt x="41910" y="0"/>
                    <a:pt x="62230" y="25400"/>
                    <a:pt x="62230" y="25400"/>
                  </a:cubicBezTo>
                </a:path>
              </a:pathLst>
            </a:custGeom>
            <a:solidFill>
              <a:srgbClr val="0571D3"/>
            </a:solidFill>
            <a:ln cap="sq">
              <a:noFill/>
              <a:prstDash val="solid"/>
              <a:miter/>
            </a:ln>
          </p:spPr>
        </p:sp>
      </p:grpSp>
      <p:sp>
        <p:nvSpPr>
          <p:cNvPr id="235" name="Freeform 235"/>
          <p:cNvSpPr/>
          <p:nvPr/>
        </p:nvSpPr>
        <p:spPr>
          <a:xfrm>
            <a:off x="771425" y="4607017"/>
            <a:ext cx="6071106" cy="1895534"/>
          </a:xfrm>
          <a:custGeom>
            <a:avLst/>
            <a:gdLst/>
            <a:ahLst/>
            <a:cxnLst/>
            <a:rect l="l" t="t" r="r" b="b"/>
            <a:pathLst>
              <a:path w="6071106" h="1895534">
                <a:moveTo>
                  <a:pt x="0" y="0"/>
                </a:moveTo>
                <a:lnTo>
                  <a:pt x="6071106" y="0"/>
                </a:lnTo>
                <a:lnTo>
                  <a:pt x="6071106" y="1895534"/>
                </a:lnTo>
                <a:lnTo>
                  <a:pt x="0" y="1895534"/>
                </a:lnTo>
                <a:lnTo>
                  <a:pt x="0" y="0"/>
                </a:lnTo>
                <a:close/>
              </a:path>
            </a:pathLst>
          </a:custGeom>
          <a:blipFill>
            <a:blip r:embed="rId4"/>
            <a:stretch>
              <a:fillRect b="-194119"/>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425" y="3386292"/>
            <a:ext cx="3727345" cy="744518"/>
            <a:chOff x="0" y="0"/>
            <a:chExt cx="6012053" cy="1200876"/>
          </a:xfrm>
        </p:grpSpPr>
        <p:sp>
          <p:nvSpPr>
            <p:cNvPr id="3" name="Freeform 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4" name="Group 4"/>
          <p:cNvGrpSpPr/>
          <p:nvPr/>
        </p:nvGrpSpPr>
        <p:grpSpPr>
          <a:xfrm>
            <a:off x="7340270" y="431677"/>
            <a:ext cx="597023" cy="597023"/>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6" name="Group 6"/>
          <p:cNvGrpSpPr/>
          <p:nvPr/>
        </p:nvGrpSpPr>
        <p:grpSpPr>
          <a:xfrm>
            <a:off x="17826682" y="8706521"/>
            <a:ext cx="922636" cy="922636"/>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8" name="Group 8"/>
          <p:cNvGrpSpPr/>
          <p:nvPr/>
        </p:nvGrpSpPr>
        <p:grpSpPr>
          <a:xfrm>
            <a:off x="-179902" y="6089258"/>
            <a:ext cx="359803" cy="35980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8761"/>
            </a:solidFill>
          </p:spPr>
        </p:sp>
      </p:grpSp>
      <p:sp>
        <p:nvSpPr>
          <p:cNvPr id="10" name="TextBox 10"/>
          <p:cNvSpPr txBox="1"/>
          <p:nvPr/>
        </p:nvSpPr>
        <p:spPr>
          <a:xfrm>
            <a:off x="771425" y="279277"/>
            <a:ext cx="6406921" cy="1366519"/>
          </a:xfrm>
          <a:prstGeom prst="rect">
            <a:avLst/>
          </a:prstGeom>
        </p:spPr>
        <p:txBody>
          <a:bodyPr lIns="0" tIns="0" rIns="0" bIns="0" rtlCol="0" anchor="t">
            <a:spAutoFit/>
          </a:bodyPr>
          <a:lstStyle/>
          <a:p>
            <a:pPr algn="l">
              <a:lnSpc>
                <a:spcPts val="11200"/>
              </a:lnSpc>
              <a:spcBef>
                <a:spcPct val="0"/>
              </a:spcBef>
            </a:pPr>
            <a:r>
              <a:rPr lang="en-US" sz="8000">
                <a:solidFill>
                  <a:srgbClr val="824BE1"/>
                </a:solidFill>
                <a:latin typeface="Montserrat Extra-Bold"/>
              </a:rPr>
              <a:t>Conectores</a:t>
            </a:r>
          </a:p>
        </p:txBody>
      </p:sp>
      <p:sp>
        <p:nvSpPr>
          <p:cNvPr id="11" name="TextBox 11"/>
          <p:cNvSpPr txBox="1"/>
          <p:nvPr/>
        </p:nvSpPr>
        <p:spPr>
          <a:xfrm>
            <a:off x="771425" y="2001167"/>
            <a:ext cx="6908593" cy="852805"/>
          </a:xfrm>
          <a:prstGeom prst="rect">
            <a:avLst/>
          </a:prstGeom>
        </p:spPr>
        <p:txBody>
          <a:bodyPr lIns="0" tIns="0" rIns="0" bIns="0" rtlCol="0" anchor="t">
            <a:spAutoFit/>
          </a:bodyPr>
          <a:lstStyle/>
          <a:p>
            <a:pPr algn="l">
              <a:lnSpc>
                <a:spcPts val="3499"/>
              </a:lnSpc>
              <a:spcBef>
                <a:spcPct val="0"/>
              </a:spcBef>
            </a:pPr>
            <a:r>
              <a:rPr lang="en-US" sz="2499">
                <a:solidFill>
                  <a:srgbClr val="545454"/>
                </a:solidFill>
                <a:latin typeface="Open Sans"/>
              </a:rPr>
              <a:t>Jugar es el principio para entender como conectar con el mercado.</a:t>
            </a:r>
          </a:p>
        </p:txBody>
      </p:sp>
      <p:sp>
        <p:nvSpPr>
          <p:cNvPr id="12" name="TextBox 12"/>
          <p:cNvSpPr txBox="1"/>
          <p:nvPr/>
        </p:nvSpPr>
        <p:spPr>
          <a:xfrm>
            <a:off x="987808" y="3431988"/>
            <a:ext cx="3510962" cy="500058"/>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Resultados</a:t>
            </a:r>
          </a:p>
        </p:txBody>
      </p:sp>
      <p:grpSp>
        <p:nvGrpSpPr>
          <p:cNvPr id="13" name="Group 13"/>
          <p:cNvGrpSpPr/>
          <p:nvPr/>
        </p:nvGrpSpPr>
        <p:grpSpPr>
          <a:xfrm>
            <a:off x="7577138" y="2864167"/>
            <a:ext cx="245745" cy="424815"/>
            <a:chOff x="0" y="0"/>
            <a:chExt cx="327660" cy="566420"/>
          </a:xfrm>
        </p:grpSpPr>
        <p:sp>
          <p:nvSpPr>
            <p:cNvPr id="14" name="Freeform 14"/>
            <p:cNvSpPr/>
            <p:nvPr/>
          </p:nvSpPr>
          <p:spPr>
            <a:xfrm>
              <a:off x="48260" y="48260"/>
              <a:ext cx="228600" cy="472440"/>
            </a:xfrm>
            <a:custGeom>
              <a:avLst/>
              <a:gdLst/>
              <a:ahLst/>
              <a:cxnLst/>
              <a:rect l="l" t="t" r="r" b="b"/>
              <a:pathLst>
                <a:path w="228600" h="472440">
                  <a:moveTo>
                    <a:pt x="228600" y="34290"/>
                  </a:moveTo>
                  <a:cubicBezTo>
                    <a:pt x="200660" y="231140"/>
                    <a:pt x="177800" y="317500"/>
                    <a:pt x="153670" y="355600"/>
                  </a:cubicBezTo>
                  <a:cubicBezTo>
                    <a:pt x="140970" y="375920"/>
                    <a:pt x="124460" y="379730"/>
                    <a:pt x="113030" y="396240"/>
                  </a:cubicBezTo>
                  <a:cubicBezTo>
                    <a:pt x="99060" y="415290"/>
                    <a:pt x="96520" y="449580"/>
                    <a:pt x="80010" y="461010"/>
                  </a:cubicBezTo>
                  <a:cubicBezTo>
                    <a:pt x="63500" y="472440"/>
                    <a:pt x="24130" y="472440"/>
                    <a:pt x="11430" y="463550"/>
                  </a:cubicBezTo>
                  <a:cubicBezTo>
                    <a:pt x="3810" y="458470"/>
                    <a:pt x="0" y="441960"/>
                    <a:pt x="3810" y="434340"/>
                  </a:cubicBezTo>
                  <a:cubicBezTo>
                    <a:pt x="7620" y="426720"/>
                    <a:pt x="29210" y="417830"/>
                    <a:pt x="38100" y="420370"/>
                  </a:cubicBezTo>
                  <a:cubicBezTo>
                    <a:pt x="45720" y="422910"/>
                    <a:pt x="53340" y="439420"/>
                    <a:pt x="52070" y="448310"/>
                  </a:cubicBezTo>
                  <a:cubicBezTo>
                    <a:pt x="52070" y="454660"/>
                    <a:pt x="44450" y="464820"/>
                    <a:pt x="38100" y="467360"/>
                  </a:cubicBezTo>
                  <a:cubicBezTo>
                    <a:pt x="30480" y="469900"/>
                    <a:pt x="13970" y="466090"/>
                    <a:pt x="7620" y="459740"/>
                  </a:cubicBezTo>
                  <a:cubicBezTo>
                    <a:pt x="2540" y="454660"/>
                    <a:pt x="0" y="444500"/>
                    <a:pt x="2540" y="436880"/>
                  </a:cubicBezTo>
                  <a:cubicBezTo>
                    <a:pt x="7620" y="426720"/>
                    <a:pt x="39370" y="424180"/>
                    <a:pt x="54610" y="410210"/>
                  </a:cubicBezTo>
                  <a:cubicBezTo>
                    <a:pt x="74930" y="393700"/>
                    <a:pt x="92710" y="365760"/>
                    <a:pt x="106680" y="336550"/>
                  </a:cubicBezTo>
                  <a:cubicBezTo>
                    <a:pt x="124460" y="300990"/>
                    <a:pt x="138430" y="259080"/>
                    <a:pt x="149860" y="212090"/>
                  </a:cubicBezTo>
                  <a:cubicBezTo>
                    <a:pt x="165100" y="154940"/>
                    <a:pt x="160020" y="36830"/>
                    <a:pt x="182880" y="12700"/>
                  </a:cubicBezTo>
                  <a:cubicBezTo>
                    <a:pt x="191770" y="2540"/>
                    <a:pt x="207010" y="0"/>
                    <a:pt x="214630" y="2540"/>
                  </a:cubicBezTo>
                  <a:cubicBezTo>
                    <a:pt x="222250" y="6350"/>
                    <a:pt x="228600" y="34290"/>
                    <a:pt x="228600" y="34290"/>
                  </a:cubicBezTo>
                </a:path>
              </a:pathLst>
            </a:custGeom>
            <a:solidFill>
              <a:srgbClr val="0571D3"/>
            </a:solidFill>
            <a:ln cap="sq">
              <a:noFill/>
              <a:prstDash val="solid"/>
              <a:miter/>
            </a:ln>
          </p:spPr>
        </p:sp>
      </p:grpSp>
      <p:grpSp>
        <p:nvGrpSpPr>
          <p:cNvPr id="15" name="Group 15"/>
          <p:cNvGrpSpPr/>
          <p:nvPr/>
        </p:nvGrpSpPr>
        <p:grpSpPr>
          <a:xfrm>
            <a:off x="7564755" y="3224212"/>
            <a:ext cx="126683" cy="282892"/>
            <a:chOff x="0" y="0"/>
            <a:chExt cx="168910" cy="377190"/>
          </a:xfrm>
        </p:grpSpPr>
        <p:sp>
          <p:nvSpPr>
            <p:cNvPr id="16" name="Freeform 16"/>
            <p:cNvSpPr/>
            <p:nvPr/>
          </p:nvSpPr>
          <p:spPr>
            <a:xfrm>
              <a:off x="49530" y="49530"/>
              <a:ext cx="68580" cy="278130"/>
            </a:xfrm>
            <a:custGeom>
              <a:avLst/>
              <a:gdLst/>
              <a:ahLst/>
              <a:cxnLst/>
              <a:rect l="l" t="t" r="r" b="b"/>
              <a:pathLst>
                <a:path w="68580" h="278130">
                  <a:moveTo>
                    <a:pt x="68580" y="26670"/>
                  </a:moveTo>
                  <a:cubicBezTo>
                    <a:pt x="64770" y="222250"/>
                    <a:pt x="58420" y="246380"/>
                    <a:pt x="50800" y="260350"/>
                  </a:cubicBezTo>
                  <a:cubicBezTo>
                    <a:pt x="45720" y="267970"/>
                    <a:pt x="39370" y="274320"/>
                    <a:pt x="33020" y="275590"/>
                  </a:cubicBezTo>
                  <a:cubicBezTo>
                    <a:pt x="25400" y="278130"/>
                    <a:pt x="8890" y="270510"/>
                    <a:pt x="5080" y="264160"/>
                  </a:cubicBezTo>
                  <a:cubicBezTo>
                    <a:pt x="0" y="259080"/>
                    <a:pt x="0" y="246380"/>
                    <a:pt x="3810" y="240030"/>
                  </a:cubicBezTo>
                  <a:cubicBezTo>
                    <a:pt x="7620" y="233680"/>
                    <a:pt x="22860" y="224790"/>
                    <a:pt x="30480" y="226060"/>
                  </a:cubicBezTo>
                  <a:cubicBezTo>
                    <a:pt x="39370" y="228600"/>
                    <a:pt x="50800" y="241300"/>
                    <a:pt x="52070" y="248920"/>
                  </a:cubicBezTo>
                  <a:cubicBezTo>
                    <a:pt x="53340" y="256540"/>
                    <a:pt x="48260" y="266700"/>
                    <a:pt x="43180" y="270510"/>
                  </a:cubicBezTo>
                  <a:cubicBezTo>
                    <a:pt x="35560" y="275590"/>
                    <a:pt x="19050" y="276860"/>
                    <a:pt x="11430" y="273050"/>
                  </a:cubicBezTo>
                  <a:cubicBezTo>
                    <a:pt x="6350" y="269240"/>
                    <a:pt x="2540" y="260350"/>
                    <a:pt x="1270" y="251460"/>
                  </a:cubicBezTo>
                  <a:cubicBezTo>
                    <a:pt x="0" y="237490"/>
                    <a:pt x="13970" y="218440"/>
                    <a:pt x="17780" y="194310"/>
                  </a:cubicBezTo>
                  <a:cubicBezTo>
                    <a:pt x="22860" y="152400"/>
                    <a:pt x="3810" y="48260"/>
                    <a:pt x="17780" y="20320"/>
                  </a:cubicBezTo>
                  <a:cubicBezTo>
                    <a:pt x="24130" y="8890"/>
                    <a:pt x="36830" y="0"/>
                    <a:pt x="45720" y="1270"/>
                  </a:cubicBezTo>
                  <a:cubicBezTo>
                    <a:pt x="53340" y="2540"/>
                    <a:pt x="68580" y="26670"/>
                    <a:pt x="68580" y="26670"/>
                  </a:cubicBezTo>
                </a:path>
              </a:pathLst>
            </a:custGeom>
            <a:solidFill>
              <a:srgbClr val="0571D3"/>
            </a:solidFill>
            <a:ln cap="sq">
              <a:noFill/>
              <a:prstDash val="solid"/>
              <a:miter/>
            </a:ln>
          </p:spPr>
        </p:sp>
      </p:grpSp>
      <p:grpSp>
        <p:nvGrpSpPr>
          <p:cNvPr id="17" name="Group 17"/>
          <p:cNvGrpSpPr/>
          <p:nvPr/>
        </p:nvGrpSpPr>
        <p:grpSpPr>
          <a:xfrm>
            <a:off x="7579995" y="3142298"/>
            <a:ext cx="266700" cy="324803"/>
            <a:chOff x="0" y="0"/>
            <a:chExt cx="355600" cy="433070"/>
          </a:xfrm>
        </p:grpSpPr>
        <p:sp>
          <p:nvSpPr>
            <p:cNvPr id="18" name="Freeform 18"/>
            <p:cNvSpPr/>
            <p:nvPr/>
          </p:nvSpPr>
          <p:spPr>
            <a:xfrm>
              <a:off x="48260" y="45720"/>
              <a:ext cx="257810" cy="341630"/>
            </a:xfrm>
            <a:custGeom>
              <a:avLst/>
              <a:gdLst/>
              <a:ahLst/>
              <a:cxnLst/>
              <a:rect l="l" t="t" r="r" b="b"/>
              <a:pathLst>
                <a:path w="257810" h="341630">
                  <a:moveTo>
                    <a:pt x="2540" y="302260"/>
                  </a:moveTo>
                  <a:cubicBezTo>
                    <a:pt x="120650" y="139700"/>
                    <a:pt x="111760" y="132080"/>
                    <a:pt x="119380" y="116840"/>
                  </a:cubicBezTo>
                  <a:cubicBezTo>
                    <a:pt x="133350" y="87630"/>
                    <a:pt x="189230" y="22860"/>
                    <a:pt x="214630" y="8890"/>
                  </a:cubicBezTo>
                  <a:cubicBezTo>
                    <a:pt x="226060" y="2540"/>
                    <a:pt x="237490" y="0"/>
                    <a:pt x="245110" y="5080"/>
                  </a:cubicBezTo>
                  <a:cubicBezTo>
                    <a:pt x="251460" y="10160"/>
                    <a:pt x="257810" y="34290"/>
                    <a:pt x="254000" y="40640"/>
                  </a:cubicBezTo>
                  <a:cubicBezTo>
                    <a:pt x="248920" y="48260"/>
                    <a:pt x="224790" y="53340"/>
                    <a:pt x="217170" y="48260"/>
                  </a:cubicBezTo>
                  <a:cubicBezTo>
                    <a:pt x="210820" y="43180"/>
                    <a:pt x="207010" y="17780"/>
                    <a:pt x="212090" y="11430"/>
                  </a:cubicBezTo>
                  <a:cubicBezTo>
                    <a:pt x="217170" y="5080"/>
                    <a:pt x="242570" y="2540"/>
                    <a:pt x="248920" y="8890"/>
                  </a:cubicBezTo>
                  <a:cubicBezTo>
                    <a:pt x="255270" y="12700"/>
                    <a:pt x="257810" y="26670"/>
                    <a:pt x="255270" y="38100"/>
                  </a:cubicBezTo>
                  <a:cubicBezTo>
                    <a:pt x="247650" y="64770"/>
                    <a:pt x="182880" y="111760"/>
                    <a:pt x="161290" y="144780"/>
                  </a:cubicBezTo>
                  <a:cubicBezTo>
                    <a:pt x="144780" y="168910"/>
                    <a:pt x="143510" y="196850"/>
                    <a:pt x="129540" y="213360"/>
                  </a:cubicBezTo>
                  <a:cubicBezTo>
                    <a:pt x="118110" y="226060"/>
                    <a:pt x="102870" y="227330"/>
                    <a:pt x="91440" y="241300"/>
                  </a:cubicBezTo>
                  <a:cubicBezTo>
                    <a:pt x="73660" y="261620"/>
                    <a:pt x="59690" y="323850"/>
                    <a:pt x="40640" y="335280"/>
                  </a:cubicBezTo>
                  <a:cubicBezTo>
                    <a:pt x="30480" y="341630"/>
                    <a:pt x="13970" y="341630"/>
                    <a:pt x="6350" y="335280"/>
                  </a:cubicBezTo>
                  <a:cubicBezTo>
                    <a:pt x="0" y="330200"/>
                    <a:pt x="2540" y="302260"/>
                    <a:pt x="2540" y="302260"/>
                  </a:cubicBezTo>
                </a:path>
              </a:pathLst>
            </a:custGeom>
            <a:solidFill>
              <a:srgbClr val="0571D3"/>
            </a:solidFill>
            <a:ln cap="sq">
              <a:noFill/>
              <a:prstDash val="solid"/>
              <a:miter/>
            </a:ln>
          </p:spPr>
        </p:sp>
      </p:grpSp>
      <p:grpSp>
        <p:nvGrpSpPr>
          <p:cNvPr id="19" name="Group 19"/>
          <p:cNvGrpSpPr/>
          <p:nvPr/>
        </p:nvGrpSpPr>
        <p:grpSpPr>
          <a:xfrm>
            <a:off x="7998143" y="3646170"/>
            <a:ext cx="139065" cy="462915"/>
            <a:chOff x="0" y="0"/>
            <a:chExt cx="185420" cy="617220"/>
          </a:xfrm>
        </p:grpSpPr>
        <p:sp>
          <p:nvSpPr>
            <p:cNvPr id="20" name="Freeform 20"/>
            <p:cNvSpPr/>
            <p:nvPr/>
          </p:nvSpPr>
          <p:spPr>
            <a:xfrm>
              <a:off x="45720" y="49530"/>
              <a:ext cx="88900" cy="519430"/>
            </a:xfrm>
            <a:custGeom>
              <a:avLst/>
              <a:gdLst/>
              <a:ahLst/>
              <a:cxnLst/>
              <a:rect l="l" t="t" r="r" b="b"/>
              <a:pathLst>
                <a:path w="88900" h="519430">
                  <a:moveTo>
                    <a:pt x="88900" y="26670"/>
                  </a:moveTo>
                  <a:cubicBezTo>
                    <a:pt x="85090" y="392430"/>
                    <a:pt x="80010" y="415290"/>
                    <a:pt x="72390" y="443230"/>
                  </a:cubicBezTo>
                  <a:cubicBezTo>
                    <a:pt x="64770" y="468630"/>
                    <a:pt x="57150" y="505460"/>
                    <a:pt x="44450" y="514350"/>
                  </a:cubicBezTo>
                  <a:cubicBezTo>
                    <a:pt x="35560" y="519430"/>
                    <a:pt x="19050" y="516890"/>
                    <a:pt x="13970" y="510540"/>
                  </a:cubicBezTo>
                  <a:cubicBezTo>
                    <a:pt x="7620" y="505460"/>
                    <a:pt x="5080" y="487680"/>
                    <a:pt x="8890" y="480060"/>
                  </a:cubicBezTo>
                  <a:cubicBezTo>
                    <a:pt x="11430" y="473710"/>
                    <a:pt x="20320" y="467360"/>
                    <a:pt x="27940" y="467360"/>
                  </a:cubicBezTo>
                  <a:cubicBezTo>
                    <a:pt x="34290" y="466090"/>
                    <a:pt x="46990" y="469900"/>
                    <a:pt x="49530" y="476250"/>
                  </a:cubicBezTo>
                  <a:cubicBezTo>
                    <a:pt x="54610" y="482600"/>
                    <a:pt x="52070" y="505460"/>
                    <a:pt x="45720" y="511810"/>
                  </a:cubicBezTo>
                  <a:cubicBezTo>
                    <a:pt x="41910" y="516890"/>
                    <a:pt x="29210" y="519430"/>
                    <a:pt x="22860" y="516890"/>
                  </a:cubicBezTo>
                  <a:cubicBezTo>
                    <a:pt x="15240" y="513080"/>
                    <a:pt x="7620" y="502920"/>
                    <a:pt x="5080" y="491490"/>
                  </a:cubicBezTo>
                  <a:cubicBezTo>
                    <a:pt x="0" y="463550"/>
                    <a:pt x="30480" y="408940"/>
                    <a:pt x="38100" y="351790"/>
                  </a:cubicBezTo>
                  <a:cubicBezTo>
                    <a:pt x="46990" y="265430"/>
                    <a:pt x="16510" y="62230"/>
                    <a:pt x="38100" y="20320"/>
                  </a:cubicBezTo>
                  <a:cubicBezTo>
                    <a:pt x="45720" y="6350"/>
                    <a:pt x="57150" y="0"/>
                    <a:pt x="66040" y="1270"/>
                  </a:cubicBezTo>
                  <a:cubicBezTo>
                    <a:pt x="74930" y="2540"/>
                    <a:pt x="88900" y="26670"/>
                    <a:pt x="88900" y="26670"/>
                  </a:cubicBezTo>
                </a:path>
              </a:pathLst>
            </a:custGeom>
            <a:solidFill>
              <a:srgbClr val="0571D3"/>
            </a:solidFill>
            <a:ln cap="sq">
              <a:noFill/>
              <a:prstDash val="solid"/>
              <a:miter/>
            </a:ln>
          </p:spPr>
        </p:sp>
      </p:grpSp>
      <p:grpSp>
        <p:nvGrpSpPr>
          <p:cNvPr id="21" name="Group 21"/>
          <p:cNvGrpSpPr/>
          <p:nvPr/>
        </p:nvGrpSpPr>
        <p:grpSpPr>
          <a:xfrm>
            <a:off x="7755255" y="8483918"/>
            <a:ext cx="377190" cy="267653"/>
            <a:chOff x="0" y="0"/>
            <a:chExt cx="502920" cy="356870"/>
          </a:xfrm>
        </p:grpSpPr>
        <p:sp>
          <p:nvSpPr>
            <p:cNvPr id="22" name="Freeform 22"/>
            <p:cNvSpPr/>
            <p:nvPr/>
          </p:nvSpPr>
          <p:spPr>
            <a:xfrm>
              <a:off x="46990" y="49530"/>
              <a:ext cx="410210" cy="257810"/>
            </a:xfrm>
            <a:custGeom>
              <a:avLst/>
              <a:gdLst/>
              <a:ahLst/>
              <a:cxnLst/>
              <a:rect l="l" t="t" r="r" b="b"/>
              <a:pathLst>
                <a:path w="410210" h="257810">
                  <a:moveTo>
                    <a:pt x="372110" y="256540"/>
                  </a:moveTo>
                  <a:cubicBezTo>
                    <a:pt x="156210" y="100330"/>
                    <a:pt x="35560" y="74930"/>
                    <a:pt x="11430" y="46990"/>
                  </a:cubicBezTo>
                  <a:cubicBezTo>
                    <a:pt x="3810" y="36830"/>
                    <a:pt x="0" y="24130"/>
                    <a:pt x="3810" y="17780"/>
                  </a:cubicBezTo>
                  <a:cubicBezTo>
                    <a:pt x="7620" y="10160"/>
                    <a:pt x="30480" y="0"/>
                    <a:pt x="38100" y="3810"/>
                  </a:cubicBezTo>
                  <a:cubicBezTo>
                    <a:pt x="45720" y="7620"/>
                    <a:pt x="53340" y="30480"/>
                    <a:pt x="49530" y="39370"/>
                  </a:cubicBezTo>
                  <a:cubicBezTo>
                    <a:pt x="46990" y="45720"/>
                    <a:pt x="36830" y="52070"/>
                    <a:pt x="30480" y="52070"/>
                  </a:cubicBezTo>
                  <a:cubicBezTo>
                    <a:pt x="22860" y="53340"/>
                    <a:pt x="12700" y="49530"/>
                    <a:pt x="7620" y="43180"/>
                  </a:cubicBezTo>
                  <a:cubicBezTo>
                    <a:pt x="3810" y="36830"/>
                    <a:pt x="2540" y="19050"/>
                    <a:pt x="6350" y="12700"/>
                  </a:cubicBezTo>
                  <a:cubicBezTo>
                    <a:pt x="10160" y="6350"/>
                    <a:pt x="16510" y="2540"/>
                    <a:pt x="27940" y="1270"/>
                  </a:cubicBezTo>
                  <a:cubicBezTo>
                    <a:pt x="62230" y="0"/>
                    <a:pt x="184150" y="59690"/>
                    <a:pt x="250190" y="97790"/>
                  </a:cubicBezTo>
                  <a:cubicBezTo>
                    <a:pt x="308610" y="132080"/>
                    <a:pt x="388620" y="186690"/>
                    <a:pt x="403860" y="218440"/>
                  </a:cubicBezTo>
                  <a:cubicBezTo>
                    <a:pt x="410210" y="231140"/>
                    <a:pt x="410210" y="245110"/>
                    <a:pt x="405130" y="251460"/>
                  </a:cubicBezTo>
                  <a:cubicBezTo>
                    <a:pt x="400050" y="257810"/>
                    <a:pt x="372110" y="256540"/>
                    <a:pt x="372110" y="256540"/>
                  </a:cubicBezTo>
                </a:path>
              </a:pathLst>
            </a:custGeom>
            <a:solidFill>
              <a:srgbClr val="0571D3"/>
            </a:solidFill>
            <a:ln cap="sq">
              <a:noFill/>
              <a:prstDash val="solid"/>
              <a:miter/>
            </a:ln>
          </p:spPr>
        </p:sp>
      </p:grpSp>
      <p:grpSp>
        <p:nvGrpSpPr>
          <p:cNvPr id="23" name="Group 23"/>
          <p:cNvGrpSpPr/>
          <p:nvPr/>
        </p:nvGrpSpPr>
        <p:grpSpPr>
          <a:xfrm>
            <a:off x="7728585" y="8267700"/>
            <a:ext cx="140970" cy="331470"/>
            <a:chOff x="0" y="0"/>
            <a:chExt cx="187960" cy="441960"/>
          </a:xfrm>
        </p:grpSpPr>
        <p:sp>
          <p:nvSpPr>
            <p:cNvPr id="24" name="Freeform 24"/>
            <p:cNvSpPr/>
            <p:nvPr/>
          </p:nvSpPr>
          <p:spPr>
            <a:xfrm>
              <a:off x="46990" y="49530"/>
              <a:ext cx="104140" cy="341630"/>
            </a:xfrm>
            <a:custGeom>
              <a:avLst/>
              <a:gdLst/>
              <a:ahLst/>
              <a:cxnLst/>
              <a:rect l="l" t="t" r="r" b="b"/>
              <a:pathLst>
                <a:path w="104140" h="341630">
                  <a:moveTo>
                    <a:pt x="38100" y="314960"/>
                  </a:moveTo>
                  <a:cubicBezTo>
                    <a:pt x="30480" y="77470"/>
                    <a:pt x="0" y="48260"/>
                    <a:pt x="3810" y="27940"/>
                  </a:cubicBezTo>
                  <a:cubicBezTo>
                    <a:pt x="5080" y="15240"/>
                    <a:pt x="20320" y="2540"/>
                    <a:pt x="27940" y="1270"/>
                  </a:cubicBezTo>
                  <a:cubicBezTo>
                    <a:pt x="35560" y="0"/>
                    <a:pt x="45720" y="6350"/>
                    <a:pt x="49530" y="12700"/>
                  </a:cubicBezTo>
                  <a:cubicBezTo>
                    <a:pt x="53340" y="17780"/>
                    <a:pt x="55880" y="29210"/>
                    <a:pt x="52070" y="35560"/>
                  </a:cubicBezTo>
                  <a:cubicBezTo>
                    <a:pt x="48260" y="43180"/>
                    <a:pt x="34290" y="52070"/>
                    <a:pt x="26670" y="52070"/>
                  </a:cubicBezTo>
                  <a:cubicBezTo>
                    <a:pt x="19050" y="52070"/>
                    <a:pt x="8890" y="45720"/>
                    <a:pt x="6350" y="39370"/>
                  </a:cubicBezTo>
                  <a:cubicBezTo>
                    <a:pt x="2540" y="31750"/>
                    <a:pt x="5080" y="13970"/>
                    <a:pt x="11430" y="8890"/>
                  </a:cubicBezTo>
                  <a:cubicBezTo>
                    <a:pt x="17780" y="2540"/>
                    <a:pt x="36830" y="2540"/>
                    <a:pt x="48260" y="10160"/>
                  </a:cubicBezTo>
                  <a:cubicBezTo>
                    <a:pt x="66040" y="22860"/>
                    <a:pt x="81280" y="72390"/>
                    <a:pt x="88900" y="113030"/>
                  </a:cubicBezTo>
                  <a:cubicBezTo>
                    <a:pt x="99060" y="168910"/>
                    <a:pt x="104140" y="281940"/>
                    <a:pt x="88900" y="314960"/>
                  </a:cubicBezTo>
                  <a:cubicBezTo>
                    <a:pt x="82550" y="330200"/>
                    <a:pt x="68580" y="341630"/>
                    <a:pt x="59690" y="340360"/>
                  </a:cubicBezTo>
                  <a:cubicBezTo>
                    <a:pt x="52070" y="340360"/>
                    <a:pt x="38100" y="314960"/>
                    <a:pt x="38100" y="314960"/>
                  </a:cubicBezTo>
                </a:path>
              </a:pathLst>
            </a:custGeom>
            <a:solidFill>
              <a:srgbClr val="0571D3"/>
            </a:solidFill>
            <a:ln cap="sq">
              <a:noFill/>
              <a:prstDash val="solid"/>
              <a:miter/>
            </a:ln>
          </p:spPr>
        </p:sp>
      </p:grpSp>
      <p:grpSp>
        <p:nvGrpSpPr>
          <p:cNvPr id="25" name="Group 25"/>
          <p:cNvGrpSpPr/>
          <p:nvPr/>
        </p:nvGrpSpPr>
        <p:grpSpPr>
          <a:xfrm>
            <a:off x="7727632" y="8061007"/>
            <a:ext cx="227647" cy="277178"/>
            <a:chOff x="0" y="0"/>
            <a:chExt cx="303530" cy="369570"/>
          </a:xfrm>
        </p:grpSpPr>
        <p:sp>
          <p:nvSpPr>
            <p:cNvPr id="26" name="Freeform 26"/>
            <p:cNvSpPr/>
            <p:nvPr/>
          </p:nvSpPr>
          <p:spPr>
            <a:xfrm>
              <a:off x="50800" y="48260"/>
              <a:ext cx="201930" cy="271780"/>
            </a:xfrm>
            <a:custGeom>
              <a:avLst/>
              <a:gdLst/>
              <a:ahLst/>
              <a:cxnLst/>
              <a:rect l="l" t="t" r="r" b="b"/>
              <a:pathLst>
                <a:path w="201930" h="271780">
                  <a:moveTo>
                    <a:pt x="0" y="246380"/>
                  </a:moveTo>
                  <a:cubicBezTo>
                    <a:pt x="21590" y="156210"/>
                    <a:pt x="43180" y="127000"/>
                    <a:pt x="67310" y="99060"/>
                  </a:cubicBezTo>
                  <a:cubicBezTo>
                    <a:pt x="93980" y="66040"/>
                    <a:pt x="143510" y="10160"/>
                    <a:pt x="167640" y="2540"/>
                  </a:cubicBezTo>
                  <a:cubicBezTo>
                    <a:pt x="176530" y="0"/>
                    <a:pt x="185420" y="1270"/>
                    <a:pt x="190500" y="5080"/>
                  </a:cubicBezTo>
                  <a:cubicBezTo>
                    <a:pt x="196850" y="10160"/>
                    <a:pt x="201930" y="20320"/>
                    <a:pt x="201930" y="26670"/>
                  </a:cubicBezTo>
                  <a:cubicBezTo>
                    <a:pt x="201930" y="34290"/>
                    <a:pt x="195580" y="43180"/>
                    <a:pt x="190500" y="46990"/>
                  </a:cubicBezTo>
                  <a:cubicBezTo>
                    <a:pt x="184150" y="50800"/>
                    <a:pt x="172720" y="52070"/>
                    <a:pt x="166370" y="49530"/>
                  </a:cubicBezTo>
                  <a:cubicBezTo>
                    <a:pt x="160020" y="46990"/>
                    <a:pt x="152400" y="38100"/>
                    <a:pt x="151130" y="31750"/>
                  </a:cubicBezTo>
                  <a:cubicBezTo>
                    <a:pt x="149860" y="24130"/>
                    <a:pt x="152400" y="13970"/>
                    <a:pt x="157480" y="8890"/>
                  </a:cubicBezTo>
                  <a:cubicBezTo>
                    <a:pt x="163830" y="3810"/>
                    <a:pt x="181610" y="0"/>
                    <a:pt x="187960" y="3810"/>
                  </a:cubicBezTo>
                  <a:cubicBezTo>
                    <a:pt x="195580" y="8890"/>
                    <a:pt x="201930" y="25400"/>
                    <a:pt x="198120" y="39370"/>
                  </a:cubicBezTo>
                  <a:cubicBezTo>
                    <a:pt x="189230" y="69850"/>
                    <a:pt x="106680" y="118110"/>
                    <a:pt x="81280" y="158750"/>
                  </a:cubicBezTo>
                  <a:cubicBezTo>
                    <a:pt x="60960" y="193040"/>
                    <a:pt x="60960" y="247650"/>
                    <a:pt x="44450" y="262890"/>
                  </a:cubicBezTo>
                  <a:cubicBezTo>
                    <a:pt x="36830" y="270510"/>
                    <a:pt x="24130" y="271780"/>
                    <a:pt x="16510" y="269240"/>
                  </a:cubicBezTo>
                  <a:cubicBezTo>
                    <a:pt x="10160" y="266700"/>
                    <a:pt x="0" y="246380"/>
                    <a:pt x="0" y="246380"/>
                  </a:cubicBezTo>
                </a:path>
              </a:pathLst>
            </a:custGeom>
            <a:solidFill>
              <a:srgbClr val="0571D3"/>
            </a:solidFill>
            <a:ln cap="sq">
              <a:noFill/>
              <a:prstDash val="solid"/>
              <a:miter/>
            </a:ln>
          </p:spPr>
        </p:sp>
      </p:grpSp>
      <p:grpSp>
        <p:nvGrpSpPr>
          <p:cNvPr id="27" name="Group 27"/>
          <p:cNvGrpSpPr/>
          <p:nvPr/>
        </p:nvGrpSpPr>
        <p:grpSpPr>
          <a:xfrm>
            <a:off x="7840980" y="8060055"/>
            <a:ext cx="251460" cy="140970"/>
            <a:chOff x="0" y="0"/>
            <a:chExt cx="335280" cy="187960"/>
          </a:xfrm>
        </p:grpSpPr>
        <p:sp>
          <p:nvSpPr>
            <p:cNvPr id="28" name="Freeform 28"/>
            <p:cNvSpPr/>
            <p:nvPr/>
          </p:nvSpPr>
          <p:spPr>
            <a:xfrm>
              <a:off x="49530" y="50800"/>
              <a:ext cx="237490" cy="87630"/>
            </a:xfrm>
            <a:custGeom>
              <a:avLst/>
              <a:gdLst/>
              <a:ahLst/>
              <a:cxnLst/>
              <a:rect l="l" t="t" r="r" b="b"/>
              <a:pathLst>
                <a:path w="237490" h="87630">
                  <a:moveTo>
                    <a:pt x="26670" y="0"/>
                  </a:moveTo>
                  <a:cubicBezTo>
                    <a:pt x="148590" y="2540"/>
                    <a:pt x="152400" y="6350"/>
                    <a:pt x="163830" y="12700"/>
                  </a:cubicBezTo>
                  <a:cubicBezTo>
                    <a:pt x="181610" y="20320"/>
                    <a:pt x="226060" y="33020"/>
                    <a:pt x="233680" y="48260"/>
                  </a:cubicBezTo>
                  <a:cubicBezTo>
                    <a:pt x="237490" y="57150"/>
                    <a:pt x="233680" y="72390"/>
                    <a:pt x="228600" y="77470"/>
                  </a:cubicBezTo>
                  <a:cubicBezTo>
                    <a:pt x="223520" y="83820"/>
                    <a:pt x="212090" y="87630"/>
                    <a:pt x="205740" y="85090"/>
                  </a:cubicBezTo>
                  <a:cubicBezTo>
                    <a:pt x="198120" y="81280"/>
                    <a:pt x="184150" y="60960"/>
                    <a:pt x="186690" y="53340"/>
                  </a:cubicBezTo>
                  <a:cubicBezTo>
                    <a:pt x="189230" y="44450"/>
                    <a:pt x="210820" y="33020"/>
                    <a:pt x="218440" y="35560"/>
                  </a:cubicBezTo>
                  <a:cubicBezTo>
                    <a:pt x="227330" y="38100"/>
                    <a:pt x="237490" y="60960"/>
                    <a:pt x="234950" y="68580"/>
                  </a:cubicBezTo>
                  <a:cubicBezTo>
                    <a:pt x="232410" y="76200"/>
                    <a:pt x="219710" y="83820"/>
                    <a:pt x="208280" y="85090"/>
                  </a:cubicBezTo>
                  <a:cubicBezTo>
                    <a:pt x="190500" y="86360"/>
                    <a:pt x="163830" y="57150"/>
                    <a:pt x="135890" y="50800"/>
                  </a:cubicBezTo>
                  <a:cubicBezTo>
                    <a:pt x="101600" y="41910"/>
                    <a:pt x="34290" y="59690"/>
                    <a:pt x="13970" y="46990"/>
                  </a:cubicBezTo>
                  <a:cubicBezTo>
                    <a:pt x="5080" y="41910"/>
                    <a:pt x="0" y="29210"/>
                    <a:pt x="1270" y="21590"/>
                  </a:cubicBezTo>
                  <a:cubicBezTo>
                    <a:pt x="2540" y="13970"/>
                    <a:pt x="26670" y="0"/>
                    <a:pt x="26670" y="0"/>
                  </a:cubicBezTo>
                </a:path>
              </a:pathLst>
            </a:custGeom>
            <a:solidFill>
              <a:srgbClr val="0571D3"/>
            </a:solidFill>
            <a:ln cap="sq">
              <a:noFill/>
              <a:prstDash val="solid"/>
              <a:miter/>
            </a:ln>
          </p:spPr>
        </p:sp>
      </p:grpSp>
      <p:grpSp>
        <p:nvGrpSpPr>
          <p:cNvPr id="29" name="Group 29"/>
          <p:cNvGrpSpPr/>
          <p:nvPr/>
        </p:nvGrpSpPr>
        <p:grpSpPr>
          <a:xfrm>
            <a:off x="6978961" y="44520"/>
            <a:ext cx="8657688" cy="10057607"/>
            <a:chOff x="0" y="0"/>
            <a:chExt cx="11543584" cy="13410142"/>
          </a:xfrm>
        </p:grpSpPr>
        <p:sp>
          <p:nvSpPr>
            <p:cNvPr id="30" name="Freeform 30"/>
            <p:cNvSpPr/>
            <p:nvPr/>
          </p:nvSpPr>
          <p:spPr>
            <a:xfrm>
              <a:off x="0" y="0"/>
              <a:ext cx="11543584" cy="13410142"/>
            </a:xfrm>
            <a:custGeom>
              <a:avLst/>
              <a:gdLst/>
              <a:ahLst/>
              <a:cxnLst/>
              <a:rect l="l" t="t" r="r" b="b"/>
              <a:pathLst>
                <a:path w="11543584" h="13410142">
                  <a:moveTo>
                    <a:pt x="0" y="0"/>
                  </a:moveTo>
                  <a:lnTo>
                    <a:pt x="11543584" y="0"/>
                  </a:lnTo>
                  <a:lnTo>
                    <a:pt x="11543584" y="13410142"/>
                  </a:lnTo>
                  <a:lnTo>
                    <a:pt x="0" y="13410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1" name="Group 31"/>
            <p:cNvGrpSpPr/>
            <p:nvPr/>
          </p:nvGrpSpPr>
          <p:grpSpPr>
            <a:xfrm>
              <a:off x="3901449" y="1738960"/>
              <a:ext cx="148590" cy="144780"/>
              <a:chOff x="0" y="0"/>
              <a:chExt cx="148590" cy="144780"/>
            </a:xfrm>
          </p:grpSpPr>
          <p:sp>
            <p:nvSpPr>
              <p:cNvPr id="32" name="Freeform 32"/>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0160" y="5080"/>
                    </a:cubicBezTo>
                    <a:cubicBezTo>
                      <a:pt x="17780" y="0"/>
                      <a:pt x="44450" y="7620"/>
                      <a:pt x="44450" y="7620"/>
                    </a:cubicBezTo>
                  </a:path>
                </a:pathLst>
              </a:custGeom>
              <a:solidFill>
                <a:srgbClr val="0571D3"/>
              </a:solidFill>
              <a:ln cap="sq">
                <a:noFill/>
                <a:prstDash val="solid"/>
                <a:miter/>
              </a:ln>
            </p:spPr>
          </p:sp>
        </p:grpSp>
        <p:grpSp>
          <p:nvGrpSpPr>
            <p:cNvPr id="33" name="Group 33"/>
            <p:cNvGrpSpPr/>
            <p:nvPr/>
          </p:nvGrpSpPr>
          <p:grpSpPr>
            <a:xfrm>
              <a:off x="3708409" y="2060270"/>
              <a:ext cx="148590" cy="144780"/>
              <a:chOff x="0" y="0"/>
              <a:chExt cx="148590" cy="144780"/>
            </a:xfrm>
          </p:grpSpPr>
          <p:sp>
            <p:nvSpPr>
              <p:cNvPr id="34" name="Freeform 34"/>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1430" y="5080"/>
                    </a:cubicBezTo>
                    <a:cubicBezTo>
                      <a:pt x="17780" y="0"/>
                      <a:pt x="44450" y="7620"/>
                      <a:pt x="44450" y="7620"/>
                    </a:cubicBezTo>
                  </a:path>
                </a:pathLst>
              </a:custGeom>
              <a:solidFill>
                <a:srgbClr val="0571D3"/>
              </a:solidFill>
              <a:ln cap="sq">
                <a:noFill/>
                <a:prstDash val="solid"/>
                <a:miter/>
              </a:ln>
            </p:spPr>
          </p:sp>
        </p:grpSp>
        <p:grpSp>
          <p:nvGrpSpPr>
            <p:cNvPr id="35" name="Group 35"/>
            <p:cNvGrpSpPr/>
            <p:nvPr/>
          </p:nvGrpSpPr>
          <p:grpSpPr>
            <a:xfrm>
              <a:off x="3657609" y="1816430"/>
              <a:ext cx="360680" cy="452120"/>
              <a:chOff x="0" y="0"/>
              <a:chExt cx="360680" cy="452120"/>
            </a:xfrm>
          </p:grpSpPr>
          <p:sp>
            <p:nvSpPr>
              <p:cNvPr id="36" name="Freeform 36"/>
              <p:cNvSpPr/>
              <p:nvPr/>
            </p:nvSpPr>
            <p:spPr>
              <a:xfrm>
                <a:off x="50800" y="46990"/>
                <a:ext cx="260350" cy="356870"/>
              </a:xfrm>
              <a:custGeom>
                <a:avLst/>
                <a:gdLst/>
                <a:ahLst/>
                <a:cxnLst/>
                <a:rect l="l" t="t" r="r" b="b"/>
                <a:pathLst>
                  <a:path w="260350" h="356870">
                    <a:moveTo>
                      <a:pt x="0" y="325120"/>
                    </a:moveTo>
                    <a:cubicBezTo>
                      <a:pt x="40640" y="209550"/>
                      <a:pt x="64770" y="172720"/>
                      <a:pt x="92710" y="135890"/>
                    </a:cubicBezTo>
                    <a:cubicBezTo>
                      <a:pt x="127000" y="92710"/>
                      <a:pt x="194310" y="15240"/>
                      <a:pt x="220980" y="3810"/>
                    </a:cubicBezTo>
                    <a:cubicBezTo>
                      <a:pt x="231140" y="0"/>
                      <a:pt x="240030" y="0"/>
                      <a:pt x="245110" y="3810"/>
                    </a:cubicBezTo>
                    <a:cubicBezTo>
                      <a:pt x="252730" y="8890"/>
                      <a:pt x="260350" y="25400"/>
                      <a:pt x="257810" y="33020"/>
                    </a:cubicBezTo>
                    <a:cubicBezTo>
                      <a:pt x="255270" y="40640"/>
                      <a:pt x="234950" y="52070"/>
                      <a:pt x="226060" y="50800"/>
                    </a:cubicBezTo>
                    <a:cubicBezTo>
                      <a:pt x="218440" y="49530"/>
                      <a:pt x="210820" y="40640"/>
                      <a:pt x="208280" y="34290"/>
                    </a:cubicBezTo>
                    <a:cubicBezTo>
                      <a:pt x="207010" y="27940"/>
                      <a:pt x="208280" y="16510"/>
                      <a:pt x="213360" y="11430"/>
                    </a:cubicBezTo>
                    <a:cubicBezTo>
                      <a:pt x="218440" y="5080"/>
                      <a:pt x="236220" y="0"/>
                      <a:pt x="242570" y="3810"/>
                    </a:cubicBezTo>
                    <a:cubicBezTo>
                      <a:pt x="250190" y="7620"/>
                      <a:pt x="259080" y="24130"/>
                      <a:pt x="255270" y="38100"/>
                    </a:cubicBezTo>
                    <a:cubicBezTo>
                      <a:pt x="250190" y="68580"/>
                      <a:pt x="165100" y="124460"/>
                      <a:pt x="133350" y="166370"/>
                    </a:cubicBezTo>
                    <a:cubicBezTo>
                      <a:pt x="106680" y="199390"/>
                      <a:pt x="86360" y="232410"/>
                      <a:pt x="71120" y="264160"/>
                    </a:cubicBezTo>
                    <a:cubicBezTo>
                      <a:pt x="58420" y="292100"/>
                      <a:pt x="58420" y="336550"/>
                      <a:pt x="43180" y="349250"/>
                    </a:cubicBezTo>
                    <a:cubicBezTo>
                      <a:pt x="34290" y="355600"/>
                      <a:pt x="16510" y="356870"/>
                      <a:pt x="10160" y="353060"/>
                    </a:cubicBezTo>
                    <a:cubicBezTo>
                      <a:pt x="2540" y="349250"/>
                      <a:pt x="0" y="325120"/>
                      <a:pt x="0" y="325120"/>
                    </a:cubicBezTo>
                  </a:path>
                </a:pathLst>
              </a:custGeom>
              <a:solidFill>
                <a:srgbClr val="0571D3"/>
              </a:solidFill>
              <a:ln cap="sq">
                <a:noFill/>
                <a:prstDash val="solid"/>
                <a:miter/>
              </a:ln>
            </p:spPr>
          </p:sp>
        </p:grpSp>
        <p:grpSp>
          <p:nvGrpSpPr>
            <p:cNvPr id="37" name="Group 37"/>
            <p:cNvGrpSpPr/>
            <p:nvPr/>
          </p:nvGrpSpPr>
          <p:grpSpPr>
            <a:xfrm>
              <a:off x="3512829" y="2055190"/>
              <a:ext cx="327660" cy="391160"/>
              <a:chOff x="0" y="0"/>
              <a:chExt cx="327660" cy="391160"/>
            </a:xfrm>
          </p:grpSpPr>
          <p:sp>
            <p:nvSpPr>
              <p:cNvPr id="38" name="Freeform 38"/>
              <p:cNvSpPr/>
              <p:nvPr/>
            </p:nvSpPr>
            <p:spPr>
              <a:xfrm>
                <a:off x="50800" y="48260"/>
                <a:ext cx="228600" cy="295910"/>
              </a:xfrm>
              <a:custGeom>
                <a:avLst/>
                <a:gdLst/>
                <a:ahLst/>
                <a:cxnLst/>
                <a:rect l="l" t="t" r="r" b="b"/>
                <a:pathLst>
                  <a:path w="228600" h="295910">
                    <a:moveTo>
                      <a:pt x="0" y="260350"/>
                    </a:moveTo>
                    <a:cubicBezTo>
                      <a:pt x="38100" y="193040"/>
                      <a:pt x="30480" y="186690"/>
                      <a:pt x="35560" y="173990"/>
                    </a:cubicBezTo>
                    <a:cubicBezTo>
                      <a:pt x="43180" y="151130"/>
                      <a:pt x="88900" y="101600"/>
                      <a:pt x="110490" y="83820"/>
                    </a:cubicBezTo>
                    <a:cubicBezTo>
                      <a:pt x="123190" y="73660"/>
                      <a:pt x="133350" y="76200"/>
                      <a:pt x="144780" y="67310"/>
                    </a:cubicBezTo>
                    <a:cubicBezTo>
                      <a:pt x="162560" y="53340"/>
                      <a:pt x="184150" y="6350"/>
                      <a:pt x="199390" y="2540"/>
                    </a:cubicBezTo>
                    <a:cubicBezTo>
                      <a:pt x="207010" y="0"/>
                      <a:pt x="217170" y="6350"/>
                      <a:pt x="220980" y="11430"/>
                    </a:cubicBezTo>
                    <a:cubicBezTo>
                      <a:pt x="224790" y="17780"/>
                      <a:pt x="228600" y="29210"/>
                      <a:pt x="224790" y="35560"/>
                    </a:cubicBezTo>
                    <a:cubicBezTo>
                      <a:pt x="220980" y="43180"/>
                      <a:pt x="200660" y="53340"/>
                      <a:pt x="191770" y="50800"/>
                    </a:cubicBezTo>
                    <a:cubicBezTo>
                      <a:pt x="185420" y="49530"/>
                      <a:pt x="177800" y="40640"/>
                      <a:pt x="176530" y="34290"/>
                    </a:cubicBezTo>
                    <a:cubicBezTo>
                      <a:pt x="175260" y="26670"/>
                      <a:pt x="176530" y="15240"/>
                      <a:pt x="181610" y="10160"/>
                    </a:cubicBezTo>
                    <a:cubicBezTo>
                      <a:pt x="187960" y="5080"/>
                      <a:pt x="205740" y="1270"/>
                      <a:pt x="212090" y="5080"/>
                    </a:cubicBezTo>
                    <a:cubicBezTo>
                      <a:pt x="219710" y="8890"/>
                      <a:pt x="226060" y="25400"/>
                      <a:pt x="223520" y="40640"/>
                    </a:cubicBezTo>
                    <a:cubicBezTo>
                      <a:pt x="217170" y="72390"/>
                      <a:pt x="137160" y="152400"/>
                      <a:pt x="107950" y="175260"/>
                    </a:cubicBezTo>
                    <a:cubicBezTo>
                      <a:pt x="96520" y="185420"/>
                      <a:pt x="81280" y="184150"/>
                      <a:pt x="77470" y="193040"/>
                    </a:cubicBezTo>
                    <a:cubicBezTo>
                      <a:pt x="72390" y="200660"/>
                      <a:pt x="80010" y="210820"/>
                      <a:pt x="76200" y="222250"/>
                    </a:cubicBezTo>
                    <a:cubicBezTo>
                      <a:pt x="72390" y="240030"/>
                      <a:pt x="55880" y="276860"/>
                      <a:pt x="41910" y="287020"/>
                    </a:cubicBezTo>
                    <a:cubicBezTo>
                      <a:pt x="33020" y="293370"/>
                      <a:pt x="20320" y="295910"/>
                      <a:pt x="13970" y="292100"/>
                    </a:cubicBezTo>
                    <a:cubicBezTo>
                      <a:pt x="6350" y="287020"/>
                      <a:pt x="0" y="260350"/>
                      <a:pt x="0" y="260350"/>
                    </a:cubicBezTo>
                  </a:path>
                </a:pathLst>
              </a:custGeom>
              <a:solidFill>
                <a:srgbClr val="0571D3"/>
              </a:solidFill>
              <a:ln cap="sq">
                <a:noFill/>
                <a:prstDash val="solid"/>
                <a:miter/>
              </a:ln>
            </p:spPr>
          </p:sp>
        </p:grpSp>
        <p:grpSp>
          <p:nvGrpSpPr>
            <p:cNvPr id="39" name="Group 39"/>
            <p:cNvGrpSpPr/>
            <p:nvPr/>
          </p:nvGrpSpPr>
          <p:grpSpPr>
            <a:xfrm>
              <a:off x="3470919" y="1782140"/>
              <a:ext cx="1286510" cy="1002030"/>
              <a:chOff x="0" y="0"/>
              <a:chExt cx="1286510" cy="1002030"/>
            </a:xfrm>
          </p:grpSpPr>
          <p:sp>
            <p:nvSpPr>
              <p:cNvPr id="40" name="Freeform 40"/>
              <p:cNvSpPr/>
              <p:nvPr/>
            </p:nvSpPr>
            <p:spPr>
              <a:xfrm>
                <a:off x="41910" y="49530"/>
                <a:ext cx="1206500" cy="904240"/>
              </a:xfrm>
              <a:custGeom>
                <a:avLst/>
                <a:gdLst/>
                <a:ahLst/>
                <a:cxnLst/>
                <a:rect l="l" t="t" r="r" b="b"/>
                <a:pathLst>
                  <a:path w="1206500" h="904240">
                    <a:moveTo>
                      <a:pt x="68580" y="621030"/>
                    </a:moveTo>
                    <a:cubicBezTo>
                      <a:pt x="62230" y="885190"/>
                      <a:pt x="53340" y="897890"/>
                      <a:pt x="43180" y="900430"/>
                    </a:cubicBezTo>
                    <a:cubicBezTo>
                      <a:pt x="33020" y="902970"/>
                      <a:pt x="12700" y="892810"/>
                      <a:pt x="8890" y="882650"/>
                    </a:cubicBezTo>
                    <a:cubicBezTo>
                      <a:pt x="3810" y="869950"/>
                      <a:pt x="16510" y="844550"/>
                      <a:pt x="33020" y="821690"/>
                    </a:cubicBezTo>
                    <a:cubicBezTo>
                      <a:pt x="63500" y="779780"/>
                      <a:pt x="147320" y="712470"/>
                      <a:pt x="218440" y="671830"/>
                    </a:cubicBezTo>
                    <a:cubicBezTo>
                      <a:pt x="298450" y="626110"/>
                      <a:pt x="408940" y="590550"/>
                      <a:pt x="491490" y="567690"/>
                    </a:cubicBezTo>
                    <a:cubicBezTo>
                      <a:pt x="557530" y="548640"/>
                      <a:pt x="610870" y="563880"/>
                      <a:pt x="673100" y="533400"/>
                    </a:cubicBezTo>
                    <a:cubicBezTo>
                      <a:pt x="763270" y="488950"/>
                      <a:pt x="873760" y="316230"/>
                      <a:pt x="956310" y="281940"/>
                    </a:cubicBezTo>
                    <a:cubicBezTo>
                      <a:pt x="1007110" y="261620"/>
                      <a:pt x="1059180" y="283210"/>
                      <a:pt x="1094740" y="274320"/>
                    </a:cubicBezTo>
                    <a:cubicBezTo>
                      <a:pt x="1121410" y="266700"/>
                      <a:pt x="1155700" y="238760"/>
                      <a:pt x="1158240" y="242570"/>
                    </a:cubicBezTo>
                    <a:cubicBezTo>
                      <a:pt x="1160780" y="245110"/>
                      <a:pt x="1148080" y="265430"/>
                      <a:pt x="1144270" y="264160"/>
                    </a:cubicBezTo>
                    <a:cubicBezTo>
                      <a:pt x="1132840" y="260350"/>
                      <a:pt x="1132840" y="62230"/>
                      <a:pt x="1141730" y="26670"/>
                    </a:cubicBezTo>
                    <a:cubicBezTo>
                      <a:pt x="1145540" y="15240"/>
                      <a:pt x="1148080" y="8890"/>
                      <a:pt x="1153160" y="5080"/>
                    </a:cubicBezTo>
                    <a:cubicBezTo>
                      <a:pt x="1159510" y="1270"/>
                      <a:pt x="1170940" y="0"/>
                      <a:pt x="1177290" y="2540"/>
                    </a:cubicBezTo>
                    <a:cubicBezTo>
                      <a:pt x="1183640" y="5080"/>
                      <a:pt x="1192530" y="13970"/>
                      <a:pt x="1192530" y="20320"/>
                    </a:cubicBezTo>
                    <a:cubicBezTo>
                      <a:pt x="1192530" y="29210"/>
                      <a:pt x="1179830" y="49530"/>
                      <a:pt x="1172210" y="50800"/>
                    </a:cubicBezTo>
                    <a:cubicBezTo>
                      <a:pt x="1163320" y="52070"/>
                      <a:pt x="1143000" y="36830"/>
                      <a:pt x="1141730" y="29210"/>
                    </a:cubicBezTo>
                    <a:cubicBezTo>
                      <a:pt x="1141730" y="20320"/>
                      <a:pt x="1156970" y="2540"/>
                      <a:pt x="1165860" y="1270"/>
                    </a:cubicBezTo>
                    <a:cubicBezTo>
                      <a:pt x="1174750" y="0"/>
                      <a:pt x="1186180" y="6350"/>
                      <a:pt x="1191260" y="17780"/>
                    </a:cubicBezTo>
                    <a:cubicBezTo>
                      <a:pt x="1206500" y="46990"/>
                      <a:pt x="1193800" y="163830"/>
                      <a:pt x="1192530" y="209550"/>
                    </a:cubicBezTo>
                    <a:cubicBezTo>
                      <a:pt x="1192530" y="236220"/>
                      <a:pt x="1197610" y="255270"/>
                      <a:pt x="1189990" y="270510"/>
                    </a:cubicBezTo>
                    <a:cubicBezTo>
                      <a:pt x="1183640" y="284480"/>
                      <a:pt x="1170940" y="292100"/>
                      <a:pt x="1156970" y="300990"/>
                    </a:cubicBezTo>
                    <a:cubicBezTo>
                      <a:pt x="1140460" y="311150"/>
                      <a:pt x="1120140" y="320040"/>
                      <a:pt x="1094740" y="325120"/>
                    </a:cubicBezTo>
                    <a:cubicBezTo>
                      <a:pt x="1060450" y="331470"/>
                      <a:pt x="994410" y="311150"/>
                      <a:pt x="966470" y="327660"/>
                    </a:cubicBezTo>
                    <a:cubicBezTo>
                      <a:pt x="946150" y="337820"/>
                      <a:pt x="942340" y="373380"/>
                      <a:pt x="929640" y="383540"/>
                    </a:cubicBezTo>
                    <a:cubicBezTo>
                      <a:pt x="922020" y="389890"/>
                      <a:pt x="911860" y="386080"/>
                      <a:pt x="905510" y="391160"/>
                    </a:cubicBezTo>
                    <a:cubicBezTo>
                      <a:pt x="897890" y="397510"/>
                      <a:pt x="897890" y="408940"/>
                      <a:pt x="887730" y="421640"/>
                    </a:cubicBezTo>
                    <a:cubicBezTo>
                      <a:pt x="861060" y="453390"/>
                      <a:pt x="754380" y="538480"/>
                      <a:pt x="708660" y="567690"/>
                    </a:cubicBezTo>
                    <a:cubicBezTo>
                      <a:pt x="683260" y="582930"/>
                      <a:pt x="673100" y="588010"/>
                      <a:pt x="645160" y="596900"/>
                    </a:cubicBezTo>
                    <a:cubicBezTo>
                      <a:pt x="598170" y="612140"/>
                      <a:pt x="505460" y="615950"/>
                      <a:pt x="445770" y="633730"/>
                    </a:cubicBezTo>
                    <a:cubicBezTo>
                      <a:pt x="392430" y="650240"/>
                      <a:pt x="337820" y="687070"/>
                      <a:pt x="302260" y="697230"/>
                    </a:cubicBezTo>
                    <a:cubicBezTo>
                      <a:pt x="281940" y="702310"/>
                      <a:pt x="273050" y="695960"/>
                      <a:pt x="255270" y="703580"/>
                    </a:cubicBezTo>
                    <a:cubicBezTo>
                      <a:pt x="223520" y="716280"/>
                      <a:pt x="175260" y="755650"/>
                      <a:pt x="140970" y="787400"/>
                    </a:cubicBezTo>
                    <a:cubicBezTo>
                      <a:pt x="105410" y="820420"/>
                      <a:pt x="66040" y="891540"/>
                      <a:pt x="43180" y="900430"/>
                    </a:cubicBezTo>
                    <a:cubicBezTo>
                      <a:pt x="33020" y="904240"/>
                      <a:pt x="25400" y="901700"/>
                      <a:pt x="19050" y="897890"/>
                    </a:cubicBezTo>
                    <a:cubicBezTo>
                      <a:pt x="13970" y="894080"/>
                      <a:pt x="11430" y="887730"/>
                      <a:pt x="8890" y="876300"/>
                    </a:cubicBezTo>
                    <a:cubicBezTo>
                      <a:pt x="0" y="839470"/>
                      <a:pt x="1270" y="660400"/>
                      <a:pt x="17780" y="621030"/>
                    </a:cubicBezTo>
                    <a:cubicBezTo>
                      <a:pt x="22860" y="605790"/>
                      <a:pt x="31750" y="595630"/>
                      <a:pt x="40640" y="595630"/>
                    </a:cubicBezTo>
                    <a:cubicBezTo>
                      <a:pt x="48260" y="594360"/>
                      <a:pt x="68580" y="621030"/>
                      <a:pt x="68580" y="621030"/>
                    </a:cubicBezTo>
                  </a:path>
                </a:pathLst>
              </a:custGeom>
              <a:solidFill>
                <a:srgbClr val="0571D3"/>
              </a:solidFill>
              <a:ln cap="sq">
                <a:noFill/>
                <a:prstDash val="solid"/>
                <a:miter/>
              </a:ln>
            </p:spPr>
          </p:sp>
        </p:grpSp>
        <p:grpSp>
          <p:nvGrpSpPr>
            <p:cNvPr id="41" name="Group 41"/>
            <p:cNvGrpSpPr/>
            <p:nvPr/>
          </p:nvGrpSpPr>
          <p:grpSpPr>
            <a:xfrm>
              <a:off x="1684029" y="2681300"/>
              <a:ext cx="886460" cy="728980"/>
              <a:chOff x="0" y="0"/>
              <a:chExt cx="886460" cy="728980"/>
            </a:xfrm>
          </p:grpSpPr>
          <p:sp>
            <p:nvSpPr>
              <p:cNvPr id="42" name="Freeform 42"/>
              <p:cNvSpPr/>
              <p:nvPr/>
            </p:nvSpPr>
            <p:spPr>
              <a:xfrm>
                <a:off x="46990" y="49530"/>
                <a:ext cx="791210" cy="629920"/>
              </a:xfrm>
              <a:custGeom>
                <a:avLst/>
                <a:gdLst/>
                <a:ahLst/>
                <a:cxnLst/>
                <a:rect l="l" t="t" r="r" b="b"/>
                <a:pathLst>
                  <a:path w="791210" h="629920">
                    <a:moveTo>
                      <a:pt x="10160" y="584200"/>
                    </a:moveTo>
                    <a:cubicBezTo>
                      <a:pt x="177800" y="472440"/>
                      <a:pt x="195580" y="474980"/>
                      <a:pt x="220980" y="461010"/>
                    </a:cubicBezTo>
                    <a:cubicBezTo>
                      <a:pt x="259080" y="439420"/>
                      <a:pt x="320040" y="373380"/>
                      <a:pt x="350520" y="356870"/>
                    </a:cubicBezTo>
                    <a:cubicBezTo>
                      <a:pt x="364490" y="349250"/>
                      <a:pt x="374650" y="353060"/>
                      <a:pt x="383540" y="345440"/>
                    </a:cubicBezTo>
                    <a:cubicBezTo>
                      <a:pt x="396240" y="336550"/>
                      <a:pt x="398780" y="313690"/>
                      <a:pt x="414020" y="297180"/>
                    </a:cubicBezTo>
                    <a:cubicBezTo>
                      <a:pt x="436880" y="271780"/>
                      <a:pt x="485140" y="247650"/>
                      <a:pt x="518160" y="217170"/>
                    </a:cubicBezTo>
                    <a:cubicBezTo>
                      <a:pt x="554990" y="182880"/>
                      <a:pt x="590550" y="125730"/>
                      <a:pt x="623570" y="100330"/>
                    </a:cubicBezTo>
                    <a:cubicBezTo>
                      <a:pt x="643890" y="85090"/>
                      <a:pt x="661670" y="83820"/>
                      <a:pt x="681990" y="69850"/>
                    </a:cubicBezTo>
                    <a:cubicBezTo>
                      <a:pt x="707390" y="53340"/>
                      <a:pt x="740410" y="3810"/>
                      <a:pt x="760730" y="1270"/>
                    </a:cubicBezTo>
                    <a:cubicBezTo>
                      <a:pt x="770890" y="0"/>
                      <a:pt x="783590" y="8890"/>
                      <a:pt x="787400" y="16510"/>
                    </a:cubicBezTo>
                    <a:cubicBezTo>
                      <a:pt x="791210" y="22860"/>
                      <a:pt x="787400" y="41910"/>
                      <a:pt x="781050" y="45720"/>
                    </a:cubicBezTo>
                    <a:cubicBezTo>
                      <a:pt x="774700" y="50800"/>
                      <a:pt x="750570" y="48260"/>
                      <a:pt x="744220" y="41910"/>
                    </a:cubicBezTo>
                    <a:cubicBezTo>
                      <a:pt x="739140" y="36830"/>
                      <a:pt x="737870" y="25400"/>
                      <a:pt x="740410" y="19050"/>
                    </a:cubicBezTo>
                    <a:cubicBezTo>
                      <a:pt x="742950" y="11430"/>
                      <a:pt x="750570" y="3810"/>
                      <a:pt x="758190" y="2540"/>
                    </a:cubicBezTo>
                    <a:cubicBezTo>
                      <a:pt x="765810" y="1270"/>
                      <a:pt x="782320" y="6350"/>
                      <a:pt x="786130" y="13970"/>
                    </a:cubicBezTo>
                    <a:cubicBezTo>
                      <a:pt x="789940" y="20320"/>
                      <a:pt x="789940" y="33020"/>
                      <a:pt x="783590" y="44450"/>
                    </a:cubicBezTo>
                    <a:cubicBezTo>
                      <a:pt x="767080" y="72390"/>
                      <a:pt x="694690" y="107950"/>
                      <a:pt x="643890" y="152400"/>
                    </a:cubicBezTo>
                    <a:cubicBezTo>
                      <a:pt x="576580" y="210820"/>
                      <a:pt x="488950" y="318770"/>
                      <a:pt x="421640" y="373380"/>
                    </a:cubicBezTo>
                    <a:cubicBezTo>
                      <a:pt x="374650" y="412750"/>
                      <a:pt x="313690" y="439420"/>
                      <a:pt x="288290" y="462280"/>
                    </a:cubicBezTo>
                    <a:cubicBezTo>
                      <a:pt x="276860" y="473710"/>
                      <a:pt x="278130" y="482600"/>
                      <a:pt x="266700" y="491490"/>
                    </a:cubicBezTo>
                    <a:cubicBezTo>
                      <a:pt x="247650" y="505460"/>
                      <a:pt x="204470" y="511810"/>
                      <a:pt x="181610" y="527050"/>
                    </a:cubicBezTo>
                    <a:cubicBezTo>
                      <a:pt x="162560" y="541020"/>
                      <a:pt x="153670" y="557530"/>
                      <a:pt x="134620" y="572770"/>
                    </a:cubicBezTo>
                    <a:cubicBezTo>
                      <a:pt x="107950" y="591820"/>
                      <a:pt x="59690" y="626110"/>
                      <a:pt x="35560" y="628650"/>
                    </a:cubicBezTo>
                    <a:cubicBezTo>
                      <a:pt x="22860" y="629920"/>
                      <a:pt x="7620" y="624840"/>
                      <a:pt x="3810" y="617220"/>
                    </a:cubicBezTo>
                    <a:cubicBezTo>
                      <a:pt x="0" y="610870"/>
                      <a:pt x="10160" y="584200"/>
                      <a:pt x="10160" y="584200"/>
                    </a:cubicBezTo>
                  </a:path>
                </a:pathLst>
              </a:custGeom>
              <a:solidFill>
                <a:srgbClr val="0571D3"/>
              </a:solidFill>
              <a:ln cap="sq">
                <a:noFill/>
                <a:prstDash val="solid"/>
                <a:miter/>
              </a:ln>
            </p:spPr>
          </p:sp>
        </p:grpSp>
        <p:grpSp>
          <p:nvGrpSpPr>
            <p:cNvPr id="43" name="Group 43"/>
            <p:cNvGrpSpPr/>
            <p:nvPr/>
          </p:nvGrpSpPr>
          <p:grpSpPr>
            <a:xfrm>
              <a:off x="2129799" y="2729560"/>
              <a:ext cx="473710" cy="1404620"/>
              <a:chOff x="0" y="0"/>
              <a:chExt cx="473710" cy="1404620"/>
            </a:xfrm>
          </p:grpSpPr>
          <p:sp>
            <p:nvSpPr>
              <p:cNvPr id="44" name="Freeform 44"/>
              <p:cNvSpPr/>
              <p:nvPr/>
            </p:nvSpPr>
            <p:spPr>
              <a:xfrm>
                <a:off x="43180" y="49530"/>
                <a:ext cx="379730" cy="1305560"/>
              </a:xfrm>
              <a:custGeom>
                <a:avLst/>
                <a:gdLst/>
                <a:ahLst/>
                <a:cxnLst/>
                <a:rect l="l" t="t" r="r" b="b"/>
                <a:pathLst>
                  <a:path w="379730" h="1305560">
                    <a:moveTo>
                      <a:pt x="379730" y="26670"/>
                    </a:moveTo>
                    <a:cubicBezTo>
                      <a:pt x="361950" y="179070"/>
                      <a:pt x="345440" y="194310"/>
                      <a:pt x="327660" y="241300"/>
                    </a:cubicBezTo>
                    <a:cubicBezTo>
                      <a:pt x="288290" y="353060"/>
                      <a:pt x="214630" y="666750"/>
                      <a:pt x="162560" y="815340"/>
                    </a:cubicBezTo>
                    <a:cubicBezTo>
                      <a:pt x="127000" y="914400"/>
                      <a:pt x="80010" y="974090"/>
                      <a:pt x="62230" y="1055370"/>
                    </a:cubicBezTo>
                    <a:cubicBezTo>
                      <a:pt x="46990" y="1131570"/>
                      <a:pt x="71120" y="1256030"/>
                      <a:pt x="57150" y="1287780"/>
                    </a:cubicBezTo>
                    <a:cubicBezTo>
                      <a:pt x="53340" y="1297940"/>
                      <a:pt x="46990" y="1303020"/>
                      <a:pt x="40640" y="1304290"/>
                    </a:cubicBezTo>
                    <a:cubicBezTo>
                      <a:pt x="31750" y="1305560"/>
                      <a:pt x="16510" y="1299210"/>
                      <a:pt x="11430" y="1292860"/>
                    </a:cubicBezTo>
                    <a:cubicBezTo>
                      <a:pt x="7620" y="1285240"/>
                      <a:pt x="10160" y="1268730"/>
                      <a:pt x="15240" y="1262380"/>
                    </a:cubicBezTo>
                    <a:cubicBezTo>
                      <a:pt x="19050" y="1256030"/>
                      <a:pt x="30480" y="1253490"/>
                      <a:pt x="38100" y="1254760"/>
                    </a:cubicBezTo>
                    <a:cubicBezTo>
                      <a:pt x="45720" y="1256030"/>
                      <a:pt x="57150" y="1268730"/>
                      <a:pt x="58420" y="1276350"/>
                    </a:cubicBezTo>
                    <a:cubicBezTo>
                      <a:pt x="59690" y="1283970"/>
                      <a:pt x="55880" y="1294130"/>
                      <a:pt x="49530" y="1299210"/>
                    </a:cubicBezTo>
                    <a:cubicBezTo>
                      <a:pt x="44450" y="1303020"/>
                      <a:pt x="33020" y="1305560"/>
                      <a:pt x="26670" y="1304290"/>
                    </a:cubicBezTo>
                    <a:cubicBezTo>
                      <a:pt x="20320" y="1301750"/>
                      <a:pt x="13970" y="1296670"/>
                      <a:pt x="8890" y="1287780"/>
                    </a:cubicBezTo>
                    <a:cubicBezTo>
                      <a:pt x="0" y="1266190"/>
                      <a:pt x="7620" y="1198880"/>
                      <a:pt x="7620" y="1158240"/>
                    </a:cubicBezTo>
                    <a:cubicBezTo>
                      <a:pt x="7620" y="1122680"/>
                      <a:pt x="1270" y="1099820"/>
                      <a:pt x="10160" y="1057910"/>
                    </a:cubicBezTo>
                    <a:cubicBezTo>
                      <a:pt x="24130" y="985520"/>
                      <a:pt x="86360" y="883920"/>
                      <a:pt x="124460" y="772160"/>
                    </a:cubicBezTo>
                    <a:cubicBezTo>
                      <a:pt x="176530" y="619760"/>
                      <a:pt x="242570" y="327660"/>
                      <a:pt x="280670" y="223520"/>
                    </a:cubicBezTo>
                    <a:cubicBezTo>
                      <a:pt x="295910" y="179070"/>
                      <a:pt x="312420" y="165100"/>
                      <a:pt x="321310" y="133350"/>
                    </a:cubicBezTo>
                    <a:cubicBezTo>
                      <a:pt x="330200" y="97790"/>
                      <a:pt x="317500" y="41910"/>
                      <a:pt x="330200" y="20320"/>
                    </a:cubicBezTo>
                    <a:cubicBezTo>
                      <a:pt x="336550" y="8890"/>
                      <a:pt x="349250" y="0"/>
                      <a:pt x="358140" y="1270"/>
                    </a:cubicBezTo>
                    <a:cubicBezTo>
                      <a:pt x="365760" y="2540"/>
                      <a:pt x="379730" y="26670"/>
                      <a:pt x="379730" y="26670"/>
                    </a:cubicBezTo>
                  </a:path>
                </a:pathLst>
              </a:custGeom>
              <a:solidFill>
                <a:srgbClr val="0571D3"/>
              </a:solidFill>
              <a:ln cap="sq">
                <a:noFill/>
                <a:prstDash val="solid"/>
                <a:miter/>
              </a:ln>
            </p:spPr>
          </p:sp>
        </p:grpSp>
        <p:grpSp>
          <p:nvGrpSpPr>
            <p:cNvPr id="45" name="Group 45"/>
            <p:cNvGrpSpPr/>
            <p:nvPr/>
          </p:nvGrpSpPr>
          <p:grpSpPr>
            <a:xfrm>
              <a:off x="977909" y="3309950"/>
              <a:ext cx="824230" cy="632460"/>
              <a:chOff x="0" y="0"/>
              <a:chExt cx="824230" cy="632460"/>
            </a:xfrm>
          </p:grpSpPr>
          <p:sp>
            <p:nvSpPr>
              <p:cNvPr id="46" name="Freeform 46"/>
              <p:cNvSpPr/>
              <p:nvPr/>
            </p:nvSpPr>
            <p:spPr>
              <a:xfrm>
                <a:off x="45720" y="44450"/>
                <a:ext cx="726440" cy="537210"/>
              </a:xfrm>
              <a:custGeom>
                <a:avLst/>
                <a:gdLst/>
                <a:ahLst/>
                <a:cxnLst/>
                <a:rect l="l" t="t" r="r" b="b"/>
                <a:pathLst>
                  <a:path w="726440" h="537210">
                    <a:moveTo>
                      <a:pt x="708660" y="53340"/>
                    </a:moveTo>
                    <a:cubicBezTo>
                      <a:pt x="577850" y="107950"/>
                      <a:pt x="433070" y="217170"/>
                      <a:pt x="351790" y="279400"/>
                    </a:cubicBezTo>
                    <a:cubicBezTo>
                      <a:pt x="290830" y="326390"/>
                      <a:pt x="227330" y="375920"/>
                      <a:pt x="195580" y="412750"/>
                    </a:cubicBezTo>
                    <a:cubicBezTo>
                      <a:pt x="177800" y="433070"/>
                      <a:pt x="179070" y="449580"/>
                      <a:pt x="161290" y="467360"/>
                    </a:cubicBezTo>
                    <a:cubicBezTo>
                      <a:pt x="134620" y="492760"/>
                      <a:pt x="60960" y="533400"/>
                      <a:pt x="33020" y="535940"/>
                    </a:cubicBezTo>
                    <a:cubicBezTo>
                      <a:pt x="20320" y="537210"/>
                      <a:pt x="8890" y="532130"/>
                      <a:pt x="5080" y="525780"/>
                    </a:cubicBezTo>
                    <a:cubicBezTo>
                      <a:pt x="0" y="518160"/>
                      <a:pt x="1270" y="500380"/>
                      <a:pt x="7620" y="494030"/>
                    </a:cubicBezTo>
                    <a:cubicBezTo>
                      <a:pt x="13970" y="488950"/>
                      <a:pt x="38100" y="487680"/>
                      <a:pt x="44450" y="494030"/>
                    </a:cubicBezTo>
                    <a:cubicBezTo>
                      <a:pt x="50800" y="499110"/>
                      <a:pt x="49530" y="524510"/>
                      <a:pt x="43180" y="530860"/>
                    </a:cubicBezTo>
                    <a:cubicBezTo>
                      <a:pt x="38100" y="535940"/>
                      <a:pt x="19050" y="537210"/>
                      <a:pt x="12700" y="533400"/>
                    </a:cubicBezTo>
                    <a:cubicBezTo>
                      <a:pt x="5080" y="527050"/>
                      <a:pt x="0" y="508000"/>
                      <a:pt x="5080" y="496570"/>
                    </a:cubicBezTo>
                    <a:cubicBezTo>
                      <a:pt x="15240" y="476250"/>
                      <a:pt x="82550" y="445770"/>
                      <a:pt x="105410" y="439420"/>
                    </a:cubicBezTo>
                    <a:cubicBezTo>
                      <a:pt x="115570" y="435610"/>
                      <a:pt x="123190" y="443230"/>
                      <a:pt x="130810" y="438150"/>
                    </a:cubicBezTo>
                    <a:cubicBezTo>
                      <a:pt x="144780" y="429260"/>
                      <a:pt x="151130" y="382270"/>
                      <a:pt x="166370" y="370840"/>
                    </a:cubicBezTo>
                    <a:cubicBezTo>
                      <a:pt x="176530" y="363220"/>
                      <a:pt x="194310" y="369570"/>
                      <a:pt x="201930" y="363220"/>
                    </a:cubicBezTo>
                    <a:cubicBezTo>
                      <a:pt x="208280" y="356870"/>
                      <a:pt x="205740" y="346710"/>
                      <a:pt x="213360" y="336550"/>
                    </a:cubicBezTo>
                    <a:cubicBezTo>
                      <a:pt x="231140" y="312420"/>
                      <a:pt x="278130" y="273050"/>
                      <a:pt x="326390" y="234950"/>
                    </a:cubicBezTo>
                    <a:cubicBezTo>
                      <a:pt x="401320" y="176530"/>
                      <a:pt x="553720" y="60960"/>
                      <a:pt x="624840" y="27940"/>
                    </a:cubicBezTo>
                    <a:cubicBezTo>
                      <a:pt x="660400" y="11430"/>
                      <a:pt x="694690" y="0"/>
                      <a:pt x="711200" y="6350"/>
                    </a:cubicBezTo>
                    <a:cubicBezTo>
                      <a:pt x="720090" y="10160"/>
                      <a:pt x="726440" y="22860"/>
                      <a:pt x="726440" y="30480"/>
                    </a:cubicBezTo>
                    <a:cubicBezTo>
                      <a:pt x="726440" y="38100"/>
                      <a:pt x="708660" y="53340"/>
                      <a:pt x="708660" y="53340"/>
                    </a:cubicBezTo>
                  </a:path>
                </a:pathLst>
              </a:custGeom>
              <a:solidFill>
                <a:srgbClr val="0571D3"/>
              </a:solidFill>
              <a:ln cap="sq">
                <a:noFill/>
                <a:prstDash val="solid"/>
                <a:miter/>
              </a:ln>
            </p:spPr>
          </p:sp>
        </p:grpSp>
        <p:grpSp>
          <p:nvGrpSpPr>
            <p:cNvPr id="47" name="Group 47"/>
            <p:cNvGrpSpPr/>
            <p:nvPr/>
          </p:nvGrpSpPr>
          <p:grpSpPr>
            <a:xfrm>
              <a:off x="1005849" y="4111320"/>
              <a:ext cx="828040" cy="168910"/>
              <a:chOff x="0" y="0"/>
              <a:chExt cx="828040" cy="168910"/>
            </a:xfrm>
          </p:grpSpPr>
          <p:sp>
            <p:nvSpPr>
              <p:cNvPr id="48" name="Freeform 48"/>
              <p:cNvSpPr/>
              <p:nvPr/>
            </p:nvSpPr>
            <p:spPr>
              <a:xfrm>
                <a:off x="50800" y="26670"/>
                <a:ext cx="726440" cy="102870"/>
              </a:xfrm>
              <a:custGeom>
                <a:avLst/>
                <a:gdLst/>
                <a:ahLst/>
                <a:cxnLst/>
                <a:rect l="l" t="t" r="r" b="b"/>
                <a:pathLst>
                  <a:path w="726440" h="102870">
                    <a:moveTo>
                      <a:pt x="25400" y="39370"/>
                    </a:moveTo>
                    <a:cubicBezTo>
                      <a:pt x="196850" y="36830"/>
                      <a:pt x="210820" y="27940"/>
                      <a:pt x="251460" y="24130"/>
                    </a:cubicBezTo>
                    <a:cubicBezTo>
                      <a:pt x="342900" y="16510"/>
                      <a:pt x="643890" y="0"/>
                      <a:pt x="699770" y="24130"/>
                    </a:cubicBezTo>
                    <a:cubicBezTo>
                      <a:pt x="716280" y="30480"/>
                      <a:pt x="726440" y="41910"/>
                      <a:pt x="725170" y="50800"/>
                    </a:cubicBezTo>
                    <a:cubicBezTo>
                      <a:pt x="725170" y="59690"/>
                      <a:pt x="706120" y="73660"/>
                      <a:pt x="697230" y="74930"/>
                    </a:cubicBezTo>
                    <a:cubicBezTo>
                      <a:pt x="690880" y="74930"/>
                      <a:pt x="680720" y="67310"/>
                      <a:pt x="678180" y="60960"/>
                    </a:cubicBezTo>
                    <a:cubicBezTo>
                      <a:pt x="674370" y="53340"/>
                      <a:pt x="676910" y="36830"/>
                      <a:pt x="681990" y="30480"/>
                    </a:cubicBezTo>
                    <a:cubicBezTo>
                      <a:pt x="688340" y="25400"/>
                      <a:pt x="706120" y="24130"/>
                      <a:pt x="713740" y="27940"/>
                    </a:cubicBezTo>
                    <a:cubicBezTo>
                      <a:pt x="720090" y="30480"/>
                      <a:pt x="726440" y="40640"/>
                      <a:pt x="725170" y="48260"/>
                    </a:cubicBezTo>
                    <a:cubicBezTo>
                      <a:pt x="723900" y="57150"/>
                      <a:pt x="716280" y="67310"/>
                      <a:pt x="699770" y="74930"/>
                    </a:cubicBezTo>
                    <a:cubicBezTo>
                      <a:pt x="642620" y="99060"/>
                      <a:pt x="323850" y="67310"/>
                      <a:pt x="236220" y="76200"/>
                    </a:cubicBezTo>
                    <a:cubicBezTo>
                      <a:pt x="201930" y="80010"/>
                      <a:pt x="193040" y="87630"/>
                      <a:pt x="166370" y="90170"/>
                    </a:cubicBezTo>
                    <a:cubicBezTo>
                      <a:pt x="127000" y="93980"/>
                      <a:pt x="52070" y="102870"/>
                      <a:pt x="25400" y="90170"/>
                    </a:cubicBezTo>
                    <a:cubicBezTo>
                      <a:pt x="11430" y="85090"/>
                      <a:pt x="0" y="71120"/>
                      <a:pt x="0" y="62230"/>
                    </a:cubicBezTo>
                    <a:cubicBezTo>
                      <a:pt x="0" y="54610"/>
                      <a:pt x="25400" y="39370"/>
                      <a:pt x="25400" y="39370"/>
                    </a:cubicBezTo>
                  </a:path>
                </a:pathLst>
              </a:custGeom>
              <a:solidFill>
                <a:srgbClr val="0571D3"/>
              </a:solidFill>
              <a:ln cap="sq">
                <a:noFill/>
                <a:prstDash val="solid"/>
                <a:miter/>
              </a:ln>
            </p:spPr>
          </p:sp>
        </p:grpSp>
        <p:grpSp>
          <p:nvGrpSpPr>
            <p:cNvPr id="49" name="Group 49"/>
            <p:cNvGrpSpPr/>
            <p:nvPr/>
          </p:nvGrpSpPr>
          <p:grpSpPr>
            <a:xfrm>
              <a:off x="1375419" y="4113860"/>
              <a:ext cx="453390" cy="857250"/>
              <a:chOff x="0" y="0"/>
              <a:chExt cx="453390" cy="857250"/>
            </a:xfrm>
          </p:grpSpPr>
          <p:sp>
            <p:nvSpPr>
              <p:cNvPr id="50" name="Freeform 50"/>
              <p:cNvSpPr/>
              <p:nvPr/>
            </p:nvSpPr>
            <p:spPr>
              <a:xfrm>
                <a:off x="49530" y="46990"/>
                <a:ext cx="358140" cy="760730"/>
              </a:xfrm>
              <a:custGeom>
                <a:avLst/>
                <a:gdLst/>
                <a:ahLst/>
                <a:cxnLst/>
                <a:rect l="l" t="t" r="r" b="b"/>
                <a:pathLst>
                  <a:path w="358140" h="760730">
                    <a:moveTo>
                      <a:pt x="351790" y="41910"/>
                    </a:moveTo>
                    <a:cubicBezTo>
                      <a:pt x="287020" y="151130"/>
                      <a:pt x="284480" y="218440"/>
                      <a:pt x="267970" y="270510"/>
                    </a:cubicBezTo>
                    <a:cubicBezTo>
                      <a:pt x="248920" y="322580"/>
                      <a:pt x="217170" y="368300"/>
                      <a:pt x="196850" y="421640"/>
                    </a:cubicBezTo>
                    <a:cubicBezTo>
                      <a:pt x="176530" y="478790"/>
                      <a:pt x="171450" y="547370"/>
                      <a:pt x="146050" y="601980"/>
                    </a:cubicBezTo>
                    <a:cubicBezTo>
                      <a:pt x="120650" y="656590"/>
                      <a:pt x="69850" y="730250"/>
                      <a:pt x="45720" y="749300"/>
                    </a:cubicBezTo>
                    <a:cubicBezTo>
                      <a:pt x="36830" y="756920"/>
                      <a:pt x="30480" y="759460"/>
                      <a:pt x="24130" y="758190"/>
                    </a:cubicBezTo>
                    <a:cubicBezTo>
                      <a:pt x="16510" y="756920"/>
                      <a:pt x="2540" y="745490"/>
                      <a:pt x="1270" y="737870"/>
                    </a:cubicBezTo>
                    <a:cubicBezTo>
                      <a:pt x="0" y="730250"/>
                      <a:pt x="8890" y="715010"/>
                      <a:pt x="15240" y="709930"/>
                    </a:cubicBezTo>
                    <a:cubicBezTo>
                      <a:pt x="21590" y="707390"/>
                      <a:pt x="33020" y="707390"/>
                      <a:pt x="39370" y="711200"/>
                    </a:cubicBezTo>
                    <a:cubicBezTo>
                      <a:pt x="45720" y="715010"/>
                      <a:pt x="52070" y="723900"/>
                      <a:pt x="52070" y="731520"/>
                    </a:cubicBezTo>
                    <a:cubicBezTo>
                      <a:pt x="52070" y="739140"/>
                      <a:pt x="41910" y="754380"/>
                      <a:pt x="34290" y="756920"/>
                    </a:cubicBezTo>
                    <a:cubicBezTo>
                      <a:pt x="27940" y="760730"/>
                      <a:pt x="16510" y="758190"/>
                      <a:pt x="11430" y="753110"/>
                    </a:cubicBezTo>
                    <a:cubicBezTo>
                      <a:pt x="5080" y="748030"/>
                      <a:pt x="1270" y="736600"/>
                      <a:pt x="2540" y="723900"/>
                    </a:cubicBezTo>
                    <a:cubicBezTo>
                      <a:pt x="7620" y="692150"/>
                      <a:pt x="69850" y="633730"/>
                      <a:pt x="101600" y="571500"/>
                    </a:cubicBezTo>
                    <a:cubicBezTo>
                      <a:pt x="146050" y="481330"/>
                      <a:pt x="203200" y="317500"/>
                      <a:pt x="229870" y="227330"/>
                    </a:cubicBezTo>
                    <a:cubicBezTo>
                      <a:pt x="246380" y="170180"/>
                      <a:pt x="243840" y="124460"/>
                      <a:pt x="261620" y="85090"/>
                    </a:cubicBezTo>
                    <a:cubicBezTo>
                      <a:pt x="275590" y="52070"/>
                      <a:pt x="302260" y="10160"/>
                      <a:pt x="321310" y="3810"/>
                    </a:cubicBezTo>
                    <a:cubicBezTo>
                      <a:pt x="331470" y="0"/>
                      <a:pt x="347980" y="6350"/>
                      <a:pt x="353060" y="12700"/>
                    </a:cubicBezTo>
                    <a:cubicBezTo>
                      <a:pt x="358140" y="19050"/>
                      <a:pt x="351790" y="41910"/>
                      <a:pt x="351790" y="41910"/>
                    </a:cubicBezTo>
                  </a:path>
                </a:pathLst>
              </a:custGeom>
              <a:solidFill>
                <a:srgbClr val="0571D3"/>
              </a:solidFill>
              <a:ln cap="sq">
                <a:noFill/>
                <a:prstDash val="solid"/>
                <a:miter/>
              </a:ln>
            </p:spPr>
          </p:sp>
        </p:grpSp>
        <p:grpSp>
          <p:nvGrpSpPr>
            <p:cNvPr id="51" name="Group 51"/>
            <p:cNvGrpSpPr/>
            <p:nvPr/>
          </p:nvGrpSpPr>
          <p:grpSpPr>
            <a:xfrm>
              <a:off x="1778009" y="3951300"/>
              <a:ext cx="520700" cy="904240"/>
              <a:chOff x="0" y="0"/>
              <a:chExt cx="520700" cy="904240"/>
            </a:xfrm>
          </p:grpSpPr>
          <p:sp>
            <p:nvSpPr>
              <p:cNvPr id="52" name="Freeform 52"/>
              <p:cNvSpPr/>
              <p:nvPr/>
            </p:nvSpPr>
            <p:spPr>
              <a:xfrm>
                <a:off x="50800" y="49530"/>
                <a:ext cx="422910" cy="807720"/>
              </a:xfrm>
              <a:custGeom>
                <a:avLst/>
                <a:gdLst/>
                <a:ahLst/>
                <a:cxnLst/>
                <a:rect l="l" t="t" r="r" b="b"/>
                <a:pathLst>
                  <a:path w="422910" h="807720">
                    <a:moveTo>
                      <a:pt x="0" y="772160"/>
                    </a:moveTo>
                    <a:cubicBezTo>
                      <a:pt x="57150" y="608330"/>
                      <a:pt x="90170" y="581660"/>
                      <a:pt x="96520" y="558800"/>
                    </a:cubicBezTo>
                    <a:cubicBezTo>
                      <a:pt x="100330" y="543560"/>
                      <a:pt x="90170" y="535940"/>
                      <a:pt x="95250" y="519430"/>
                    </a:cubicBezTo>
                    <a:cubicBezTo>
                      <a:pt x="104140" y="486410"/>
                      <a:pt x="161290" y="426720"/>
                      <a:pt x="185420" y="379730"/>
                    </a:cubicBezTo>
                    <a:cubicBezTo>
                      <a:pt x="207010" y="337820"/>
                      <a:pt x="212090" y="295910"/>
                      <a:pt x="234950" y="254000"/>
                    </a:cubicBezTo>
                    <a:cubicBezTo>
                      <a:pt x="261620" y="204470"/>
                      <a:pt x="316230" y="151130"/>
                      <a:pt x="340360" y="105410"/>
                    </a:cubicBezTo>
                    <a:cubicBezTo>
                      <a:pt x="358140" y="71120"/>
                      <a:pt x="356870" y="21590"/>
                      <a:pt x="374650" y="8890"/>
                    </a:cubicBezTo>
                    <a:cubicBezTo>
                      <a:pt x="384810" y="1270"/>
                      <a:pt x="405130" y="2540"/>
                      <a:pt x="411480" y="7620"/>
                    </a:cubicBezTo>
                    <a:cubicBezTo>
                      <a:pt x="417830" y="12700"/>
                      <a:pt x="420370" y="31750"/>
                      <a:pt x="416560" y="38100"/>
                    </a:cubicBezTo>
                    <a:cubicBezTo>
                      <a:pt x="411480" y="45720"/>
                      <a:pt x="387350" y="52070"/>
                      <a:pt x="381000" y="46990"/>
                    </a:cubicBezTo>
                    <a:cubicBezTo>
                      <a:pt x="373380" y="43180"/>
                      <a:pt x="368300" y="19050"/>
                      <a:pt x="373380" y="11430"/>
                    </a:cubicBezTo>
                    <a:cubicBezTo>
                      <a:pt x="377190" y="3810"/>
                      <a:pt x="393700" y="0"/>
                      <a:pt x="402590" y="1270"/>
                    </a:cubicBezTo>
                    <a:cubicBezTo>
                      <a:pt x="408940" y="3810"/>
                      <a:pt x="415290" y="10160"/>
                      <a:pt x="417830" y="19050"/>
                    </a:cubicBezTo>
                    <a:cubicBezTo>
                      <a:pt x="422910" y="36830"/>
                      <a:pt x="411480" y="76200"/>
                      <a:pt x="396240" y="110490"/>
                    </a:cubicBezTo>
                    <a:cubicBezTo>
                      <a:pt x="373380" y="161290"/>
                      <a:pt x="307340" y="227330"/>
                      <a:pt x="271780" y="289560"/>
                    </a:cubicBezTo>
                    <a:cubicBezTo>
                      <a:pt x="238760" y="349250"/>
                      <a:pt x="217170" y="439420"/>
                      <a:pt x="191770" y="477520"/>
                    </a:cubicBezTo>
                    <a:cubicBezTo>
                      <a:pt x="177800" y="497840"/>
                      <a:pt x="160020" y="501650"/>
                      <a:pt x="151130" y="518160"/>
                    </a:cubicBezTo>
                    <a:cubicBezTo>
                      <a:pt x="142240" y="533400"/>
                      <a:pt x="148590" y="553720"/>
                      <a:pt x="140970" y="574040"/>
                    </a:cubicBezTo>
                    <a:cubicBezTo>
                      <a:pt x="129540" y="604520"/>
                      <a:pt x="95250" y="640080"/>
                      <a:pt x="80010" y="675640"/>
                    </a:cubicBezTo>
                    <a:cubicBezTo>
                      <a:pt x="63500" y="712470"/>
                      <a:pt x="63500" y="777240"/>
                      <a:pt x="45720" y="795020"/>
                    </a:cubicBezTo>
                    <a:cubicBezTo>
                      <a:pt x="36830" y="803910"/>
                      <a:pt x="21590" y="807720"/>
                      <a:pt x="13970" y="803910"/>
                    </a:cubicBezTo>
                    <a:cubicBezTo>
                      <a:pt x="6350" y="800100"/>
                      <a:pt x="0" y="772160"/>
                      <a:pt x="0" y="772160"/>
                    </a:cubicBezTo>
                  </a:path>
                </a:pathLst>
              </a:custGeom>
              <a:solidFill>
                <a:srgbClr val="0571D3"/>
              </a:solidFill>
              <a:ln cap="sq">
                <a:noFill/>
                <a:prstDash val="solid"/>
                <a:miter/>
              </a:ln>
            </p:spPr>
          </p:sp>
        </p:grpSp>
        <p:grpSp>
          <p:nvGrpSpPr>
            <p:cNvPr id="53" name="Group 53"/>
            <p:cNvGrpSpPr/>
            <p:nvPr/>
          </p:nvGrpSpPr>
          <p:grpSpPr>
            <a:xfrm>
              <a:off x="1875799" y="4723460"/>
              <a:ext cx="275590" cy="293370"/>
              <a:chOff x="0" y="0"/>
              <a:chExt cx="275590" cy="293370"/>
            </a:xfrm>
          </p:grpSpPr>
          <p:sp>
            <p:nvSpPr>
              <p:cNvPr id="54" name="Freeform 54"/>
              <p:cNvSpPr/>
              <p:nvPr/>
            </p:nvSpPr>
            <p:spPr>
              <a:xfrm>
                <a:off x="48260" y="46990"/>
                <a:ext cx="180340" cy="199390"/>
              </a:xfrm>
              <a:custGeom>
                <a:avLst/>
                <a:gdLst/>
                <a:ahLst/>
                <a:cxnLst/>
                <a:rect l="l" t="t" r="r" b="b"/>
                <a:pathLst>
                  <a:path w="180340" h="199390">
                    <a:moveTo>
                      <a:pt x="48260" y="16510"/>
                    </a:moveTo>
                    <a:cubicBezTo>
                      <a:pt x="82550" y="74930"/>
                      <a:pt x="92710" y="74930"/>
                      <a:pt x="99060" y="81280"/>
                    </a:cubicBezTo>
                    <a:cubicBezTo>
                      <a:pt x="106680" y="88900"/>
                      <a:pt x="116840" y="114300"/>
                      <a:pt x="114300" y="115570"/>
                    </a:cubicBezTo>
                    <a:cubicBezTo>
                      <a:pt x="113030" y="116840"/>
                      <a:pt x="93980" y="101600"/>
                      <a:pt x="93980" y="100330"/>
                    </a:cubicBezTo>
                    <a:cubicBezTo>
                      <a:pt x="95250" y="99060"/>
                      <a:pt x="121920" y="105410"/>
                      <a:pt x="130810" y="113030"/>
                    </a:cubicBezTo>
                    <a:cubicBezTo>
                      <a:pt x="138430" y="120650"/>
                      <a:pt x="138430" y="138430"/>
                      <a:pt x="146050" y="146050"/>
                    </a:cubicBezTo>
                    <a:cubicBezTo>
                      <a:pt x="153670" y="153670"/>
                      <a:pt x="172720" y="152400"/>
                      <a:pt x="176530" y="160020"/>
                    </a:cubicBezTo>
                    <a:cubicBezTo>
                      <a:pt x="180340" y="167640"/>
                      <a:pt x="172720" y="190500"/>
                      <a:pt x="165100" y="194310"/>
                    </a:cubicBezTo>
                    <a:cubicBezTo>
                      <a:pt x="157480" y="199390"/>
                      <a:pt x="140970" y="194310"/>
                      <a:pt x="134620" y="187960"/>
                    </a:cubicBezTo>
                    <a:cubicBezTo>
                      <a:pt x="129540" y="182880"/>
                      <a:pt x="127000" y="171450"/>
                      <a:pt x="129540" y="165100"/>
                    </a:cubicBezTo>
                    <a:cubicBezTo>
                      <a:pt x="130810" y="158750"/>
                      <a:pt x="139700" y="149860"/>
                      <a:pt x="146050" y="147320"/>
                    </a:cubicBezTo>
                    <a:cubicBezTo>
                      <a:pt x="152400" y="146050"/>
                      <a:pt x="163830" y="146050"/>
                      <a:pt x="168910" y="151130"/>
                    </a:cubicBezTo>
                    <a:cubicBezTo>
                      <a:pt x="175260" y="157480"/>
                      <a:pt x="179070" y="181610"/>
                      <a:pt x="172720" y="187960"/>
                    </a:cubicBezTo>
                    <a:cubicBezTo>
                      <a:pt x="167640" y="194310"/>
                      <a:pt x="151130" y="196850"/>
                      <a:pt x="135890" y="190500"/>
                    </a:cubicBezTo>
                    <a:cubicBezTo>
                      <a:pt x="102870" y="176530"/>
                      <a:pt x="8890" y="72390"/>
                      <a:pt x="2540" y="38100"/>
                    </a:cubicBezTo>
                    <a:cubicBezTo>
                      <a:pt x="0" y="24130"/>
                      <a:pt x="8890" y="6350"/>
                      <a:pt x="16510" y="3810"/>
                    </a:cubicBezTo>
                    <a:cubicBezTo>
                      <a:pt x="24130" y="0"/>
                      <a:pt x="48260" y="16510"/>
                      <a:pt x="48260" y="16510"/>
                    </a:cubicBezTo>
                  </a:path>
                </a:pathLst>
              </a:custGeom>
              <a:solidFill>
                <a:srgbClr val="0571D3"/>
              </a:solidFill>
              <a:ln cap="sq">
                <a:noFill/>
                <a:prstDash val="solid"/>
                <a:miter/>
              </a:ln>
            </p:spPr>
          </p:sp>
        </p:grpSp>
        <p:grpSp>
          <p:nvGrpSpPr>
            <p:cNvPr id="55" name="Group 55"/>
            <p:cNvGrpSpPr/>
            <p:nvPr/>
          </p:nvGrpSpPr>
          <p:grpSpPr>
            <a:xfrm>
              <a:off x="2007879" y="4854270"/>
              <a:ext cx="466090" cy="372110"/>
              <a:chOff x="0" y="0"/>
              <a:chExt cx="466090" cy="372110"/>
            </a:xfrm>
          </p:grpSpPr>
          <p:sp>
            <p:nvSpPr>
              <p:cNvPr id="56" name="Freeform 56"/>
              <p:cNvSpPr/>
              <p:nvPr/>
            </p:nvSpPr>
            <p:spPr>
              <a:xfrm>
                <a:off x="44450" y="49530"/>
                <a:ext cx="374650" cy="274320"/>
              </a:xfrm>
              <a:custGeom>
                <a:avLst/>
                <a:gdLst/>
                <a:ahLst/>
                <a:cxnLst/>
                <a:rect l="l" t="t" r="r" b="b"/>
                <a:pathLst>
                  <a:path w="374650" h="274320">
                    <a:moveTo>
                      <a:pt x="39370" y="1270"/>
                    </a:moveTo>
                    <a:cubicBezTo>
                      <a:pt x="170180" y="68580"/>
                      <a:pt x="248920" y="120650"/>
                      <a:pt x="292100" y="157480"/>
                    </a:cubicBezTo>
                    <a:cubicBezTo>
                      <a:pt x="325120" y="184150"/>
                      <a:pt x="361950" y="213360"/>
                      <a:pt x="369570" y="234950"/>
                    </a:cubicBezTo>
                    <a:cubicBezTo>
                      <a:pt x="373380" y="246380"/>
                      <a:pt x="370840" y="260350"/>
                      <a:pt x="364490" y="265430"/>
                    </a:cubicBezTo>
                    <a:cubicBezTo>
                      <a:pt x="359410" y="271780"/>
                      <a:pt x="340360" y="274320"/>
                      <a:pt x="334010" y="269240"/>
                    </a:cubicBezTo>
                    <a:cubicBezTo>
                      <a:pt x="327660" y="264160"/>
                      <a:pt x="321310" y="240030"/>
                      <a:pt x="325120" y="233680"/>
                    </a:cubicBezTo>
                    <a:cubicBezTo>
                      <a:pt x="330200" y="226060"/>
                      <a:pt x="354330" y="222250"/>
                      <a:pt x="361950" y="227330"/>
                    </a:cubicBezTo>
                    <a:cubicBezTo>
                      <a:pt x="368300" y="231140"/>
                      <a:pt x="374650" y="248920"/>
                      <a:pt x="370840" y="256540"/>
                    </a:cubicBezTo>
                    <a:cubicBezTo>
                      <a:pt x="367030" y="264160"/>
                      <a:pt x="349250" y="273050"/>
                      <a:pt x="336550" y="270510"/>
                    </a:cubicBezTo>
                    <a:cubicBezTo>
                      <a:pt x="314960" y="266700"/>
                      <a:pt x="293370" y="219710"/>
                      <a:pt x="257810" y="190500"/>
                    </a:cubicBezTo>
                    <a:cubicBezTo>
                      <a:pt x="199390" y="144780"/>
                      <a:pt x="27940" y="77470"/>
                      <a:pt x="6350" y="39370"/>
                    </a:cubicBezTo>
                    <a:cubicBezTo>
                      <a:pt x="0" y="26670"/>
                      <a:pt x="1270" y="12700"/>
                      <a:pt x="6350" y="6350"/>
                    </a:cubicBezTo>
                    <a:cubicBezTo>
                      <a:pt x="11430" y="0"/>
                      <a:pt x="39370" y="1270"/>
                      <a:pt x="39370" y="1270"/>
                    </a:cubicBezTo>
                  </a:path>
                </a:pathLst>
              </a:custGeom>
              <a:solidFill>
                <a:srgbClr val="0571D3"/>
              </a:solidFill>
              <a:ln cap="sq">
                <a:noFill/>
                <a:prstDash val="solid"/>
                <a:miter/>
              </a:ln>
            </p:spPr>
          </p:sp>
        </p:grpSp>
        <p:grpSp>
          <p:nvGrpSpPr>
            <p:cNvPr id="57" name="Group 57"/>
            <p:cNvGrpSpPr/>
            <p:nvPr/>
          </p:nvGrpSpPr>
          <p:grpSpPr>
            <a:xfrm>
              <a:off x="1295409" y="6957390"/>
              <a:ext cx="506730" cy="408940"/>
              <a:chOff x="0" y="0"/>
              <a:chExt cx="506730" cy="408940"/>
            </a:xfrm>
          </p:grpSpPr>
          <p:sp>
            <p:nvSpPr>
              <p:cNvPr id="58" name="Freeform 58"/>
              <p:cNvSpPr/>
              <p:nvPr/>
            </p:nvSpPr>
            <p:spPr>
              <a:xfrm>
                <a:off x="49530" y="49530"/>
                <a:ext cx="410210" cy="322580"/>
              </a:xfrm>
              <a:custGeom>
                <a:avLst/>
                <a:gdLst/>
                <a:ahLst/>
                <a:cxnLst/>
                <a:rect l="l" t="t" r="r" b="b"/>
                <a:pathLst>
                  <a:path w="410210" h="322580">
                    <a:moveTo>
                      <a:pt x="26670" y="259080"/>
                    </a:moveTo>
                    <a:cubicBezTo>
                      <a:pt x="175260" y="255270"/>
                      <a:pt x="190500" y="252730"/>
                      <a:pt x="208280" y="245110"/>
                    </a:cubicBezTo>
                    <a:cubicBezTo>
                      <a:pt x="226060" y="234950"/>
                      <a:pt x="252730" y="218440"/>
                      <a:pt x="260350" y="203200"/>
                    </a:cubicBezTo>
                    <a:cubicBezTo>
                      <a:pt x="265430" y="191770"/>
                      <a:pt x="254000" y="179070"/>
                      <a:pt x="257810" y="165100"/>
                    </a:cubicBezTo>
                    <a:cubicBezTo>
                      <a:pt x="262890" y="147320"/>
                      <a:pt x="279400" y="119380"/>
                      <a:pt x="295910" y="105410"/>
                    </a:cubicBezTo>
                    <a:cubicBezTo>
                      <a:pt x="312420" y="91440"/>
                      <a:pt x="353060" y="78740"/>
                      <a:pt x="355600" y="82550"/>
                    </a:cubicBezTo>
                    <a:cubicBezTo>
                      <a:pt x="356870" y="83820"/>
                      <a:pt x="342900" y="104140"/>
                      <a:pt x="339090" y="102870"/>
                    </a:cubicBezTo>
                    <a:cubicBezTo>
                      <a:pt x="336550" y="101600"/>
                      <a:pt x="337820" y="85090"/>
                      <a:pt x="339090" y="73660"/>
                    </a:cubicBezTo>
                    <a:cubicBezTo>
                      <a:pt x="341630" y="57150"/>
                      <a:pt x="347980" y="20320"/>
                      <a:pt x="360680" y="10160"/>
                    </a:cubicBezTo>
                    <a:cubicBezTo>
                      <a:pt x="369570" y="3810"/>
                      <a:pt x="389890" y="2540"/>
                      <a:pt x="397510" y="8890"/>
                    </a:cubicBezTo>
                    <a:cubicBezTo>
                      <a:pt x="403860" y="13970"/>
                      <a:pt x="406400" y="31750"/>
                      <a:pt x="402590" y="39370"/>
                    </a:cubicBezTo>
                    <a:cubicBezTo>
                      <a:pt x="398780" y="45720"/>
                      <a:pt x="382270" y="53340"/>
                      <a:pt x="374650" y="52070"/>
                    </a:cubicBezTo>
                    <a:cubicBezTo>
                      <a:pt x="367030" y="50800"/>
                      <a:pt x="358140" y="43180"/>
                      <a:pt x="355600" y="36830"/>
                    </a:cubicBezTo>
                    <a:cubicBezTo>
                      <a:pt x="353060" y="30480"/>
                      <a:pt x="354330" y="19050"/>
                      <a:pt x="358140" y="12700"/>
                    </a:cubicBezTo>
                    <a:cubicBezTo>
                      <a:pt x="361950" y="6350"/>
                      <a:pt x="372110" y="0"/>
                      <a:pt x="379730" y="1270"/>
                    </a:cubicBezTo>
                    <a:cubicBezTo>
                      <a:pt x="388620" y="2540"/>
                      <a:pt x="401320" y="16510"/>
                      <a:pt x="405130" y="27940"/>
                    </a:cubicBezTo>
                    <a:cubicBezTo>
                      <a:pt x="410210" y="45720"/>
                      <a:pt x="401320" y="78740"/>
                      <a:pt x="388620" y="100330"/>
                    </a:cubicBezTo>
                    <a:cubicBezTo>
                      <a:pt x="372110" y="125730"/>
                      <a:pt x="322580" y="140970"/>
                      <a:pt x="308610" y="165100"/>
                    </a:cubicBezTo>
                    <a:cubicBezTo>
                      <a:pt x="298450" y="184150"/>
                      <a:pt x="307340" y="210820"/>
                      <a:pt x="300990" y="224790"/>
                    </a:cubicBezTo>
                    <a:cubicBezTo>
                      <a:pt x="297180" y="233680"/>
                      <a:pt x="293370" y="237490"/>
                      <a:pt x="284480" y="245110"/>
                    </a:cubicBezTo>
                    <a:cubicBezTo>
                      <a:pt x="265430" y="261620"/>
                      <a:pt x="219710" y="297180"/>
                      <a:pt x="179070" y="308610"/>
                    </a:cubicBezTo>
                    <a:cubicBezTo>
                      <a:pt x="133350" y="321310"/>
                      <a:pt x="45720" y="322580"/>
                      <a:pt x="20320" y="308610"/>
                    </a:cubicBezTo>
                    <a:cubicBezTo>
                      <a:pt x="7620" y="302260"/>
                      <a:pt x="0" y="289560"/>
                      <a:pt x="1270" y="280670"/>
                    </a:cubicBezTo>
                    <a:cubicBezTo>
                      <a:pt x="2540" y="273050"/>
                      <a:pt x="26670" y="259080"/>
                      <a:pt x="26670" y="259080"/>
                    </a:cubicBezTo>
                  </a:path>
                </a:pathLst>
              </a:custGeom>
              <a:solidFill>
                <a:srgbClr val="0571D3"/>
              </a:solidFill>
              <a:ln cap="sq">
                <a:noFill/>
                <a:prstDash val="solid"/>
                <a:miter/>
              </a:ln>
            </p:spPr>
          </p:sp>
        </p:grpSp>
        <p:grpSp>
          <p:nvGrpSpPr>
            <p:cNvPr id="59" name="Group 59"/>
            <p:cNvGrpSpPr/>
            <p:nvPr/>
          </p:nvGrpSpPr>
          <p:grpSpPr>
            <a:xfrm>
              <a:off x="1649739" y="6540830"/>
              <a:ext cx="327660" cy="567690"/>
              <a:chOff x="0" y="0"/>
              <a:chExt cx="327660" cy="567690"/>
            </a:xfrm>
          </p:grpSpPr>
          <p:sp>
            <p:nvSpPr>
              <p:cNvPr id="60" name="Freeform 60"/>
              <p:cNvSpPr/>
              <p:nvPr/>
            </p:nvSpPr>
            <p:spPr>
              <a:xfrm>
                <a:off x="50800" y="46990"/>
                <a:ext cx="226060" cy="472440"/>
              </a:xfrm>
              <a:custGeom>
                <a:avLst/>
                <a:gdLst/>
                <a:ahLst/>
                <a:cxnLst/>
                <a:rect l="l" t="t" r="r" b="b"/>
                <a:pathLst>
                  <a:path w="226060" h="472440">
                    <a:moveTo>
                      <a:pt x="0" y="438150"/>
                    </a:moveTo>
                    <a:cubicBezTo>
                      <a:pt x="58420" y="265430"/>
                      <a:pt x="86360" y="236220"/>
                      <a:pt x="96520" y="207010"/>
                    </a:cubicBezTo>
                    <a:cubicBezTo>
                      <a:pt x="105410" y="184150"/>
                      <a:pt x="97790" y="165100"/>
                      <a:pt x="107950" y="139700"/>
                    </a:cubicBezTo>
                    <a:cubicBezTo>
                      <a:pt x="121920" y="100330"/>
                      <a:pt x="171450" y="13970"/>
                      <a:pt x="193040" y="3810"/>
                    </a:cubicBezTo>
                    <a:cubicBezTo>
                      <a:pt x="201930" y="0"/>
                      <a:pt x="212090" y="3810"/>
                      <a:pt x="217170" y="8890"/>
                    </a:cubicBezTo>
                    <a:cubicBezTo>
                      <a:pt x="222250" y="13970"/>
                      <a:pt x="226060" y="30480"/>
                      <a:pt x="223520" y="38100"/>
                    </a:cubicBezTo>
                    <a:cubicBezTo>
                      <a:pt x="220980" y="45720"/>
                      <a:pt x="212090" y="52070"/>
                      <a:pt x="205740" y="53340"/>
                    </a:cubicBezTo>
                    <a:cubicBezTo>
                      <a:pt x="198120" y="54610"/>
                      <a:pt x="186690" y="52070"/>
                      <a:pt x="182880" y="45720"/>
                    </a:cubicBezTo>
                    <a:cubicBezTo>
                      <a:pt x="177800" y="39370"/>
                      <a:pt x="177800" y="15240"/>
                      <a:pt x="184150" y="8890"/>
                    </a:cubicBezTo>
                    <a:cubicBezTo>
                      <a:pt x="189230" y="3810"/>
                      <a:pt x="208280" y="2540"/>
                      <a:pt x="214630" y="7620"/>
                    </a:cubicBezTo>
                    <a:cubicBezTo>
                      <a:pt x="220980" y="11430"/>
                      <a:pt x="226060" y="21590"/>
                      <a:pt x="224790" y="35560"/>
                    </a:cubicBezTo>
                    <a:cubicBezTo>
                      <a:pt x="222250" y="80010"/>
                      <a:pt x="124460" y="226060"/>
                      <a:pt x="93980" y="303530"/>
                    </a:cubicBezTo>
                    <a:cubicBezTo>
                      <a:pt x="71120" y="361950"/>
                      <a:pt x="67310" y="438150"/>
                      <a:pt x="45720" y="459740"/>
                    </a:cubicBezTo>
                    <a:cubicBezTo>
                      <a:pt x="35560" y="468630"/>
                      <a:pt x="20320" y="472440"/>
                      <a:pt x="12700" y="468630"/>
                    </a:cubicBezTo>
                    <a:cubicBezTo>
                      <a:pt x="5080" y="464820"/>
                      <a:pt x="0" y="438150"/>
                      <a:pt x="0" y="438150"/>
                    </a:cubicBezTo>
                  </a:path>
                </a:pathLst>
              </a:custGeom>
              <a:solidFill>
                <a:srgbClr val="0571D3"/>
              </a:solidFill>
              <a:ln cap="sq">
                <a:noFill/>
                <a:prstDash val="solid"/>
                <a:miter/>
              </a:ln>
            </p:spPr>
          </p:sp>
        </p:grpSp>
        <p:grpSp>
          <p:nvGrpSpPr>
            <p:cNvPr id="61" name="Group 61"/>
            <p:cNvGrpSpPr/>
            <p:nvPr/>
          </p:nvGrpSpPr>
          <p:grpSpPr>
            <a:xfrm>
              <a:off x="1858019" y="6537020"/>
              <a:ext cx="618490" cy="539750"/>
              <a:chOff x="0" y="0"/>
              <a:chExt cx="618490" cy="539750"/>
            </a:xfrm>
          </p:grpSpPr>
          <p:sp>
            <p:nvSpPr>
              <p:cNvPr id="62" name="Freeform 62"/>
              <p:cNvSpPr/>
              <p:nvPr/>
            </p:nvSpPr>
            <p:spPr>
              <a:xfrm>
                <a:off x="49530" y="55880"/>
                <a:ext cx="518160" cy="434340"/>
              </a:xfrm>
              <a:custGeom>
                <a:avLst/>
                <a:gdLst/>
                <a:ahLst/>
                <a:cxnLst/>
                <a:rect l="l" t="t" r="r" b="b"/>
                <a:pathLst>
                  <a:path w="518160" h="434340">
                    <a:moveTo>
                      <a:pt x="13970" y="0"/>
                    </a:moveTo>
                    <a:cubicBezTo>
                      <a:pt x="105410" y="2540"/>
                      <a:pt x="168910" y="46990"/>
                      <a:pt x="207010" y="74930"/>
                    </a:cubicBezTo>
                    <a:cubicBezTo>
                      <a:pt x="236220" y="97790"/>
                      <a:pt x="252730" y="115570"/>
                      <a:pt x="278130" y="144780"/>
                    </a:cubicBezTo>
                    <a:cubicBezTo>
                      <a:pt x="313690" y="185420"/>
                      <a:pt x="353060" y="264160"/>
                      <a:pt x="396240" y="307340"/>
                    </a:cubicBezTo>
                    <a:cubicBezTo>
                      <a:pt x="431800" y="342900"/>
                      <a:pt x="494030" y="369570"/>
                      <a:pt x="509270" y="391160"/>
                    </a:cubicBezTo>
                    <a:cubicBezTo>
                      <a:pt x="515620" y="400050"/>
                      <a:pt x="518160" y="406400"/>
                      <a:pt x="516890" y="414020"/>
                    </a:cubicBezTo>
                    <a:cubicBezTo>
                      <a:pt x="515620" y="420370"/>
                      <a:pt x="508000" y="429260"/>
                      <a:pt x="501650" y="431800"/>
                    </a:cubicBezTo>
                    <a:cubicBezTo>
                      <a:pt x="495300" y="434340"/>
                      <a:pt x="483870" y="434340"/>
                      <a:pt x="477520" y="430530"/>
                    </a:cubicBezTo>
                    <a:cubicBezTo>
                      <a:pt x="472440" y="426720"/>
                      <a:pt x="466090" y="416560"/>
                      <a:pt x="466090" y="408940"/>
                    </a:cubicBezTo>
                    <a:cubicBezTo>
                      <a:pt x="466090" y="402590"/>
                      <a:pt x="471170" y="392430"/>
                      <a:pt x="476250" y="388620"/>
                    </a:cubicBezTo>
                    <a:cubicBezTo>
                      <a:pt x="483870" y="383540"/>
                      <a:pt x="500380" y="384810"/>
                      <a:pt x="508000" y="388620"/>
                    </a:cubicBezTo>
                    <a:cubicBezTo>
                      <a:pt x="513080" y="392430"/>
                      <a:pt x="518160" y="403860"/>
                      <a:pt x="516890" y="411480"/>
                    </a:cubicBezTo>
                    <a:cubicBezTo>
                      <a:pt x="516890" y="417830"/>
                      <a:pt x="510540" y="427990"/>
                      <a:pt x="504190" y="430530"/>
                    </a:cubicBezTo>
                    <a:cubicBezTo>
                      <a:pt x="496570" y="434340"/>
                      <a:pt x="486410" y="433070"/>
                      <a:pt x="473710" y="426720"/>
                    </a:cubicBezTo>
                    <a:cubicBezTo>
                      <a:pt x="438150" y="411480"/>
                      <a:pt x="337820" y="322580"/>
                      <a:pt x="306070" y="280670"/>
                    </a:cubicBezTo>
                    <a:cubicBezTo>
                      <a:pt x="288290" y="256540"/>
                      <a:pt x="292100" y="237490"/>
                      <a:pt x="275590" y="214630"/>
                    </a:cubicBezTo>
                    <a:cubicBezTo>
                      <a:pt x="254000" y="184150"/>
                      <a:pt x="210820" y="146050"/>
                      <a:pt x="176530" y="116840"/>
                    </a:cubicBezTo>
                    <a:cubicBezTo>
                      <a:pt x="146050" y="90170"/>
                      <a:pt x="113030" y="57150"/>
                      <a:pt x="81280" y="45720"/>
                    </a:cubicBezTo>
                    <a:cubicBezTo>
                      <a:pt x="57150" y="36830"/>
                      <a:pt x="20320" y="50800"/>
                      <a:pt x="8890" y="41910"/>
                    </a:cubicBezTo>
                    <a:cubicBezTo>
                      <a:pt x="2540" y="36830"/>
                      <a:pt x="0" y="26670"/>
                      <a:pt x="1270" y="20320"/>
                    </a:cubicBezTo>
                    <a:cubicBezTo>
                      <a:pt x="1270" y="12700"/>
                      <a:pt x="13970" y="0"/>
                      <a:pt x="13970" y="0"/>
                    </a:cubicBezTo>
                  </a:path>
                </a:pathLst>
              </a:custGeom>
              <a:solidFill>
                <a:srgbClr val="0571D3"/>
              </a:solidFill>
              <a:ln cap="sq">
                <a:noFill/>
                <a:prstDash val="solid"/>
                <a:miter/>
              </a:ln>
            </p:spPr>
          </p:sp>
        </p:grpSp>
        <p:grpSp>
          <p:nvGrpSpPr>
            <p:cNvPr id="63" name="Group 63"/>
            <p:cNvGrpSpPr/>
            <p:nvPr/>
          </p:nvGrpSpPr>
          <p:grpSpPr>
            <a:xfrm>
              <a:off x="2259339" y="6926910"/>
              <a:ext cx="248920" cy="808990"/>
              <a:chOff x="0" y="0"/>
              <a:chExt cx="248920" cy="808990"/>
            </a:xfrm>
          </p:grpSpPr>
          <p:sp>
            <p:nvSpPr>
              <p:cNvPr id="64" name="Freeform 64"/>
              <p:cNvSpPr/>
              <p:nvPr/>
            </p:nvSpPr>
            <p:spPr>
              <a:xfrm>
                <a:off x="38100" y="46990"/>
                <a:ext cx="158750" cy="713740"/>
              </a:xfrm>
              <a:custGeom>
                <a:avLst/>
                <a:gdLst/>
                <a:ahLst/>
                <a:cxnLst/>
                <a:rect l="l" t="t" r="r" b="b"/>
                <a:pathLst>
                  <a:path w="158750" h="713740">
                    <a:moveTo>
                      <a:pt x="158750" y="34290"/>
                    </a:moveTo>
                    <a:cubicBezTo>
                      <a:pt x="69850" y="669290"/>
                      <a:pt x="66040" y="698500"/>
                      <a:pt x="52070" y="707390"/>
                    </a:cubicBezTo>
                    <a:cubicBezTo>
                      <a:pt x="43180" y="713740"/>
                      <a:pt x="27940" y="711200"/>
                      <a:pt x="21590" y="706120"/>
                    </a:cubicBezTo>
                    <a:cubicBezTo>
                      <a:pt x="15240" y="702310"/>
                      <a:pt x="10160" y="690880"/>
                      <a:pt x="12700" y="683260"/>
                    </a:cubicBezTo>
                    <a:cubicBezTo>
                      <a:pt x="15240" y="675640"/>
                      <a:pt x="33020" y="660400"/>
                      <a:pt x="41910" y="661670"/>
                    </a:cubicBezTo>
                    <a:cubicBezTo>
                      <a:pt x="49530" y="662940"/>
                      <a:pt x="64770" y="683260"/>
                      <a:pt x="62230" y="692150"/>
                    </a:cubicBezTo>
                    <a:cubicBezTo>
                      <a:pt x="60960" y="699770"/>
                      <a:pt x="39370" y="712470"/>
                      <a:pt x="30480" y="711200"/>
                    </a:cubicBezTo>
                    <a:cubicBezTo>
                      <a:pt x="22860" y="709930"/>
                      <a:pt x="15240" y="701040"/>
                      <a:pt x="12700" y="687070"/>
                    </a:cubicBezTo>
                    <a:cubicBezTo>
                      <a:pt x="0" y="637540"/>
                      <a:pt x="62230" y="434340"/>
                      <a:pt x="77470" y="322580"/>
                    </a:cubicBezTo>
                    <a:cubicBezTo>
                      <a:pt x="90170" y="228600"/>
                      <a:pt x="86360" y="113030"/>
                      <a:pt x="100330" y="58420"/>
                    </a:cubicBezTo>
                    <a:cubicBezTo>
                      <a:pt x="106680" y="33020"/>
                      <a:pt x="114300" y="10160"/>
                      <a:pt x="124460" y="3810"/>
                    </a:cubicBezTo>
                    <a:cubicBezTo>
                      <a:pt x="133350" y="0"/>
                      <a:pt x="147320" y="5080"/>
                      <a:pt x="152400" y="11430"/>
                    </a:cubicBezTo>
                    <a:cubicBezTo>
                      <a:pt x="157480" y="16510"/>
                      <a:pt x="158750" y="34290"/>
                      <a:pt x="158750" y="34290"/>
                    </a:cubicBezTo>
                  </a:path>
                </a:pathLst>
              </a:custGeom>
              <a:solidFill>
                <a:srgbClr val="0571D3"/>
              </a:solidFill>
              <a:ln cap="sq">
                <a:noFill/>
                <a:prstDash val="solid"/>
                <a:miter/>
              </a:ln>
            </p:spPr>
          </p:sp>
        </p:grpSp>
        <p:grpSp>
          <p:nvGrpSpPr>
            <p:cNvPr id="65" name="Group 65"/>
            <p:cNvGrpSpPr/>
            <p:nvPr/>
          </p:nvGrpSpPr>
          <p:grpSpPr>
            <a:xfrm>
              <a:off x="1874529" y="7584770"/>
              <a:ext cx="537210" cy="393700"/>
              <a:chOff x="0" y="0"/>
              <a:chExt cx="537210" cy="393700"/>
            </a:xfrm>
          </p:grpSpPr>
          <p:sp>
            <p:nvSpPr>
              <p:cNvPr id="66" name="Freeform 66"/>
              <p:cNvSpPr/>
              <p:nvPr/>
            </p:nvSpPr>
            <p:spPr>
              <a:xfrm>
                <a:off x="48260" y="46990"/>
                <a:ext cx="438150" cy="297180"/>
              </a:xfrm>
              <a:custGeom>
                <a:avLst/>
                <a:gdLst/>
                <a:ahLst/>
                <a:cxnLst/>
                <a:rect l="l" t="t" r="r" b="b"/>
                <a:pathLst>
                  <a:path w="438150" h="297180">
                    <a:moveTo>
                      <a:pt x="420370" y="53340"/>
                    </a:moveTo>
                    <a:cubicBezTo>
                      <a:pt x="224790" y="147320"/>
                      <a:pt x="127000" y="246380"/>
                      <a:pt x="76200" y="273050"/>
                    </a:cubicBezTo>
                    <a:cubicBezTo>
                      <a:pt x="53340" y="287020"/>
                      <a:pt x="33020" y="297180"/>
                      <a:pt x="20320" y="294640"/>
                    </a:cubicBezTo>
                    <a:cubicBezTo>
                      <a:pt x="12700" y="292100"/>
                      <a:pt x="5080" y="284480"/>
                      <a:pt x="2540" y="278130"/>
                    </a:cubicBezTo>
                    <a:cubicBezTo>
                      <a:pt x="1270" y="270510"/>
                      <a:pt x="6350" y="254000"/>
                      <a:pt x="11430" y="248920"/>
                    </a:cubicBezTo>
                    <a:cubicBezTo>
                      <a:pt x="17780" y="243840"/>
                      <a:pt x="29210" y="243840"/>
                      <a:pt x="35560" y="246380"/>
                    </a:cubicBezTo>
                    <a:cubicBezTo>
                      <a:pt x="41910" y="248920"/>
                      <a:pt x="50800" y="256540"/>
                      <a:pt x="50800" y="264160"/>
                    </a:cubicBezTo>
                    <a:cubicBezTo>
                      <a:pt x="52070" y="271780"/>
                      <a:pt x="39370" y="292100"/>
                      <a:pt x="31750" y="294640"/>
                    </a:cubicBezTo>
                    <a:cubicBezTo>
                      <a:pt x="24130" y="297180"/>
                      <a:pt x="7620" y="288290"/>
                      <a:pt x="3810" y="280670"/>
                    </a:cubicBezTo>
                    <a:cubicBezTo>
                      <a:pt x="0" y="273050"/>
                      <a:pt x="2540" y="262890"/>
                      <a:pt x="10160" y="250190"/>
                    </a:cubicBezTo>
                    <a:cubicBezTo>
                      <a:pt x="35560" y="212090"/>
                      <a:pt x="195580" y="111760"/>
                      <a:pt x="270510" y="68580"/>
                    </a:cubicBezTo>
                    <a:cubicBezTo>
                      <a:pt x="322580" y="38100"/>
                      <a:pt x="382270" y="0"/>
                      <a:pt x="410210" y="3810"/>
                    </a:cubicBezTo>
                    <a:cubicBezTo>
                      <a:pt x="422910" y="5080"/>
                      <a:pt x="435610" y="15240"/>
                      <a:pt x="436880" y="24130"/>
                    </a:cubicBezTo>
                    <a:cubicBezTo>
                      <a:pt x="438150" y="31750"/>
                      <a:pt x="420370" y="53340"/>
                      <a:pt x="420370" y="53340"/>
                    </a:cubicBezTo>
                  </a:path>
                </a:pathLst>
              </a:custGeom>
              <a:solidFill>
                <a:srgbClr val="0571D3"/>
              </a:solidFill>
              <a:ln cap="sq">
                <a:noFill/>
                <a:prstDash val="solid"/>
                <a:miter/>
              </a:ln>
            </p:spPr>
          </p:sp>
        </p:grpSp>
        <p:grpSp>
          <p:nvGrpSpPr>
            <p:cNvPr id="67" name="Group 67"/>
            <p:cNvGrpSpPr/>
            <p:nvPr/>
          </p:nvGrpSpPr>
          <p:grpSpPr>
            <a:xfrm>
              <a:off x="1873259" y="7824800"/>
              <a:ext cx="152400" cy="473710"/>
              <a:chOff x="0" y="0"/>
              <a:chExt cx="152400" cy="473710"/>
            </a:xfrm>
          </p:grpSpPr>
          <p:sp>
            <p:nvSpPr>
              <p:cNvPr id="68" name="Freeform 68"/>
              <p:cNvSpPr/>
              <p:nvPr/>
            </p:nvSpPr>
            <p:spPr>
              <a:xfrm>
                <a:off x="30480" y="50800"/>
                <a:ext cx="71120" cy="373380"/>
              </a:xfrm>
              <a:custGeom>
                <a:avLst/>
                <a:gdLst/>
                <a:ahLst/>
                <a:cxnLst/>
                <a:rect l="l" t="t" r="r" b="b"/>
                <a:pathLst>
                  <a:path w="71120" h="373380">
                    <a:moveTo>
                      <a:pt x="71120" y="25400"/>
                    </a:moveTo>
                    <a:cubicBezTo>
                      <a:pt x="64770" y="361950"/>
                      <a:pt x="53340" y="373380"/>
                      <a:pt x="44450" y="372110"/>
                    </a:cubicBezTo>
                    <a:cubicBezTo>
                      <a:pt x="35560" y="372110"/>
                      <a:pt x="20320" y="353060"/>
                      <a:pt x="20320" y="344170"/>
                    </a:cubicBezTo>
                    <a:cubicBezTo>
                      <a:pt x="20320" y="337820"/>
                      <a:pt x="26670" y="327660"/>
                      <a:pt x="34290" y="325120"/>
                    </a:cubicBezTo>
                    <a:cubicBezTo>
                      <a:pt x="40640" y="321310"/>
                      <a:pt x="58420" y="323850"/>
                      <a:pt x="64770" y="330200"/>
                    </a:cubicBezTo>
                    <a:cubicBezTo>
                      <a:pt x="69850" y="335280"/>
                      <a:pt x="71120" y="353060"/>
                      <a:pt x="67310" y="360680"/>
                    </a:cubicBezTo>
                    <a:cubicBezTo>
                      <a:pt x="64770" y="367030"/>
                      <a:pt x="54610" y="373380"/>
                      <a:pt x="46990" y="372110"/>
                    </a:cubicBezTo>
                    <a:cubicBezTo>
                      <a:pt x="38100" y="372110"/>
                      <a:pt x="26670" y="361950"/>
                      <a:pt x="20320" y="346710"/>
                    </a:cubicBezTo>
                    <a:cubicBezTo>
                      <a:pt x="1270" y="300990"/>
                      <a:pt x="0" y="71120"/>
                      <a:pt x="20320" y="25400"/>
                    </a:cubicBezTo>
                    <a:cubicBezTo>
                      <a:pt x="27940" y="10160"/>
                      <a:pt x="40640" y="0"/>
                      <a:pt x="48260" y="0"/>
                    </a:cubicBezTo>
                    <a:cubicBezTo>
                      <a:pt x="57150" y="1270"/>
                      <a:pt x="71120" y="25400"/>
                      <a:pt x="71120" y="25400"/>
                    </a:cubicBezTo>
                  </a:path>
                </a:pathLst>
              </a:custGeom>
              <a:solidFill>
                <a:srgbClr val="0571D3"/>
              </a:solidFill>
              <a:ln cap="sq">
                <a:noFill/>
                <a:prstDash val="solid"/>
                <a:miter/>
              </a:ln>
            </p:spPr>
          </p:sp>
        </p:grpSp>
        <p:grpSp>
          <p:nvGrpSpPr>
            <p:cNvPr id="69" name="Group 69"/>
            <p:cNvGrpSpPr/>
            <p:nvPr/>
          </p:nvGrpSpPr>
          <p:grpSpPr>
            <a:xfrm>
              <a:off x="4128779" y="5754700"/>
              <a:ext cx="1189990" cy="1046480"/>
              <a:chOff x="0" y="0"/>
              <a:chExt cx="1189990" cy="1046480"/>
            </a:xfrm>
          </p:grpSpPr>
          <p:sp>
            <p:nvSpPr>
              <p:cNvPr id="70" name="Freeform 70"/>
              <p:cNvSpPr/>
              <p:nvPr/>
            </p:nvSpPr>
            <p:spPr>
              <a:xfrm>
                <a:off x="45720" y="46990"/>
                <a:ext cx="1093470" cy="952500"/>
              </a:xfrm>
              <a:custGeom>
                <a:avLst/>
                <a:gdLst/>
                <a:ahLst/>
                <a:cxnLst/>
                <a:rect l="l" t="t" r="r" b="b"/>
                <a:pathLst>
                  <a:path w="1093470" h="952500">
                    <a:moveTo>
                      <a:pt x="8890" y="906780"/>
                    </a:moveTo>
                    <a:cubicBezTo>
                      <a:pt x="278130" y="684530"/>
                      <a:pt x="293370" y="656590"/>
                      <a:pt x="328930" y="624840"/>
                    </a:cubicBezTo>
                    <a:cubicBezTo>
                      <a:pt x="372110" y="588010"/>
                      <a:pt x="440690" y="558800"/>
                      <a:pt x="487680" y="515620"/>
                    </a:cubicBezTo>
                    <a:cubicBezTo>
                      <a:pt x="537210" y="471170"/>
                      <a:pt x="572770" y="407670"/>
                      <a:pt x="618490" y="361950"/>
                    </a:cubicBezTo>
                    <a:cubicBezTo>
                      <a:pt x="660400" y="318770"/>
                      <a:pt x="695960" y="288290"/>
                      <a:pt x="749300" y="246380"/>
                    </a:cubicBezTo>
                    <a:cubicBezTo>
                      <a:pt x="824230" y="185420"/>
                      <a:pt x="994410" y="82550"/>
                      <a:pt x="1033780" y="39370"/>
                    </a:cubicBezTo>
                    <a:cubicBezTo>
                      <a:pt x="1047750" y="25400"/>
                      <a:pt x="1046480" y="10160"/>
                      <a:pt x="1055370" y="5080"/>
                    </a:cubicBezTo>
                    <a:cubicBezTo>
                      <a:pt x="1064260" y="1270"/>
                      <a:pt x="1080770" y="3810"/>
                      <a:pt x="1085850" y="8890"/>
                    </a:cubicBezTo>
                    <a:cubicBezTo>
                      <a:pt x="1092200" y="16510"/>
                      <a:pt x="1090930" y="40640"/>
                      <a:pt x="1084580" y="45720"/>
                    </a:cubicBezTo>
                    <a:cubicBezTo>
                      <a:pt x="1079500" y="52070"/>
                      <a:pt x="1054100" y="49530"/>
                      <a:pt x="1049020" y="43180"/>
                    </a:cubicBezTo>
                    <a:cubicBezTo>
                      <a:pt x="1042670" y="36830"/>
                      <a:pt x="1047750" y="12700"/>
                      <a:pt x="1052830" y="6350"/>
                    </a:cubicBezTo>
                    <a:cubicBezTo>
                      <a:pt x="1057910" y="1270"/>
                      <a:pt x="1070610" y="0"/>
                      <a:pt x="1076960" y="3810"/>
                    </a:cubicBezTo>
                    <a:cubicBezTo>
                      <a:pt x="1084580" y="6350"/>
                      <a:pt x="1093470" y="19050"/>
                      <a:pt x="1093470" y="29210"/>
                    </a:cubicBezTo>
                    <a:cubicBezTo>
                      <a:pt x="1093470" y="44450"/>
                      <a:pt x="1079500" y="62230"/>
                      <a:pt x="1057910" y="85090"/>
                    </a:cubicBezTo>
                    <a:cubicBezTo>
                      <a:pt x="1002030" y="144780"/>
                      <a:pt x="784860" y="273050"/>
                      <a:pt x="688340" y="363220"/>
                    </a:cubicBezTo>
                    <a:cubicBezTo>
                      <a:pt x="615950" y="430530"/>
                      <a:pt x="574040" y="508000"/>
                      <a:pt x="514350" y="558800"/>
                    </a:cubicBezTo>
                    <a:cubicBezTo>
                      <a:pt x="466090" y="600710"/>
                      <a:pt x="408940" y="621030"/>
                      <a:pt x="367030" y="656590"/>
                    </a:cubicBezTo>
                    <a:cubicBezTo>
                      <a:pt x="330200" y="688340"/>
                      <a:pt x="313690" y="720090"/>
                      <a:pt x="274320" y="758190"/>
                    </a:cubicBezTo>
                    <a:cubicBezTo>
                      <a:pt x="214630" y="812800"/>
                      <a:pt x="83820" y="933450"/>
                      <a:pt x="39370" y="947420"/>
                    </a:cubicBezTo>
                    <a:cubicBezTo>
                      <a:pt x="24130" y="952500"/>
                      <a:pt x="11430" y="951230"/>
                      <a:pt x="5080" y="944880"/>
                    </a:cubicBezTo>
                    <a:cubicBezTo>
                      <a:pt x="0" y="938530"/>
                      <a:pt x="8890" y="906780"/>
                      <a:pt x="8890" y="906780"/>
                    </a:cubicBezTo>
                  </a:path>
                </a:pathLst>
              </a:custGeom>
              <a:solidFill>
                <a:srgbClr val="0571D3"/>
              </a:solidFill>
              <a:ln cap="sq">
                <a:noFill/>
                <a:prstDash val="solid"/>
                <a:miter/>
              </a:ln>
            </p:spPr>
          </p:sp>
        </p:grpSp>
        <p:grpSp>
          <p:nvGrpSpPr>
            <p:cNvPr id="71" name="Group 71"/>
            <p:cNvGrpSpPr/>
            <p:nvPr/>
          </p:nvGrpSpPr>
          <p:grpSpPr>
            <a:xfrm>
              <a:off x="5182879" y="5768670"/>
              <a:ext cx="185420" cy="746760"/>
              <a:chOff x="0" y="0"/>
              <a:chExt cx="185420" cy="746760"/>
            </a:xfrm>
          </p:grpSpPr>
          <p:sp>
            <p:nvSpPr>
              <p:cNvPr id="72" name="Freeform 72"/>
              <p:cNvSpPr/>
              <p:nvPr/>
            </p:nvSpPr>
            <p:spPr>
              <a:xfrm>
                <a:off x="48260" y="50800"/>
                <a:ext cx="85090" cy="646430"/>
              </a:xfrm>
              <a:custGeom>
                <a:avLst/>
                <a:gdLst/>
                <a:ahLst/>
                <a:cxnLst/>
                <a:rect l="l" t="t" r="r" b="b"/>
                <a:pathLst>
                  <a:path w="85090" h="646430">
                    <a:moveTo>
                      <a:pt x="85090" y="25400"/>
                    </a:moveTo>
                    <a:cubicBezTo>
                      <a:pt x="74930" y="585470"/>
                      <a:pt x="59690" y="629920"/>
                      <a:pt x="41910" y="641350"/>
                    </a:cubicBezTo>
                    <a:cubicBezTo>
                      <a:pt x="33020" y="646430"/>
                      <a:pt x="17780" y="645160"/>
                      <a:pt x="11430" y="638810"/>
                    </a:cubicBezTo>
                    <a:cubicBezTo>
                      <a:pt x="5080" y="633730"/>
                      <a:pt x="1270" y="617220"/>
                      <a:pt x="5080" y="609600"/>
                    </a:cubicBezTo>
                    <a:cubicBezTo>
                      <a:pt x="6350" y="603250"/>
                      <a:pt x="16510" y="595630"/>
                      <a:pt x="22860" y="594360"/>
                    </a:cubicBezTo>
                    <a:cubicBezTo>
                      <a:pt x="30480" y="594360"/>
                      <a:pt x="41910" y="596900"/>
                      <a:pt x="45720" y="601980"/>
                    </a:cubicBezTo>
                    <a:cubicBezTo>
                      <a:pt x="50800" y="609600"/>
                      <a:pt x="49530" y="632460"/>
                      <a:pt x="44450" y="638810"/>
                    </a:cubicBezTo>
                    <a:cubicBezTo>
                      <a:pt x="39370" y="645160"/>
                      <a:pt x="27940" y="646430"/>
                      <a:pt x="20320" y="643890"/>
                    </a:cubicBezTo>
                    <a:cubicBezTo>
                      <a:pt x="12700" y="641350"/>
                      <a:pt x="3810" y="631190"/>
                      <a:pt x="2540" y="619760"/>
                    </a:cubicBezTo>
                    <a:cubicBezTo>
                      <a:pt x="0" y="600710"/>
                      <a:pt x="26670" y="576580"/>
                      <a:pt x="34290" y="535940"/>
                    </a:cubicBezTo>
                    <a:cubicBezTo>
                      <a:pt x="52070" y="436880"/>
                      <a:pt x="6350" y="74930"/>
                      <a:pt x="35560" y="19050"/>
                    </a:cubicBezTo>
                    <a:cubicBezTo>
                      <a:pt x="41910" y="5080"/>
                      <a:pt x="54610" y="0"/>
                      <a:pt x="62230" y="0"/>
                    </a:cubicBezTo>
                    <a:cubicBezTo>
                      <a:pt x="71120" y="1270"/>
                      <a:pt x="85090" y="25400"/>
                      <a:pt x="85090" y="25400"/>
                    </a:cubicBezTo>
                  </a:path>
                </a:pathLst>
              </a:custGeom>
              <a:solidFill>
                <a:srgbClr val="0571D3"/>
              </a:solidFill>
              <a:ln cap="sq">
                <a:noFill/>
                <a:prstDash val="solid"/>
                <a:miter/>
              </a:ln>
            </p:spPr>
          </p:sp>
        </p:grpSp>
        <p:grpSp>
          <p:nvGrpSpPr>
            <p:cNvPr id="73" name="Group 73"/>
            <p:cNvGrpSpPr/>
            <p:nvPr/>
          </p:nvGrpSpPr>
          <p:grpSpPr>
            <a:xfrm>
              <a:off x="5038099" y="6365570"/>
              <a:ext cx="295910" cy="519430"/>
              <a:chOff x="0" y="0"/>
              <a:chExt cx="295910" cy="519430"/>
            </a:xfrm>
          </p:grpSpPr>
          <p:sp>
            <p:nvSpPr>
              <p:cNvPr id="74" name="Freeform 74"/>
              <p:cNvSpPr/>
              <p:nvPr/>
            </p:nvSpPr>
            <p:spPr>
              <a:xfrm>
                <a:off x="48260" y="46990"/>
                <a:ext cx="196850" cy="422910"/>
              </a:xfrm>
              <a:custGeom>
                <a:avLst/>
                <a:gdLst/>
                <a:ahLst/>
                <a:cxnLst/>
                <a:rect l="l" t="t" r="r" b="b"/>
                <a:pathLst>
                  <a:path w="196850" h="422910">
                    <a:moveTo>
                      <a:pt x="196850" y="33020"/>
                    </a:moveTo>
                    <a:cubicBezTo>
                      <a:pt x="149860" y="226060"/>
                      <a:pt x="125730" y="287020"/>
                      <a:pt x="101600" y="330200"/>
                    </a:cubicBezTo>
                    <a:cubicBezTo>
                      <a:pt x="82550" y="364490"/>
                      <a:pt x="59690" y="410210"/>
                      <a:pt x="40640" y="417830"/>
                    </a:cubicBezTo>
                    <a:cubicBezTo>
                      <a:pt x="30480" y="422910"/>
                      <a:pt x="16510" y="420370"/>
                      <a:pt x="10160" y="414020"/>
                    </a:cubicBezTo>
                    <a:cubicBezTo>
                      <a:pt x="5080" y="410210"/>
                      <a:pt x="0" y="398780"/>
                      <a:pt x="2540" y="392430"/>
                    </a:cubicBezTo>
                    <a:cubicBezTo>
                      <a:pt x="5080" y="383540"/>
                      <a:pt x="25400" y="369570"/>
                      <a:pt x="33020" y="372110"/>
                    </a:cubicBezTo>
                    <a:cubicBezTo>
                      <a:pt x="41910" y="373380"/>
                      <a:pt x="54610" y="394970"/>
                      <a:pt x="52070" y="403860"/>
                    </a:cubicBezTo>
                    <a:cubicBezTo>
                      <a:pt x="49530" y="411480"/>
                      <a:pt x="27940" y="422910"/>
                      <a:pt x="19050" y="420370"/>
                    </a:cubicBezTo>
                    <a:cubicBezTo>
                      <a:pt x="11430" y="417830"/>
                      <a:pt x="2540" y="398780"/>
                      <a:pt x="3810" y="387350"/>
                    </a:cubicBezTo>
                    <a:cubicBezTo>
                      <a:pt x="6350" y="369570"/>
                      <a:pt x="36830" y="353060"/>
                      <a:pt x="50800" y="326390"/>
                    </a:cubicBezTo>
                    <a:cubicBezTo>
                      <a:pt x="72390" y="289560"/>
                      <a:pt x="92710" y="229870"/>
                      <a:pt x="109220" y="179070"/>
                    </a:cubicBezTo>
                    <a:cubicBezTo>
                      <a:pt x="125730" y="125730"/>
                      <a:pt x="129540" y="38100"/>
                      <a:pt x="149860" y="15240"/>
                    </a:cubicBezTo>
                    <a:cubicBezTo>
                      <a:pt x="158750" y="5080"/>
                      <a:pt x="173990" y="0"/>
                      <a:pt x="181610" y="3810"/>
                    </a:cubicBezTo>
                    <a:cubicBezTo>
                      <a:pt x="189230" y="6350"/>
                      <a:pt x="196850" y="33020"/>
                      <a:pt x="196850" y="33020"/>
                    </a:cubicBezTo>
                  </a:path>
                </a:pathLst>
              </a:custGeom>
              <a:solidFill>
                <a:srgbClr val="0571D3"/>
              </a:solidFill>
              <a:ln cap="sq">
                <a:noFill/>
                <a:prstDash val="solid"/>
                <a:miter/>
              </a:ln>
            </p:spPr>
          </p:sp>
        </p:grpSp>
        <p:grpSp>
          <p:nvGrpSpPr>
            <p:cNvPr id="75" name="Group 75"/>
            <p:cNvGrpSpPr/>
            <p:nvPr/>
          </p:nvGrpSpPr>
          <p:grpSpPr>
            <a:xfrm>
              <a:off x="4636779" y="6732600"/>
              <a:ext cx="554990" cy="200660"/>
              <a:chOff x="0" y="0"/>
              <a:chExt cx="554990" cy="200660"/>
            </a:xfrm>
          </p:grpSpPr>
          <p:sp>
            <p:nvSpPr>
              <p:cNvPr id="76" name="Freeform 76"/>
              <p:cNvSpPr/>
              <p:nvPr/>
            </p:nvSpPr>
            <p:spPr>
              <a:xfrm>
                <a:off x="48260" y="31750"/>
                <a:ext cx="454660" cy="118110"/>
              </a:xfrm>
              <a:custGeom>
                <a:avLst/>
                <a:gdLst/>
                <a:ahLst/>
                <a:cxnLst/>
                <a:rect l="l" t="t" r="r" b="b"/>
                <a:pathLst>
                  <a:path w="454660" h="118110">
                    <a:moveTo>
                      <a:pt x="429260" y="69850"/>
                    </a:moveTo>
                    <a:cubicBezTo>
                      <a:pt x="102870" y="73660"/>
                      <a:pt x="87630" y="76200"/>
                      <a:pt x="69850" y="85090"/>
                    </a:cubicBezTo>
                    <a:cubicBezTo>
                      <a:pt x="54610" y="92710"/>
                      <a:pt x="43180" y="118110"/>
                      <a:pt x="30480" y="118110"/>
                    </a:cubicBezTo>
                    <a:cubicBezTo>
                      <a:pt x="20320" y="118110"/>
                      <a:pt x="3810" y="102870"/>
                      <a:pt x="2540" y="95250"/>
                    </a:cubicBezTo>
                    <a:cubicBezTo>
                      <a:pt x="0" y="87630"/>
                      <a:pt x="6350" y="77470"/>
                      <a:pt x="11430" y="72390"/>
                    </a:cubicBezTo>
                    <a:cubicBezTo>
                      <a:pt x="17780" y="68580"/>
                      <a:pt x="27940" y="66040"/>
                      <a:pt x="35560" y="68580"/>
                    </a:cubicBezTo>
                    <a:cubicBezTo>
                      <a:pt x="43180" y="71120"/>
                      <a:pt x="52070" y="85090"/>
                      <a:pt x="53340" y="93980"/>
                    </a:cubicBezTo>
                    <a:cubicBezTo>
                      <a:pt x="53340" y="100330"/>
                      <a:pt x="46990" y="110490"/>
                      <a:pt x="40640" y="114300"/>
                    </a:cubicBezTo>
                    <a:cubicBezTo>
                      <a:pt x="34290" y="118110"/>
                      <a:pt x="15240" y="116840"/>
                      <a:pt x="10160" y="111760"/>
                    </a:cubicBezTo>
                    <a:cubicBezTo>
                      <a:pt x="3810" y="105410"/>
                      <a:pt x="3810" y="86360"/>
                      <a:pt x="10160" y="74930"/>
                    </a:cubicBezTo>
                    <a:cubicBezTo>
                      <a:pt x="17780" y="59690"/>
                      <a:pt x="45720" y="45720"/>
                      <a:pt x="66040" y="35560"/>
                    </a:cubicBezTo>
                    <a:cubicBezTo>
                      <a:pt x="86360" y="26670"/>
                      <a:pt x="101600" y="22860"/>
                      <a:pt x="132080" y="19050"/>
                    </a:cubicBezTo>
                    <a:cubicBezTo>
                      <a:pt x="195580" y="11430"/>
                      <a:pt x="386080" y="0"/>
                      <a:pt x="429260" y="19050"/>
                    </a:cubicBezTo>
                    <a:cubicBezTo>
                      <a:pt x="444500" y="26670"/>
                      <a:pt x="454660" y="39370"/>
                      <a:pt x="454660" y="48260"/>
                    </a:cubicBezTo>
                    <a:cubicBezTo>
                      <a:pt x="453390" y="55880"/>
                      <a:pt x="429260" y="69850"/>
                      <a:pt x="429260" y="69850"/>
                    </a:cubicBezTo>
                  </a:path>
                </a:pathLst>
              </a:custGeom>
              <a:solidFill>
                <a:srgbClr val="0571D3"/>
              </a:solidFill>
              <a:ln cap="sq">
                <a:noFill/>
                <a:prstDash val="solid"/>
                <a:miter/>
              </a:ln>
            </p:spPr>
          </p:sp>
        </p:grpSp>
        <p:grpSp>
          <p:nvGrpSpPr>
            <p:cNvPr id="77" name="Group 77"/>
            <p:cNvGrpSpPr/>
            <p:nvPr/>
          </p:nvGrpSpPr>
          <p:grpSpPr>
            <a:xfrm>
              <a:off x="4690119" y="6832930"/>
              <a:ext cx="546100" cy="629920"/>
              <a:chOff x="0" y="0"/>
              <a:chExt cx="546100" cy="629920"/>
            </a:xfrm>
          </p:grpSpPr>
          <p:sp>
            <p:nvSpPr>
              <p:cNvPr id="78" name="Freeform 78"/>
              <p:cNvSpPr/>
              <p:nvPr/>
            </p:nvSpPr>
            <p:spPr>
              <a:xfrm>
                <a:off x="45720" y="49530"/>
                <a:ext cx="453390" cy="530860"/>
              </a:xfrm>
              <a:custGeom>
                <a:avLst/>
                <a:gdLst/>
                <a:ahLst/>
                <a:cxnLst/>
                <a:rect l="l" t="t" r="r" b="b"/>
                <a:pathLst>
                  <a:path w="453390" h="530860">
                    <a:moveTo>
                      <a:pt x="39370" y="1270"/>
                    </a:moveTo>
                    <a:cubicBezTo>
                      <a:pt x="340360" y="232410"/>
                      <a:pt x="370840" y="327660"/>
                      <a:pt x="383540" y="375920"/>
                    </a:cubicBezTo>
                    <a:cubicBezTo>
                      <a:pt x="389890" y="400050"/>
                      <a:pt x="393700" y="429260"/>
                      <a:pt x="387350" y="431800"/>
                    </a:cubicBezTo>
                    <a:cubicBezTo>
                      <a:pt x="383540" y="434340"/>
                      <a:pt x="363220" y="414020"/>
                      <a:pt x="361950" y="415290"/>
                    </a:cubicBezTo>
                    <a:cubicBezTo>
                      <a:pt x="360680" y="416560"/>
                      <a:pt x="441960" y="472440"/>
                      <a:pt x="449580" y="494030"/>
                    </a:cubicBezTo>
                    <a:cubicBezTo>
                      <a:pt x="453390" y="505460"/>
                      <a:pt x="449580" y="518160"/>
                      <a:pt x="443230" y="524510"/>
                    </a:cubicBezTo>
                    <a:cubicBezTo>
                      <a:pt x="436880" y="529590"/>
                      <a:pt x="419100" y="530860"/>
                      <a:pt x="412750" y="525780"/>
                    </a:cubicBezTo>
                    <a:cubicBezTo>
                      <a:pt x="405130" y="520700"/>
                      <a:pt x="402590" y="497840"/>
                      <a:pt x="406400" y="490220"/>
                    </a:cubicBezTo>
                    <a:cubicBezTo>
                      <a:pt x="408940" y="483870"/>
                      <a:pt x="420370" y="478790"/>
                      <a:pt x="427990" y="480060"/>
                    </a:cubicBezTo>
                    <a:cubicBezTo>
                      <a:pt x="434340" y="480060"/>
                      <a:pt x="444500" y="485140"/>
                      <a:pt x="448310" y="491490"/>
                    </a:cubicBezTo>
                    <a:cubicBezTo>
                      <a:pt x="452120" y="497840"/>
                      <a:pt x="453390" y="509270"/>
                      <a:pt x="449580" y="515620"/>
                    </a:cubicBezTo>
                    <a:cubicBezTo>
                      <a:pt x="445770" y="521970"/>
                      <a:pt x="433070" y="530860"/>
                      <a:pt x="422910" y="529590"/>
                    </a:cubicBezTo>
                    <a:cubicBezTo>
                      <a:pt x="408940" y="528320"/>
                      <a:pt x="389890" y="513080"/>
                      <a:pt x="374650" y="490220"/>
                    </a:cubicBezTo>
                    <a:cubicBezTo>
                      <a:pt x="340360" y="444500"/>
                      <a:pt x="320040" y="292100"/>
                      <a:pt x="275590" y="231140"/>
                    </a:cubicBezTo>
                    <a:cubicBezTo>
                      <a:pt x="242570" y="185420"/>
                      <a:pt x="201930" y="167640"/>
                      <a:pt x="160020" y="137160"/>
                    </a:cubicBezTo>
                    <a:cubicBezTo>
                      <a:pt x="113030" y="102870"/>
                      <a:pt x="21590" y="68580"/>
                      <a:pt x="6350" y="40640"/>
                    </a:cubicBezTo>
                    <a:cubicBezTo>
                      <a:pt x="0" y="27940"/>
                      <a:pt x="0" y="12700"/>
                      <a:pt x="5080" y="6350"/>
                    </a:cubicBezTo>
                    <a:cubicBezTo>
                      <a:pt x="11430" y="0"/>
                      <a:pt x="39370" y="1270"/>
                      <a:pt x="39370" y="1270"/>
                    </a:cubicBezTo>
                  </a:path>
                </a:pathLst>
              </a:custGeom>
              <a:solidFill>
                <a:srgbClr val="0571D3"/>
              </a:solidFill>
              <a:ln cap="sq">
                <a:noFill/>
                <a:prstDash val="solid"/>
                <a:miter/>
              </a:ln>
            </p:spPr>
          </p:sp>
        </p:grpSp>
        <p:grpSp>
          <p:nvGrpSpPr>
            <p:cNvPr id="79" name="Group 79"/>
            <p:cNvGrpSpPr/>
            <p:nvPr/>
          </p:nvGrpSpPr>
          <p:grpSpPr>
            <a:xfrm>
              <a:off x="3994159" y="7343470"/>
              <a:ext cx="1259840" cy="1146810"/>
              <a:chOff x="0" y="0"/>
              <a:chExt cx="1259840" cy="1146810"/>
            </a:xfrm>
          </p:grpSpPr>
          <p:sp>
            <p:nvSpPr>
              <p:cNvPr id="80" name="Freeform 80"/>
              <p:cNvSpPr/>
              <p:nvPr/>
            </p:nvSpPr>
            <p:spPr>
              <a:xfrm>
                <a:off x="50800" y="44450"/>
                <a:ext cx="1159510" cy="1054100"/>
              </a:xfrm>
              <a:custGeom>
                <a:avLst/>
                <a:gdLst/>
                <a:ahLst/>
                <a:cxnLst/>
                <a:rect l="l" t="t" r="r" b="b"/>
                <a:pathLst>
                  <a:path w="1159510" h="1054100">
                    <a:moveTo>
                      <a:pt x="0" y="1021080"/>
                    </a:moveTo>
                    <a:cubicBezTo>
                      <a:pt x="109220" y="735330"/>
                      <a:pt x="163830" y="641350"/>
                      <a:pt x="204470" y="575310"/>
                    </a:cubicBezTo>
                    <a:cubicBezTo>
                      <a:pt x="236220" y="527050"/>
                      <a:pt x="262890" y="480060"/>
                      <a:pt x="293370" y="452120"/>
                    </a:cubicBezTo>
                    <a:cubicBezTo>
                      <a:pt x="317500" y="430530"/>
                      <a:pt x="342900" y="427990"/>
                      <a:pt x="367030" y="408940"/>
                    </a:cubicBezTo>
                    <a:cubicBezTo>
                      <a:pt x="394970" y="386080"/>
                      <a:pt x="416560" y="347980"/>
                      <a:pt x="448310" y="320040"/>
                    </a:cubicBezTo>
                    <a:cubicBezTo>
                      <a:pt x="486410" y="285750"/>
                      <a:pt x="561340" y="252730"/>
                      <a:pt x="581660" y="223520"/>
                    </a:cubicBezTo>
                    <a:cubicBezTo>
                      <a:pt x="591820" y="209550"/>
                      <a:pt x="586740" y="196850"/>
                      <a:pt x="594360" y="182880"/>
                    </a:cubicBezTo>
                    <a:cubicBezTo>
                      <a:pt x="603250" y="165100"/>
                      <a:pt x="626110" y="142240"/>
                      <a:pt x="641350" y="128270"/>
                    </a:cubicBezTo>
                    <a:cubicBezTo>
                      <a:pt x="652780" y="116840"/>
                      <a:pt x="657860" y="111760"/>
                      <a:pt x="675640" y="102870"/>
                    </a:cubicBezTo>
                    <a:cubicBezTo>
                      <a:pt x="723900" y="80010"/>
                      <a:pt x="872490" y="41910"/>
                      <a:pt x="955040" y="25400"/>
                    </a:cubicBezTo>
                    <a:cubicBezTo>
                      <a:pt x="1021080" y="13970"/>
                      <a:pt x="1103630" y="0"/>
                      <a:pt x="1132840" y="6350"/>
                    </a:cubicBezTo>
                    <a:cubicBezTo>
                      <a:pt x="1144270" y="7620"/>
                      <a:pt x="1150620" y="11430"/>
                      <a:pt x="1154430" y="16510"/>
                    </a:cubicBezTo>
                    <a:cubicBezTo>
                      <a:pt x="1158240" y="22860"/>
                      <a:pt x="1159510" y="34290"/>
                      <a:pt x="1156970" y="40640"/>
                    </a:cubicBezTo>
                    <a:cubicBezTo>
                      <a:pt x="1154430" y="46990"/>
                      <a:pt x="1145540" y="54610"/>
                      <a:pt x="1139190" y="55880"/>
                    </a:cubicBezTo>
                    <a:cubicBezTo>
                      <a:pt x="1132840" y="58420"/>
                      <a:pt x="1121410" y="55880"/>
                      <a:pt x="1116330" y="49530"/>
                    </a:cubicBezTo>
                    <a:cubicBezTo>
                      <a:pt x="1111250" y="44450"/>
                      <a:pt x="1107440" y="27940"/>
                      <a:pt x="1111250" y="20320"/>
                    </a:cubicBezTo>
                    <a:cubicBezTo>
                      <a:pt x="1113790" y="12700"/>
                      <a:pt x="1123950" y="7620"/>
                      <a:pt x="1130300" y="6350"/>
                    </a:cubicBezTo>
                    <a:cubicBezTo>
                      <a:pt x="1137920" y="5080"/>
                      <a:pt x="1148080" y="10160"/>
                      <a:pt x="1153160" y="15240"/>
                    </a:cubicBezTo>
                    <a:cubicBezTo>
                      <a:pt x="1156970" y="20320"/>
                      <a:pt x="1159510" y="31750"/>
                      <a:pt x="1158240" y="38100"/>
                    </a:cubicBezTo>
                    <a:cubicBezTo>
                      <a:pt x="1155700" y="44450"/>
                      <a:pt x="1151890" y="50800"/>
                      <a:pt x="1141730" y="55880"/>
                    </a:cubicBezTo>
                    <a:cubicBezTo>
                      <a:pt x="1115060" y="68580"/>
                      <a:pt x="1024890" y="60960"/>
                      <a:pt x="963930" y="74930"/>
                    </a:cubicBezTo>
                    <a:cubicBezTo>
                      <a:pt x="895350" y="88900"/>
                      <a:pt x="807720" y="130810"/>
                      <a:pt x="754380" y="142240"/>
                    </a:cubicBezTo>
                    <a:cubicBezTo>
                      <a:pt x="722630" y="149860"/>
                      <a:pt x="697230" y="140970"/>
                      <a:pt x="675640" y="153670"/>
                    </a:cubicBezTo>
                    <a:cubicBezTo>
                      <a:pt x="655320" y="165100"/>
                      <a:pt x="636270" y="196850"/>
                      <a:pt x="628650" y="213360"/>
                    </a:cubicBezTo>
                    <a:cubicBezTo>
                      <a:pt x="623570" y="224790"/>
                      <a:pt x="629920" y="229870"/>
                      <a:pt x="623570" y="242570"/>
                    </a:cubicBezTo>
                    <a:cubicBezTo>
                      <a:pt x="595630" y="290830"/>
                      <a:pt x="367030" y="436880"/>
                      <a:pt x="299720" y="518160"/>
                    </a:cubicBezTo>
                    <a:cubicBezTo>
                      <a:pt x="259080" y="567690"/>
                      <a:pt x="245110" y="629920"/>
                      <a:pt x="223520" y="654050"/>
                    </a:cubicBezTo>
                    <a:cubicBezTo>
                      <a:pt x="214630" y="665480"/>
                      <a:pt x="205740" y="664210"/>
                      <a:pt x="198120" y="674370"/>
                    </a:cubicBezTo>
                    <a:cubicBezTo>
                      <a:pt x="184150" y="693420"/>
                      <a:pt x="176530" y="746760"/>
                      <a:pt x="163830" y="769620"/>
                    </a:cubicBezTo>
                    <a:cubicBezTo>
                      <a:pt x="154940" y="784860"/>
                      <a:pt x="144780" y="786130"/>
                      <a:pt x="133350" y="803910"/>
                    </a:cubicBezTo>
                    <a:cubicBezTo>
                      <a:pt x="109220" y="847090"/>
                      <a:pt x="76200" y="1010920"/>
                      <a:pt x="46990" y="1038860"/>
                    </a:cubicBezTo>
                    <a:cubicBezTo>
                      <a:pt x="36830" y="1050290"/>
                      <a:pt x="24130" y="1054100"/>
                      <a:pt x="16510" y="1051560"/>
                    </a:cubicBezTo>
                    <a:cubicBezTo>
                      <a:pt x="7620" y="1047750"/>
                      <a:pt x="0" y="1021080"/>
                      <a:pt x="0" y="1021080"/>
                    </a:cubicBezTo>
                  </a:path>
                </a:pathLst>
              </a:custGeom>
              <a:solidFill>
                <a:srgbClr val="0571D3"/>
              </a:solidFill>
              <a:ln cap="sq">
                <a:noFill/>
                <a:prstDash val="solid"/>
                <a:miter/>
              </a:ln>
            </p:spPr>
          </p:sp>
        </p:grpSp>
        <p:grpSp>
          <p:nvGrpSpPr>
            <p:cNvPr id="81" name="Group 81"/>
            <p:cNvGrpSpPr/>
            <p:nvPr/>
          </p:nvGrpSpPr>
          <p:grpSpPr>
            <a:xfrm>
              <a:off x="4798069" y="7311720"/>
              <a:ext cx="704850" cy="1177290"/>
              <a:chOff x="0" y="0"/>
              <a:chExt cx="704850" cy="1177290"/>
            </a:xfrm>
          </p:grpSpPr>
          <p:sp>
            <p:nvSpPr>
              <p:cNvPr id="82" name="Freeform 82"/>
              <p:cNvSpPr/>
              <p:nvPr/>
            </p:nvSpPr>
            <p:spPr>
              <a:xfrm>
                <a:off x="48260" y="49530"/>
                <a:ext cx="618490" cy="1082040"/>
              </a:xfrm>
              <a:custGeom>
                <a:avLst/>
                <a:gdLst/>
                <a:ahLst/>
                <a:cxnLst/>
                <a:rect l="l" t="t" r="r" b="b"/>
                <a:pathLst>
                  <a:path w="618490" h="1082040">
                    <a:moveTo>
                      <a:pt x="436880" y="20320"/>
                    </a:moveTo>
                    <a:cubicBezTo>
                      <a:pt x="483870" y="140970"/>
                      <a:pt x="576580" y="240030"/>
                      <a:pt x="596900" y="303530"/>
                    </a:cubicBezTo>
                    <a:cubicBezTo>
                      <a:pt x="610870" y="345440"/>
                      <a:pt x="618490" y="384810"/>
                      <a:pt x="604520" y="419100"/>
                    </a:cubicBezTo>
                    <a:cubicBezTo>
                      <a:pt x="588010" y="457200"/>
                      <a:pt x="520700" y="481330"/>
                      <a:pt x="488950" y="515620"/>
                    </a:cubicBezTo>
                    <a:cubicBezTo>
                      <a:pt x="459740" y="548640"/>
                      <a:pt x="434340" y="590550"/>
                      <a:pt x="417830" y="621030"/>
                    </a:cubicBezTo>
                    <a:cubicBezTo>
                      <a:pt x="406400" y="642620"/>
                      <a:pt x="403860" y="666750"/>
                      <a:pt x="393700" y="679450"/>
                    </a:cubicBezTo>
                    <a:cubicBezTo>
                      <a:pt x="387350" y="689610"/>
                      <a:pt x="373380" y="692150"/>
                      <a:pt x="369570" y="701040"/>
                    </a:cubicBezTo>
                    <a:cubicBezTo>
                      <a:pt x="365760" y="708660"/>
                      <a:pt x="372110" y="718820"/>
                      <a:pt x="369570" y="731520"/>
                    </a:cubicBezTo>
                    <a:cubicBezTo>
                      <a:pt x="364490" y="751840"/>
                      <a:pt x="345440" y="789940"/>
                      <a:pt x="328930" y="815340"/>
                    </a:cubicBezTo>
                    <a:cubicBezTo>
                      <a:pt x="311150" y="840740"/>
                      <a:pt x="275590" y="862330"/>
                      <a:pt x="266700" y="883920"/>
                    </a:cubicBezTo>
                    <a:cubicBezTo>
                      <a:pt x="260350" y="897890"/>
                      <a:pt x="266700" y="909320"/>
                      <a:pt x="260350" y="922020"/>
                    </a:cubicBezTo>
                    <a:cubicBezTo>
                      <a:pt x="252730" y="938530"/>
                      <a:pt x="227330" y="947420"/>
                      <a:pt x="213360" y="967740"/>
                    </a:cubicBezTo>
                    <a:cubicBezTo>
                      <a:pt x="196850" y="994410"/>
                      <a:pt x="195580" y="1065530"/>
                      <a:pt x="176530" y="1075690"/>
                    </a:cubicBezTo>
                    <a:cubicBezTo>
                      <a:pt x="165100" y="1082040"/>
                      <a:pt x="151130" y="1074420"/>
                      <a:pt x="134620" y="1065530"/>
                    </a:cubicBezTo>
                    <a:cubicBezTo>
                      <a:pt x="100330" y="1046480"/>
                      <a:pt x="8890" y="958850"/>
                      <a:pt x="2540" y="930910"/>
                    </a:cubicBezTo>
                    <a:cubicBezTo>
                      <a:pt x="0" y="920750"/>
                      <a:pt x="3810" y="913130"/>
                      <a:pt x="8890" y="908050"/>
                    </a:cubicBezTo>
                    <a:cubicBezTo>
                      <a:pt x="15240" y="902970"/>
                      <a:pt x="31750" y="899160"/>
                      <a:pt x="39370" y="902970"/>
                    </a:cubicBezTo>
                    <a:cubicBezTo>
                      <a:pt x="45720" y="908050"/>
                      <a:pt x="52070" y="930910"/>
                      <a:pt x="48260" y="938530"/>
                    </a:cubicBezTo>
                    <a:cubicBezTo>
                      <a:pt x="45720" y="944880"/>
                      <a:pt x="35560" y="951230"/>
                      <a:pt x="27940" y="951230"/>
                    </a:cubicBezTo>
                    <a:cubicBezTo>
                      <a:pt x="21590" y="951230"/>
                      <a:pt x="10160" y="947420"/>
                      <a:pt x="6350" y="941070"/>
                    </a:cubicBezTo>
                    <a:cubicBezTo>
                      <a:pt x="2540" y="933450"/>
                      <a:pt x="1270" y="916940"/>
                      <a:pt x="6350" y="910590"/>
                    </a:cubicBezTo>
                    <a:cubicBezTo>
                      <a:pt x="11430" y="904240"/>
                      <a:pt x="26670" y="900430"/>
                      <a:pt x="36830" y="901700"/>
                    </a:cubicBezTo>
                    <a:cubicBezTo>
                      <a:pt x="46990" y="904240"/>
                      <a:pt x="60960" y="915670"/>
                      <a:pt x="68580" y="925830"/>
                    </a:cubicBezTo>
                    <a:cubicBezTo>
                      <a:pt x="74930" y="934720"/>
                      <a:pt x="71120" y="947420"/>
                      <a:pt x="80010" y="957580"/>
                    </a:cubicBezTo>
                    <a:cubicBezTo>
                      <a:pt x="91440" y="974090"/>
                      <a:pt x="140970" y="988060"/>
                      <a:pt x="148590" y="1004570"/>
                    </a:cubicBezTo>
                    <a:cubicBezTo>
                      <a:pt x="153670" y="1013460"/>
                      <a:pt x="144780" y="1032510"/>
                      <a:pt x="146050" y="1032510"/>
                    </a:cubicBezTo>
                    <a:cubicBezTo>
                      <a:pt x="148590" y="1033780"/>
                      <a:pt x="157480" y="961390"/>
                      <a:pt x="172720" y="938530"/>
                    </a:cubicBezTo>
                    <a:cubicBezTo>
                      <a:pt x="182880" y="920750"/>
                      <a:pt x="201930" y="919480"/>
                      <a:pt x="217170" y="902970"/>
                    </a:cubicBezTo>
                    <a:cubicBezTo>
                      <a:pt x="240030" y="876300"/>
                      <a:pt x="262890" y="831850"/>
                      <a:pt x="285750" y="787400"/>
                    </a:cubicBezTo>
                    <a:cubicBezTo>
                      <a:pt x="314960" y="732790"/>
                      <a:pt x="341630" y="647700"/>
                      <a:pt x="373380" y="593090"/>
                    </a:cubicBezTo>
                    <a:cubicBezTo>
                      <a:pt x="398780" y="548640"/>
                      <a:pt x="424180" y="511810"/>
                      <a:pt x="454660" y="478790"/>
                    </a:cubicBezTo>
                    <a:cubicBezTo>
                      <a:pt x="482600" y="448310"/>
                      <a:pt x="525780" y="415290"/>
                      <a:pt x="547370" y="401320"/>
                    </a:cubicBezTo>
                    <a:cubicBezTo>
                      <a:pt x="558800" y="394970"/>
                      <a:pt x="568960" y="387350"/>
                      <a:pt x="572770" y="389890"/>
                    </a:cubicBezTo>
                    <a:cubicBezTo>
                      <a:pt x="576580" y="392430"/>
                      <a:pt x="576580" y="415290"/>
                      <a:pt x="574040" y="416560"/>
                    </a:cubicBezTo>
                    <a:cubicBezTo>
                      <a:pt x="571500" y="417830"/>
                      <a:pt x="558800" y="407670"/>
                      <a:pt x="554990" y="398780"/>
                    </a:cubicBezTo>
                    <a:cubicBezTo>
                      <a:pt x="546100" y="381000"/>
                      <a:pt x="560070" y="345440"/>
                      <a:pt x="547370" y="309880"/>
                    </a:cubicBezTo>
                    <a:cubicBezTo>
                      <a:pt x="527050" y="247650"/>
                      <a:pt x="415290" y="124460"/>
                      <a:pt x="397510" y="68580"/>
                    </a:cubicBezTo>
                    <a:cubicBezTo>
                      <a:pt x="388620" y="44450"/>
                      <a:pt x="386080" y="20320"/>
                      <a:pt x="393700" y="8890"/>
                    </a:cubicBezTo>
                    <a:cubicBezTo>
                      <a:pt x="397510" y="2540"/>
                      <a:pt x="408940" y="0"/>
                      <a:pt x="415290" y="1270"/>
                    </a:cubicBezTo>
                    <a:cubicBezTo>
                      <a:pt x="422910" y="2540"/>
                      <a:pt x="436880" y="20320"/>
                      <a:pt x="436880" y="20320"/>
                    </a:cubicBezTo>
                  </a:path>
                </a:pathLst>
              </a:custGeom>
              <a:solidFill>
                <a:srgbClr val="0571D3"/>
              </a:solidFill>
              <a:ln cap="sq">
                <a:noFill/>
                <a:prstDash val="solid"/>
                <a:miter/>
              </a:ln>
            </p:spPr>
          </p:sp>
        </p:grpSp>
        <p:grpSp>
          <p:nvGrpSpPr>
            <p:cNvPr id="83" name="Group 83"/>
            <p:cNvGrpSpPr/>
            <p:nvPr/>
          </p:nvGrpSpPr>
          <p:grpSpPr>
            <a:xfrm>
              <a:off x="4572009" y="8210880"/>
              <a:ext cx="378460" cy="586740"/>
              <a:chOff x="0" y="0"/>
              <a:chExt cx="378460" cy="586740"/>
            </a:xfrm>
          </p:grpSpPr>
          <p:sp>
            <p:nvSpPr>
              <p:cNvPr id="84" name="Freeform 84"/>
              <p:cNvSpPr/>
              <p:nvPr/>
            </p:nvSpPr>
            <p:spPr>
              <a:xfrm>
                <a:off x="49530" y="49530"/>
                <a:ext cx="276860" cy="488950"/>
              </a:xfrm>
              <a:custGeom>
                <a:avLst/>
                <a:gdLst/>
                <a:ahLst/>
                <a:cxnLst/>
                <a:rect l="l" t="t" r="r" b="b"/>
                <a:pathLst>
                  <a:path w="276860" h="488950">
                    <a:moveTo>
                      <a:pt x="276860" y="26670"/>
                    </a:moveTo>
                    <a:cubicBezTo>
                      <a:pt x="259080" y="157480"/>
                      <a:pt x="248920" y="185420"/>
                      <a:pt x="234950" y="210820"/>
                    </a:cubicBezTo>
                    <a:cubicBezTo>
                      <a:pt x="222250" y="234950"/>
                      <a:pt x="201930" y="251460"/>
                      <a:pt x="189230" y="276860"/>
                    </a:cubicBezTo>
                    <a:cubicBezTo>
                      <a:pt x="172720" y="309880"/>
                      <a:pt x="170180" y="363220"/>
                      <a:pt x="153670" y="394970"/>
                    </a:cubicBezTo>
                    <a:cubicBezTo>
                      <a:pt x="139700" y="420370"/>
                      <a:pt x="123190" y="444500"/>
                      <a:pt x="101600" y="459740"/>
                    </a:cubicBezTo>
                    <a:cubicBezTo>
                      <a:pt x="81280" y="473710"/>
                      <a:pt x="45720" y="488950"/>
                      <a:pt x="27940" y="485140"/>
                    </a:cubicBezTo>
                    <a:cubicBezTo>
                      <a:pt x="16510" y="482600"/>
                      <a:pt x="2540" y="468630"/>
                      <a:pt x="1270" y="461010"/>
                    </a:cubicBezTo>
                    <a:cubicBezTo>
                      <a:pt x="0" y="453390"/>
                      <a:pt x="6350" y="443230"/>
                      <a:pt x="12700" y="439420"/>
                    </a:cubicBezTo>
                    <a:cubicBezTo>
                      <a:pt x="17780" y="435610"/>
                      <a:pt x="29210" y="434340"/>
                      <a:pt x="35560" y="436880"/>
                    </a:cubicBezTo>
                    <a:cubicBezTo>
                      <a:pt x="41910" y="439420"/>
                      <a:pt x="49530" y="448310"/>
                      <a:pt x="52070" y="454660"/>
                    </a:cubicBezTo>
                    <a:cubicBezTo>
                      <a:pt x="53340" y="461010"/>
                      <a:pt x="50800" y="472440"/>
                      <a:pt x="45720" y="477520"/>
                    </a:cubicBezTo>
                    <a:cubicBezTo>
                      <a:pt x="39370" y="482600"/>
                      <a:pt x="21590" y="486410"/>
                      <a:pt x="15240" y="482600"/>
                    </a:cubicBezTo>
                    <a:cubicBezTo>
                      <a:pt x="7620" y="478790"/>
                      <a:pt x="0" y="457200"/>
                      <a:pt x="5080" y="447040"/>
                    </a:cubicBezTo>
                    <a:cubicBezTo>
                      <a:pt x="11430" y="431800"/>
                      <a:pt x="52070" y="425450"/>
                      <a:pt x="71120" y="410210"/>
                    </a:cubicBezTo>
                    <a:cubicBezTo>
                      <a:pt x="88900" y="396240"/>
                      <a:pt x="105410" y="381000"/>
                      <a:pt x="116840" y="358140"/>
                    </a:cubicBezTo>
                    <a:cubicBezTo>
                      <a:pt x="132080" y="330200"/>
                      <a:pt x="130810" y="287020"/>
                      <a:pt x="144780" y="251460"/>
                    </a:cubicBezTo>
                    <a:cubicBezTo>
                      <a:pt x="161290" y="212090"/>
                      <a:pt x="199390" y="175260"/>
                      <a:pt x="213360" y="134620"/>
                    </a:cubicBezTo>
                    <a:cubicBezTo>
                      <a:pt x="227330" y="96520"/>
                      <a:pt x="215900" y="34290"/>
                      <a:pt x="228600" y="15240"/>
                    </a:cubicBezTo>
                    <a:cubicBezTo>
                      <a:pt x="236220" y="5080"/>
                      <a:pt x="246380" y="0"/>
                      <a:pt x="255270" y="1270"/>
                    </a:cubicBezTo>
                    <a:cubicBezTo>
                      <a:pt x="262890" y="2540"/>
                      <a:pt x="276860" y="26670"/>
                      <a:pt x="276860" y="26670"/>
                    </a:cubicBezTo>
                  </a:path>
                </a:pathLst>
              </a:custGeom>
              <a:solidFill>
                <a:srgbClr val="0571D3"/>
              </a:solidFill>
              <a:ln cap="sq">
                <a:noFill/>
                <a:prstDash val="solid"/>
                <a:miter/>
              </a:ln>
            </p:spPr>
          </p:sp>
        </p:grpSp>
        <p:grpSp>
          <p:nvGrpSpPr>
            <p:cNvPr id="85" name="Group 85"/>
            <p:cNvGrpSpPr/>
            <p:nvPr/>
          </p:nvGrpSpPr>
          <p:grpSpPr>
            <a:xfrm>
              <a:off x="4298959" y="8580450"/>
              <a:ext cx="426720" cy="661670"/>
              <a:chOff x="0" y="0"/>
              <a:chExt cx="426720" cy="661670"/>
            </a:xfrm>
          </p:grpSpPr>
          <p:sp>
            <p:nvSpPr>
              <p:cNvPr id="86" name="Freeform 86"/>
              <p:cNvSpPr/>
              <p:nvPr/>
            </p:nvSpPr>
            <p:spPr>
              <a:xfrm>
                <a:off x="49530" y="49530"/>
                <a:ext cx="325120" cy="565150"/>
              </a:xfrm>
              <a:custGeom>
                <a:avLst/>
                <a:gdLst/>
                <a:ahLst/>
                <a:cxnLst/>
                <a:rect l="l" t="t" r="r" b="b"/>
                <a:pathLst>
                  <a:path w="325120" h="565150">
                    <a:moveTo>
                      <a:pt x="325120" y="26670"/>
                    </a:moveTo>
                    <a:cubicBezTo>
                      <a:pt x="306070" y="194310"/>
                      <a:pt x="215900" y="330200"/>
                      <a:pt x="184150" y="365760"/>
                    </a:cubicBezTo>
                    <a:cubicBezTo>
                      <a:pt x="172720" y="378460"/>
                      <a:pt x="166370" y="373380"/>
                      <a:pt x="154940" y="386080"/>
                    </a:cubicBezTo>
                    <a:cubicBezTo>
                      <a:pt x="127000" y="414020"/>
                      <a:pt x="77470" y="538480"/>
                      <a:pt x="45720" y="556260"/>
                    </a:cubicBezTo>
                    <a:cubicBezTo>
                      <a:pt x="33020" y="565150"/>
                      <a:pt x="16510" y="563880"/>
                      <a:pt x="8890" y="558800"/>
                    </a:cubicBezTo>
                    <a:cubicBezTo>
                      <a:pt x="2540" y="553720"/>
                      <a:pt x="0" y="535940"/>
                      <a:pt x="3810" y="528320"/>
                    </a:cubicBezTo>
                    <a:cubicBezTo>
                      <a:pt x="8890" y="521970"/>
                      <a:pt x="31750" y="515620"/>
                      <a:pt x="39370" y="518160"/>
                    </a:cubicBezTo>
                    <a:cubicBezTo>
                      <a:pt x="45720" y="520700"/>
                      <a:pt x="52070" y="532130"/>
                      <a:pt x="52070" y="538480"/>
                    </a:cubicBezTo>
                    <a:cubicBezTo>
                      <a:pt x="52070" y="546100"/>
                      <a:pt x="48260" y="556260"/>
                      <a:pt x="41910" y="560070"/>
                    </a:cubicBezTo>
                    <a:cubicBezTo>
                      <a:pt x="35560" y="565150"/>
                      <a:pt x="17780" y="565150"/>
                      <a:pt x="11430" y="561340"/>
                    </a:cubicBezTo>
                    <a:cubicBezTo>
                      <a:pt x="5080" y="557530"/>
                      <a:pt x="0" y="551180"/>
                      <a:pt x="1270" y="539750"/>
                    </a:cubicBezTo>
                    <a:cubicBezTo>
                      <a:pt x="5080" y="487680"/>
                      <a:pt x="243840" y="223520"/>
                      <a:pt x="274320" y="125730"/>
                    </a:cubicBezTo>
                    <a:cubicBezTo>
                      <a:pt x="289560" y="80010"/>
                      <a:pt x="265430" y="33020"/>
                      <a:pt x="276860" y="15240"/>
                    </a:cubicBezTo>
                    <a:cubicBezTo>
                      <a:pt x="283210" y="5080"/>
                      <a:pt x="294640" y="0"/>
                      <a:pt x="302260" y="1270"/>
                    </a:cubicBezTo>
                    <a:cubicBezTo>
                      <a:pt x="311150" y="2540"/>
                      <a:pt x="325120" y="26670"/>
                      <a:pt x="325120" y="26670"/>
                    </a:cubicBezTo>
                  </a:path>
                </a:pathLst>
              </a:custGeom>
              <a:solidFill>
                <a:srgbClr val="0571D3"/>
              </a:solidFill>
              <a:ln cap="sq">
                <a:noFill/>
                <a:prstDash val="solid"/>
                <a:miter/>
              </a:ln>
            </p:spPr>
          </p:sp>
        </p:grpSp>
        <p:grpSp>
          <p:nvGrpSpPr>
            <p:cNvPr id="87" name="Group 87"/>
            <p:cNvGrpSpPr/>
            <p:nvPr/>
          </p:nvGrpSpPr>
          <p:grpSpPr>
            <a:xfrm>
              <a:off x="3865889" y="9160840"/>
              <a:ext cx="537210" cy="552450"/>
              <a:chOff x="0" y="0"/>
              <a:chExt cx="537210" cy="552450"/>
            </a:xfrm>
          </p:grpSpPr>
          <p:sp>
            <p:nvSpPr>
              <p:cNvPr id="88" name="Freeform 88"/>
              <p:cNvSpPr/>
              <p:nvPr/>
            </p:nvSpPr>
            <p:spPr>
              <a:xfrm>
                <a:off x="48260" y="46990"/>
                <a:ext cx="439420" cy="454660"/>
              </a:xfrm>
              <a:custGeom>
                <a:avLst/>
                <a:gdLst/>
                <a:ahLst/>
                <a:cxnLst/>
                <a:rect l="l" t="t" r="r" b="b"/>
                <a:pathLst>
                  <a:path w="439420" h="454660">
                    <a:moveTo>
                      <a:pt x="426720" y="48260"/>
                    </a:moveTo>
                    <a:cubicBezTo>
                      <a:pt x="374650" y="92710"/>
                      <a:pt x="339090" y="182880"/>
                      <a:pt x="302260" y="226060"/>
                    </a:cubicBezTo>
                    <a:cubicBezTo>
                      <a:pt x="267970" y="265430"/>
                      <a:pt x="217170" y="292100"/>
                      <a:pt x="190500" y="320040"/>
                    </a:cubicBezTo>
                    <a:cubicBezTo>
                      <a:pt x="171450" y="340360"/>
                      <a:pt x="166370" y="363220"/>
                      <a:pt x="148590" y="375920"/>
                    </a:cubicBezTo>
                    <a:cubicBezTo>
                      <a:pt x="128270" y="389890"/>
                      <a:pt x="96520" y="386080"/>
                      <a:pt x="76200" y="398780"/>
                    </a:cubicBezTo>
                    <a:cubicBezTo>
                      <a:pt x="57150" y="412750"/>
                      <a:pt x="44450" y="450850"/>
                      <a:pt x="30480" y="453390"/>
                    </a:cubicBezTo>
                    <a:cubicBezTo>
                      <a:pt x="20320" y="454660"/>
                      <a:pt x="6350" y="445770"/>
                      <a:pt x="3810" y="438150"/>
                    </a:cubicBezTo>
                    <a:cubicBezTo>
                      <a:pt x="1270" y="430530"/>
                      <a:pt x="5080" y="412750"/>
                      <a:pt x="11430" y="408940"/>
                    </a:cubicBezTo>
                    <a:cubicBezTo>
                      <a:pt x="19050" y="403860"/>
                      <a:pt x="43180" y="407670"/>
                      <a:pt x="48260" y="414020"/>
                    </a:cubicBezTo>
                    <a:cubicBezTo>
                      <a:pt x="53340" y="421640"/>
                      <a:pt x="46990" y="444500"/>
                      <a:pt x="40640" y="449580"/>
                    </a:cubicBezTo>
                    <a:cubicBezTo>
                      <a:pt x="35560" y="454660"/>
                      <a:pt x="22860" y="454660"/>
                      <a:pt x="16510" y="452120"/>
                    </a:cubicBezTo>
                    <a:cubicBezTo>
                      <a:pt x="10160" y="448310"/>
                      <a:pt x="3810" y="440690"/>
                      <a:pt x="2540" y="433070"/>
                    </a:cubicBezTo>
                    <a:cubicBezTo>
                      <a:pt x="0" y="419100"/>
                      <a:pt x="10160" y="393700"/>
                      <a:pt x="24130" y="377190"/>
                    </a:cubicBezTo>
                    <a:cubicBezTo>
                      <a:pt x="45720" y="354330"/>
                      <a:pt x="115570" y="342900"/>
                      <a:pt x="130810" y="323850"/>
                    </a:cubicBezTo>
                    <a:cubicBezTo>
                      <a:pt x="138430" y="314960"/>
                      <a:pt x="133350" y="307340"/>
                      <a:pt x="139700" y="297180"/>
                    </a:cubicBezTo>
                    <a:cubicBezTo>
                      <a:pt x="156210" y="273050"/>
                      <a:pt x="220980" y="242570"/>
                      <a:pt x="257810" y="201930"/>
                    </a:cubicBezTo>
                    <a:cubicBezTo>
                      <a:pt x="299720" y="154940"/>
                      <a:pt x="336550" y="53340"/>
                      <a:pt x="370840" y="24130"/>
                    </a:cubicBezTo>
                    <a:cubicBezTo>
                      <a:pt x="388620" y="8890"/>
                      <a:pt x="410210" y="0"/>
                      <a:pt x="421640" y="3810"/>
                    </a:cubicBezTo>
                    <a:cubicBezTo>
                      <a:pt x="429260" y="5080"/>
                      <a:pt x="436880" y="13970"/>
                      <a:pt x="438150" y="21590"/>
                    </a:cubicBezTo>
                    <a:cubicBezTo>
                      <a:pt x="439420" y="29210"/>
                      <a:pt x="426720" y="48260"/>
                      <a:pt x="426720" y="48260"/>
                    </a:cubicBezTo>
                  </a:path>
                </a:pathLst>
              </a:custGeom>
              <a:solidFill>
                <a:srgbClr val="0571D3"/>
              </a:solidFill>
              <a:ln cap="sq">
                <a:noFill/>
                <a:prstDash val="solid"/>
                <a:miter/>
              </a:ln>
            </p:spPr>
          </p:sp>
        </p:grpSp>
        <p:grpSp>
          <p:nvGrpSpPr>
            <p:cNvPr id="89" name="Group 89"/>
            <p:cNvGrpSpPr/>
            <p:nvPr/>
          </p:nvGrpSpPr>
          <p:grpSpPr>
            <a:xfrm>
              <a:off x="1380499" y="10721670"/>
              <a:ext cx="347980" cy="222250"/>
              <a:chOff x="0" y="0"/>
              <a:chExt cx="347980" cy="222250"/>
            </a:xfrm>
          </p:grpSpPr>
          <p:sp>
            <p:nvSpPr>
              <p:cNvPr id="90" name="Freeform 90"/>
              <p:cNvSpPr/>
              <p:nvPr/>
            </p:nvSpPr>
            <p:spPr>
              <a:xfrm>
                <a:off x="49530" y="50800"/>
                <a:ext cx="248920" cy="121920"/>
              </a:xfrm>
              <a:custGeom>
                <a:avLst/>
                <a:gdLst/>
                <a:ahLst/>
                <a:cxnLst/>
                <a:rect l="l" t="t" r="r" b="b"/>
                <a:pathLst>
                  <a:path w="248920" h="121920">
                    <a:moveTo>
                      <a:pt x="26670" y="0"/>
                    </a:moveTo>
                    <a:cubicBezTo>
                      <a:pt x="156210" y="22860"/>
                      <a:pt x="232410" y="58420"/>
                      <a:pt x="243840" y="81280"/>
                    </a:cubicBezTo>
                    <a:cubicBezTo>
                      <a:pt x="248920" y="91440"/>
                      <a:pt x="246380" y="106680"/>
                      <a:pt x="241300" y="111760"/>
                    </a:cubicBezTo>
                    <a:cubicBezTo>
                      <a:pt x="234950" y="118110"/>
                      <a:pt x="217170" y="121920"/>
                      <a:pt x="210820" y="116840"/>
                    </a:cubicBezTo>
                    <a:cubicBezTo>
                      <a:pt x="203200" y="113030"/>
                      <a:pt x="196850" y="88900"/>
                      <a:pt x="200660" y="81280"/>
                    </a:cubicBezTo>
                    <a:cubicBezTo>
                      <a:pt x="204470" y="74930"/>
                      <a:pt x="228600" y="69850"/>
                      <a:pt x="236220" y="73660"/>
                    </a:cubicBezTo>
                    <a:cubicBezTo>
                      <a:pt x="243840" y="77470"/>
                      <a:pt x="248920" y="95250"/>
                      <a:pt x="246380" y="102870"/>
                    </a:cubicBezTo>
                    <a:cubicBezTo>
                      <a:pt x="243840" y="110490"/>
                      <a:pt x="233680" y="119380"/>
                      <a:pt x="220980" y="120650"/>
                    </a:cubicBezTo>
                    <a:cubicBezTo>
                      <a:pt x="194310" y="121920"/>
                      <a:pt x="124460" y="60960"/>
                      <a:pt x="85090" y="50800"/>
                    </a:cubicBezTo>
                    <a:cubicBezTo>
                      <a:pt x="58420" y="43180"/>
                      <a:pt x="27940" y="55880"/>
                      <a:pt x="13970" y="48260"/>
                    </a:cubicBezTo>
                    <a:cubicBezTo>
                      <a:pt x="6350" y="41910"/>
                      <a:pt x="0" y="30480"/>
                      <a:pt x="1270" y="22860"/>
                    </a:cubicBezTo>
                    <a:cubicBezTo>
                      <a:pt x="2540" y="13970"/>
                      <a:pt x="26670" y="0"/>
                      <a:pt x="26670" y="0"/>
                    </a:cubicBezTo>
                  </a:path>
                </a:pathLst>
              </a:custGeom>
              <a:solidFill>
                <a:srgbClr val="0571D3"/>
              </a:solidFill>
              <a:ln cap="sq">
                <a:noFill/>
                <a:prstDash val="solid"/>
                <a:miter/>
              </a:ln>
            </p:spPr>
          </p:sp>
        </p:grpSp>
        <p:grpSp>
          <p:nvGrpSpPr>
            <p:cNvPr id="91" name="Group 91"/>
            <p:cNvGrpSpPr/>
            <p:nvPr/>
          </p:nvGrpSpPr>
          <p:grpSpPr>
            <a:xfrm>
              <a:off x="1568459" y="10782630"/>
              <a:ext cx="690880" cy="473710"/>
              <a:chOff x="0" y="0"/>
              <a:chExt cx="690880" cy="473710"/>
            </a:xfrm>
          </p:grpSpPr>
          <p:sp>
            <p:nvSpPr>
              <p:cNvPr id="92" name="Freeform 92"/>
              <p:cNvSpPr/>
              <p:nvPr/>
            </p:nvSpPr>
            <p:spPr>
              <a:xfrm>
                <a:off x="46990" y="50800"/>
                <a:ext cx="595630" cy="374650"/>
              </a:xfrm>
              <a:custGeom>
                <a:avLst/>
                <a:gdLst/>
                <a:ahLst/>
                <a:cxnLst/>
                <a:rect l="l" t="t" r="r" b="b"/>
                <a:pathLst>
                  <a:path w="595630" h="374650">
                    <a:moveTo>
                      <a:pt x="36830" y="0"/>
                    </a:moveTo>
                    <a:cubicBezTo>
                      <a:pt x="320040" y="158750"/>
                      <a:pt x="347980" y="187960"/>
                      <a:pt x="393700" y="217170"/>
                    </a:cubicBezTo>
                    <a:cubicBezTo>
                      <a:pt x="449580" y="254000"/>
                      <a:pt x="561340" y="295910"/>
                      <a:pt x="584200" y="325120"/>
                    </a:cubicBezTo>
                    <a:cubicBezTo>
                      <a:pt x="591820" y="336550"/>
                      <a:pt x="595630" y="347980"/>
                      <a:pt x="591820" y="355600"/>
                    </a:cubicBezTo>
                    <a:cubicBezTo>
                      <a:pt x="588010" y="363220"/>
                      <a:pt x="565150" y="372110"/>
                      <a:pt x="557530" y="368300"/>
                    </a:cubicBezTo>
                    <a:cubicBezTo>
                      <a:pt x="549910" y="364490"/>
                      <a:pt x="542290" y="341630"/>
                      <a:pt x="546100" y="334010"/>
                    </a:cubicBezTo>
                    <a:cubicBezTo>
                      <a:pt x="549910" y="326390"/>
                      <a:pt x="574040" y="320040"/>
                      <a:pt x="581660" y="323850"/>
                    </a:cubicBezTo>
                    <a:cubicBezTo>
                      <a:pt x="588010" y="327660"/>
                      <a:pt x="594360" y="344170"/>
                      <a:pt x="593090" y="353060"/>
                    </a:cubicBezTo>
                    <a:cubicBezTo>
                      <a:pt x="590550" y="360680"/>
                      <a:pt x="581660" y="370840"/>
                      <a:pt x="567690" y="370840"/>
                    </a:cubicBezTo>
                    <a:cubicBezTo>
                      <a:pt x="504190" y="374650"/>
                      <a:pt x="49530" y="101600"/>
                      <a:pt x="8890" y="41910"/>
                    </a:cubicBezTo>
                    <a:cubicBezTo>
                      <a:pt x="0" y="27940"/>
                      <a:pt x="0" y="15240"/>
                      <a:pt x="3810" y="7620"/>
                    </a:cubicBezTo>
                    <a:cubicBezTo>
                      <a:pt x="8890" y="1270"/>
                      <a:pt x="36830" y="0"/>
                      <a:pt x="36830" y="0"/>
                    </a:cubicBezTo>
                  </a:path>
                </a:pathLst>
              </a:custGeom>
              <a:solidFill>
                <a:srgbClr val="0571D3"/>
              </a:solidFill>
              <a:ln cap="sq">
                <a:noFill/>
                <a:prstDash val="solid"/>
                <a:miter/>
              </a:ln>
            </p:spPr>
          </p:sp>
        </p:grpSp>
        <p:grpSp>
          <p:nvGrpSpPr>
            <p:cNvPr id="93" name="Group 93"/>
            <p:cNvGrpSpPr/>
            <p:nvPr/>
          </p:nvGrpSpPr>
          <p:grpSpPr>
            <a:xfrm>
              <a:off x="2167899" y="11116640"/>
              <a:ext cx="462280" cy="276860"/>
              <a:chOff x="0" y="0"/>
              <a:chExt cx="462280" cy="276860"/>
            </a:xfrm>
          </p:grpSpPr>
          <p:sp>
            <p:nvSpPr>
              <p:cNvPr id="94" name="Freeform 94"/>
              <p:cNvSpPr/>
              <p:nvPr/>
            </p:nvSpPr>
            <p:spPr>
              <a:xfrm>
                <a:off x="46990" y="50800"/>
                <a:ext cx="364490" cy="180340"/>
              </a:xfrm>
              <a:custGeom>
                <a:avLst/>
                <a:gdLst/>
                <a:ahLst/>
                <a:cxnLst/>
                <a:rect l="l" t="t" r="r" b="b"/>
                <a:pathLst>
                  <a:path w="364490" h="180340">
                    <a:moveTo>
                      <a:pt x="35560" y="0"/>
                    </a:moveTo>
                    <a:cubicBezTo>
                      <a:pt x="222250" y="63500"/>
                      <a:pt x="332740" y="100330"/>
                      <a:pt x="354330" y="129540"/>
                    </a:cubicBezTo>
                    <a:cubicBezTo>
                      <a:pt x="363220" y="142240"/>
                      <a:pt x="363220" y="160020"/>
                      <a:pt x="358140" y="166370"/>
                    </a:cubicBezTo>
                    <a:cubicBezTo>
                      <a:pt x="353060" y="172720"/>
                      <a:pt x="334010" y="176530"/>
                      <a:pt x="327660" y="172720"/>
                    </a:cubicBezTo>
                    <a:cubicBezTo>
                      <a:pt x="320040" y="168910"/>
                      <a:pt x="312420" y="146050"/>
                      <a:pt x="316230" y="138430"/>
                    </a:cubicBezTo>
                    <a:cubicBezTo>
                      <a:pt x="320040" y="130810"/>
                      <a:pt x="344170" y="125730"/>
                      <a:pt x="351790" y="128270"/>
                    </a:cubicBezTo>
                    <a:cubicBezTo>
                      <a:pt x="358140" y="130810"/>
                      <a:pt x="364490" y="142240"/>
                      <a:pt x="363220" y="148590"/>
                    </a:cubicBezTo>
                    <a:cubicBezTo>
                      <a:pt x="363220" y="157480"/>
                      <a:pt x="355600" y="171450"/>
                      <a:pt x="346710" y="173990"/>
                    </a:cubicBezTo>
                    <a:cubicBezTo>
                      <a:pt x="331470" y="180340"/>
                      <a:pt x="298450" y="163830"/>
                      <a:pt x="270510" y="152400"/>
                    </a:cubicBezTo>
                    <a:cubicBezTo>
                      <a:pt x="229870" y="137160"/>
                      <a:pt x="177800" y="97790"/>
                      <a:pt x="132080" y="80010"/>
                    </a:cubicBezTo>
                    <a:cubicBezTo>
                      <a:pt x="91440" y="63500"/>
                      <a:pt x="29210" y="62230"/>
                      <a:pt x="11430" y="43180"/>
                    </a:cubicBezTo>
                    <a:cubicBezTo>
                      <a:pt x="2540" y="34290"/>
                      <a:pt x="0" y="17780"/>
                      <a:pt x="3810" y="11430"/>
                    </a:cubicBezTo>
                    <a:cubicBezTo>
                      <a:pt x="8890" y="3810"/>
                      <a:pt x="35560" y="0"/>
                      <a:pt x="35560" y="0"/>
                    </a:cubicBezTo>
                  </a:path>
                </a:pathLst>
              </a:custGeom>
              <a:solidFill>
                <a:srgbClr val="0571D3"/>
              </a:solidFill>
              <a:ln cap="sq">
                <a:noFill/>
                <a:prstDash val="solid"/>
                <a:miter/>
              </a:ln>
            </p:spPr>
          </p:sp>
        </p:grpSp>
        <p:grpSp>
          <p:nvGrpSpPr>
            <p:cNvPr id="95" name="Group 95"/>
            <p:cNvGrpSpPr/>
            <p:nvPr/>
          </p:nvGrpSpPr>
          <p:grpSpPr>
            <a:xfrm>
              <a:off x="2477779" y="11241100"/>
              <a:ext cx="394970" cy="176530"/>
              <a:chOff x="0" y="0"/>
              <a:chExt cx="394970" cy="176530"/>
            </a:xfrm>
          </p:grpSpPr>
          <p:sp>
            <p:nvSpPr>
              <p:cNvPr id="96" name="Freeform 96"/>
              <p:cNvSpPr/>
              <p:nvPr/>
            </p:nvSpPr>
            <p:spPr>
              <a:xfrm>
                <a:off x="49530" y="50800"/>
                <a:ext cx="295910" cy="80010"/>
              </a:xfrm>
              <a:custGeom>
                <a:avLst/>
                <a:gdLst/>
                <a:ahLst/>
                <a:cxnLst/>
                <a:rect l="l" t="t" r="r" b="b"/>
                <a:pathLst>
                  <a:path w="295910" h="80010">
                    <a:moveTo>
                      <a:pt x="25400" y="0"/>
                    </a:moveTo>
                    <a:cubicBezTo>
                      <a:pt x="198120" y="5080"/>
                      <a:pt x="255270" y="12700"/>
                      <a:pt x="276860" y="25400"/>
                    </a:cubicBezTo>
                    <a:cubicBezTo>
                      <a:pt x="285750" y="30480"/>
                      <a:pt x="292100" y="35560"/>
                      <a:pt x="293370" y="41910"/>
                    </a:cubicBezTo>
                    <a:cubicBezTo>
                      <a:pt x="294640" y="49530"/>
                      <a:pt x="288290" y="66040"/>
                      <a:pt x="281940" y="71120"/>
                    </a:cubicBezTo>
                    <a:cubicBezTo>
                      <a:pt x="274320" y="74930"/>
                      <a:pt x="257810" y="72390"/>
                      <a:pt x="251460" y="67310"/>
                    </a:cubicBezTo>
                    <a:cubicBezTo>
                      <a:pt x="245110" y="62230"/>
                      <a:pt x="241300" y="52070"/>
                      <a:pt x="243840" y="44450"/>
                    </a:cubicBezTo>
                    <a:cubicBezTo>
                      <a:pt x="245110" y="36830"/>
                      <a:pt x="257810" y="25400"/>
                      <a:pt x="265430" y="24130"/>
                    </a:cubicBezTo>
                    <a:cubicBezTo>
                      <a:pt x="273050" y="22860"/>
                      <a:pt x="283210" y="26670"/>
                      <a:pt x="288290" y="33020"/>
                    </a:cubicBezTo>
                    <a:cubicBezTo>
                      <a:pt x="292100" y="38100"/>
                      <a:pt x="295910" y="49530"/>
                      <a:pt x="293370" y="55880"/>
                    </a:cubicBezTo>
                    <a:cubicBezTo>
                      <a:pt x="290830" y="63500"/>
                      <a:pt x="280670" y="71120"/>
                      <a:pt x="267970" y="73660"/>
                    </a:cubicBezTo>
                    <a:cubicBezTo>
                      <a:pt x="245110" y="80010"/>
                      <a:pt x="196850" y="55880"/>
                      <a:pt x="157480" y="50800"/>
                    </a:cubicBezTo>
                    <a:cubicBezTo>
                      <a:pt x="114300" y="46990"/>
                      <a:pt x="43180" y="63500"/>
                      <a:pt x="20320" y="50800"/>
                    </a:cubicBezTo>
                    <a:cubicBezTo>
                      <a:pt x="7620" y="44450"/>
                      <a:pt x="0" y="30480"/>
                      <a:pt x="1270" y="22860"/>
                    </a:cubicBezTo>
                    <a:cubicBezTo>
                      <a:pt x="1270" y="13970"/>
                      <a:pt x="25400" y="0"/>
                      <a:pt x="25400" y="0"/>
                    </a:cubicBezTo>
                  </a:path>
                </a:pathLst>
              </a:custGeom>
              <a:solidFill>
                <a:srgbClr val="0571D3"/>
              </a:solidFill>
              <a:ln cap="sq">
                <a:noFill/>
                <a:prstDash val="solid"/>
                <a:miter/>
              </a:ln>
            </p:spPr>
          </p:sp>
        </p:grpSp>
        <p:grpSp>
          <p:nvGrpSpPr>
            <p:cNvPr id="97" name="Group 97"/>
            <p:cNvGrpSpPr/>
            <p:nvPr/>
          </p:nvGrpSpPr>
          <p:grpSpPr>
            <a:xfrm>
              <a:off x="2280929" y="11289360"/>
              <a:ext cx="356870" cy="693420"/>
              <a:chOff x="0" y="0"/>
              <a:chExt cx="356870" cy="693420"/>
            </a:xfrm>
          </p:grpSpPr>
          <p:sp>
            <p:nvSpPr>
              <p:cNvPr id="98" name="Freeform 98"/>
              <p:cNvSpPr/>
              <p:nvPr/>
            </p:nvSpPr>
            <p:spPr>
              <a:xfrm>
                <a:off x="49530" y="46990"/>
                <a:ext cx="259080" cy="596900"/>
              </a:xfrm>
              <a:custGeom>
                <a:avLst/>
                <a:gdLst/>
                <a:ahLst/>
                <a:cxnLst/>
                <a:rect l="l" t="t" r="r" b="b"/>
                <a:pathLst>
                  <a:path w="259080" h="596900">
                    <a:moveTo>
                      <a:pt x="256540" y="40640"/>
                    </a:moveTo>
                    <a:cubicBezTo>
                      <a:pt x="156210" y="292100"/>
                      <a:pt x="158750" y="351790"/>
                      <a:pt x="138430" y="408940"/>
                    </a:cubicBezTo>
                    <a:cubicBezTo>
                      <a:pt x="118110" y="468630"/>
                      <a:pt x="73660" y="558800"/>
                      <a:pt x="48260" y="582930"/>
                    </a:cubicBezTo>
                    <a:cubicBezTo>
                      <a:pt x="39370" y="591820"/>
                      <a:pt x="27940" y="596900"/>
                      <a:pt x="20320" y="595630"/>
                    </a:cubicBezTo>
                    <a:cubicBezTo>
                      <a:pt x="12700" y="591820"/>
                      <a:pt x="0" y="571500"/>
                      <a:pt x="2540" y="562610"/>
                    </a:cubicBezTo>
                    <a:cubicBezTo>
                      <a:pt x="5080" y="554990"/>
                      <a:pt x="26670" y="543560"/>
                      <a:pt x="34290" y="546100"/>
                    </a:cubicBezTo>
                    <a:cubicBezTo>
                      <a:pt x="43180" y="548640"/>
                      <a:pt x="53340" y="572770"/>
                      <a:pt x="49530" y="580390"/>
                    </a:cubicBezTo>
                    <a:cubicBezTo>
                      <a:pt x="46990" y="588010"/>
                      <a:pt x="24130" y="596900"/>
                      <a:pt x="15240" y="593090"/>
                    </a:cubicBezTo>
                    <a:cubicBezTo>
                      <a:pt x="7620" y="590550"/>
                      <a:pt x="1270" y="579120"/>
                      <a:pt x="1270" y="566420"/>
                    </a:cubicBezTo>
                    <a:cubicBezTo>
                      <a:pt x="1270" y="529590"/>
                      <a:pt x="80010" y="430530"/>
                      <a:pt x="100330" y="367030"/>
                    </a:cubicBezTo>
                    <a:cubicBezTo>
                      <a:pt x="118110" y="314960"/>
                      <a:pt x="113030" y="265430"/>
                      <a:pt x="127000" y="215900"/>
                    </a:cubicBezTo>
                    <a:cubicBezTo>
                      <a:pt x="140970" y="163830"/>
                      <a:pt x="165100" y="100330"/>
                      <a:pt x="185420" y="60960"/>
                    </a:cubicBezTo>
                    <a:cubicBezTo>
                      <a:pt x="199390" y="36830"/>
                      <a:pt x="212090" y="8890"/>
                      <a:pt x="226060" y="3810"/>
                    </a:cubicBezTo>
                    <a:cubicBezTo>
                      <a:pt x="234950" y="0"/>
                      <a:pt x="248920" y="5080"/>
                      <a:pt x="254000" y="11430"/>
                    </a:cubicBezTo>
                    <a:cubicBezTo>
                      <a:pt x="259080" y="17780"/>
                      <a:pt x="256540" y="40640"/>
                      <a:pt x="256540" y="40640"/>
                    </a:cubicBezTo>
                  </a:path>
                </a:pathLst>
              </a:custGeom>
              <a:solidFill>
                <a:srgbClr val="0571D3"/>
              </a:solidFill>
              <a:ln cap="sq">
                <a:noFill/>
                <a:prstDash val="solid"/>
                <a:miter/>
              </a:ln>
            </p:spPr>
          </p:sp>
        </p:grpSp>
        <p:grpSp>
          <p:nvGrpSpPr>
            <p:cNvPr id="99" name="Group 99"/>
            <p:cNvGrpSpPr/>
            <p:nvPr/>
          </p:nvGrpSpPr>
          <p:grpSpPr>
            <a:xfrm>
              <a:off x="2176789" y="11830380"/>
              <a:ext cx="256540" cy="441960"/>
              <a:chOff x="0" y="0"/>
              <a:chExt cx="256540" cy="441960"/>
            </a:xfrm>
          </p:grpSpPr>
          <p:sp>
            <p:nvSpPr>
              <p:cNvPr id="100" name="Freeform 100"/>
              <p:cNvSpPr/>
              <p:nvPr/>
            </p:nvSpPr>
            <p:spPr>
              <a:xfrm>
                <a:off x="49530" y="49530"/>
                <a:ext cx="156210" cy="342900"/>
              </a:xfrm>
              <a:custGeom>
                <a:avLst/>
                <a:gdLst/>
                <a:ahLst/>
                <a:cxnLst/>
                <a:rect l="l" t="t" r="r" b="b"/>
                <a:pathLst>
                  <a:path w="156210" h="342900">
                    <a:moveTo>
                      <a:pt x="156210" y="26670"/>
                    </a:moveTo>
                    <a:cubicBezTo>
                      <a:pt x="148590" y="143510"/>
                      <a:pt x="132080" y="172720"/>
                      <a:pt x="115570" y="205740"/>
                    </a:cubicBezTo>
                    <a:cubicBezTo>
                      <a:pt x="96520" y="245110"/>
                      <a:pt x="66040" y="314960"/>
                      <a:pt x="45720" y="332740"/>
                    </a:cubicBezTo>
                    <a:cubicBezTo>
                      <a:pt x="38100" y="339090"/>
                      <a:pt x="30480" y="341630"/>
                      <a:pt x="24130" y="340360"/>
                    </a:cubicBezTo>
                    <a:cubicBezTo>
                      <a:pt x="16510" y="340360"/>
                      <a:pt x="6350" y="334010"/>
                      <a:pt x="3810" y="327660"/>
                    </a:cubicBezTo>
                    <a:cubicBezTo>
                      <a:pt x="1270" y="320040"/>
                      <a:pt x="3810" y="302260"/>
                      <a:pt x="8890" y="297180"/>
                    </a:cubicBezTo>
                    <a:cubicBezTo>
                      <a:pt x="13970" y="292100"/>
                      <a:pt x="25400" y="288290"/>
                      <a:pt x="33020" y="290830"/>
                    </a:cubicBezTo>
                    <a:cubicBezTo>
                      <a:pt x="40640" y="293370"/>
                      <a:pt x="50800" y="306070"/>
                      <a:pt x="52070" y="314960"/>
                    </a:cubicBezTo>
                    <a:cubicBezTo>
                      <a:pt x="53340" y="321310"/>
                      <a:pt x="46990" y="331470"/>
                      <a:pt x="41910" y="335280"/>
                    </a:cubicBezTo>
                    <a:cubicBezTo>
                      <a:pt x="35560" y="340360"/>
                      <a:pt x="25400" y="342900"/>
                      <a:pt x="17780" y="339090"/>
                    </a:cubicBezTo>
                    <a:cubicBezTo>
                      <a:pt x="11430" y="336550"/>
                      <a:pt x="2540" y="326390"/>
                      <a:pt x="1270" y="313690"/>
                    </a:cubicBezTo>
                    <a:cubicBezTo>
                      <a:pt x="0" y="278130"/>
                      <a:pt x="91440" y="166370"/>
                      <a:pt x="105410" y="109220"/>
                    </a:cubicBezTo>
                    <a:cubicBezTo>
                      <a:pt x="115570" y="72390"/>
                      <a:pt x="97790" y="31750"/>
                      <a:pt x="107950" y="15240"/>
                    </a:cubicBezTo>
                    <a:cubicBezTo>
                      <a:pt x="114300" y="6350"/>
                      <a:pt x="125730" y="0"/>
                      <a:pt x="133350" y="1270"/>
                    </a:cubicBezTo>
                    <a:cubicBezTo>
                      <a:pt x="142240" y="2540"/>
                      <a:pt x="156210" y="26670"/>
                      <a:pt x="156210" y="26670"/>
                    </a:cubicBezTo>
                  </a:path>
                </a:pathLst>
              </a:custGeom>
              <a:solidFill>
                <a:srgbClr val="0571D3"/>
              </a:solidFill>
              <a:ln cap="sq">
                <a:noFill/>
                <a:prstDash val="solid"/>
                <a:miter/>
              </a:ln>
            </p:spPr>
          </p:sp>
        </p:grpSp>
        <p:grpSp>
          <p:nvGrpSpPr>
            <p:cNvPr id="101" name="Group 101"/>
            <p:cNvGrpSpPr/>
            <p:nvPr/>
          </p:nvGrpSpPr>
          <p:grpSpPr>
            <a:xfrm>
              <a:off x="4810769" y="11093780"/>
              <a:ext cx="417830" cy="342900"/>
              <a:chOff x="0" y="0"/>
              <a:chExt cx="417830" cy="342900"/>
            </a:xfrm>
          </p:grpSpPr>
          <p:sp>
            <p:nvSpPr>
              <p:cNvPr id="102" name="Freeform 102"/>
              <p:cNvSpPr/>
              <p:nvPr/>
            </p:nvSpPr>
            <p:spPr>
              <a:xfrm>
                <a:off x="50800" y="49530"/>
                <a:ext cx="316230" cy="246380"/>
              </a:xfrm>
              <a:custGeom>
                <a:avLst/>
                <a:gdLst/>
                <a:ahLst/>
                <a:cxnLst/>
                <a:rect l="l" t="t" r="r" b="b"/>
                <a:pathLst>
                  <a:path w="316230" h="246380">
                    <a:moveTo>
                      <a:pt x="0" y="214630"/>
                    </a:moveTo>
                    <a:cubicBezTo>
                      <a:pt x="83820" y="49530"/>
                      <a:pt x="134620" y="1270"/>
                      <a:pt x="158750" y="1270"/>
                    </a:cubicBezTo>
                    <a:cubicBezTo>
                      <a:pt x="171450" y="1270"/>
                      <a:pt x="182880" y="11430"/>
                      <a:pt x="187960" y="25400"/>
                    </a:cubicBezTo>
                    <a:cubicBezTo>
                      <a:pt x="199390" y="52070"/>
                      <a:pt x="189230" y="167640"/>
                      <a:pt x="176530" y="171450"/>
                    </a:cubicBezTo>
                    <a:cubicBezTo>
                      <a:pt x="171450" y="173990"/>
                      <a:pt x="153670" y="156210"/>
                      <a:pt x="156210" y="149860"/>
                    </a:cubicBezTo>
                    <a:cubicBezTo>
                      <a:pt x="160020" y="138430"/>
                      <a:pt x="274320" y="127000"/>
                      <a:pt x="298450" y="138430"/>
                    </a:cubicBezTo>
                    <a:cubicBezTo>
                      <a:pt x="309880" y="143510"/>
                      <a:pt x="316230" y="156210"/>
                      <a:pt x="316230" y="163830"/>
                    </a:cubicBezTo>
                    <a:cubicBezTo>
                      <a:pt x="314960" y="172720"/>
                      <a:pt x="303530" y="186690"/>
                      <a:pt x="295910" y="187960"/>
                    </a:cubicBezTo>
                    <a:cubicBezTo>
                      <a:pt x="287020" y="189230"/>
                      <a:pt x="267970" y="175260"/>
                      <a:pt x="265430" y="166370"/>
                    </a:cubicBezTo>
                    <a:cubicBezTo>
                      <a:pt x="262890" y="160020"/>
                      <a:pt x="267970" y="148590"/>
                      <a:pt x="273050" y="144780"/>
                    </a:cubicBezTo>
                    <a:cubicBezTo>
                      <a:pt x="278130" y="139700"/>
                      <a:pt x="289560" y="135890"/>
                      <a:pt x="295910" y="138430"/>
                    </a:cubicBezTo>
                    <a:cubicBezTo>
                      <a:pt x="303530" y="140970"/>
                      <a:pt x="316230" y="161290"/>
                      <a:pt x="314960" y="170180"/>
                    </a:cubicBezTo>
                    <a:cubicBezTo>
                      <a:pt x="313690" y="177800"/>
                      <a:pt x="300990" y="185420"/>
                      <a:pt x="290830" y="187960"/>
                    </a:cubicBezTo>
                    <a:cubicBezTo>
                      <a:pt x="273050" y="193040"/>
                      <a:pt x="240030" y="175260"/>
                      <a:pt x="219710" y="179070"/>
                    </a:cubicBezTo>
                    <a:cubicBezTo>
                      <a:pt x="203200" y="181610"/>
                      <a:pt x="191770" y="196850"/>
                      <a:pt x="179070" y="199390"/>
                    </a:cubicBezTo>
                    <a:cubicBezTo>
                      <a:pt x="168910" y="201930"/>
                      <a:pt x="156210" y="201930"/>
                      <a:pt x="147320" y="196850"/>
                    </a:cubicBezTo>
                    <a:cubicBezTo>
                      <a:pt x="137160" y="189230"/>
                      <a:pt x="130810" y="173990"/>
                      <a:pt x="125730" y="157480"/>
                    </a:cubicBezTo>
                    <a:cubicBezTo>
                      <a:pt x="120650" y="135890"/>
                      <a:pt x="123190" y="100330"/>
                      <a:pt x="125730" y="76200"/>
                    </a:cubicBezTo>
                    <a:cubicBezTo>
                      <a:pt x="128270" y="53340"/>
                      <a:pt x="132080" y="27940"/>
                      <a:pt x="139700" y="15240"/>
                    </a:cubicBezTo>
                    <a:cubicBezTo>
                      <a:pt x="144780" y="7620"/>
                      <a:pt x="151130" y="2540"/>
                      <a:pt x="158750" y="1270"/>
                    </a:cubicBezTo>
                    <a:cubicBezTo>
                      <a:pt x="165100" y="0"/>
                      <a:pt x="176530" y="3810"/>
                      <a:pt x="180340" y="8890"/>
                    </a:cubicBezTo>
                    <a:cubicBezTo>
                      <a:pt x="185420" y="13970"/>
                      <a:pt x="190500" y="21590"/>
                      <a:pt x="187960" y="30480"/>
                    </a:cubicBezTo>
                    <a:cubicBezTo>
                      <a:pt x="181610" y="52070"/>
                      <a:pt x="118110" y="82550"/>
                      <a:pt x="93980" y="115570"/>
                    </a:cubicBezTo>
                    <a:cubicBezTo>
                      <a:pt x="69850" y="151130"/>
                      <a:pt x="63500" y="222250"/>
                      <a:pt x="43180" y="237490"/>
                    </a:cubicBezTo>
                    <a:cubicBezTo>
                      <a:pt x="33020" y="245110"/>
                      <a:pt x="17780" y="246380"/>
                      <a:pt x="10160" y="241300"/>
                    </a:cubicBezTo>
                    <a:cubicBezTo>
                      <a:pt x="3810" y="237490"/>
                      <a:pt x="0" y="214630"/>
                      <a:pt x="0" y="214630"/>
                    </a:cubicBezTo>
                  </a:path>
                </a:pathLst>
              </a:custGeom>
              <a:solidFill>
                <a:srgbClr val="0571D3"/>
              </a:solidFill>
              <a:ln cap="sq">
                <a:noFill/>
                <a:prstDash val="solid"/>
                <a:miter/>
              </a:ln>
            </p:spPr>
          </p:sp>
        </p:grpSp>
        <p:grpSp>
          <p:nvGrpSpPr>
            <p:cNvPr id="103" name="Group 103"/>
            <p:cNvGrpSpPr/>
            <p:nvPr/>
          </p:nvGrpSpPr>
          <p:grpSpPr>
            <a:xfrm>
              <a:off x="4925069" y="11230940"/>
              <a:ext cx="303530" cy="356870"/>
              <a:chOff x="0" y="0"/>
              <a:chExt cx="303530" cy="356870"/>
            </a:xfrm>
          </p:grpSpPr>
          <p:sp>
            <p:nvSpPr>
              <p:cNvPr id="104" name="Freeform 104"/>
              <p:cNvSpPr/>
              <p:nvPr/>
            </p:nvSpPr>
            <p:spPr>
              <a:xfrm>
                <a:off x="50800" y="48260"/>
                <a:ext cx="201930" cy="261620"/>
              </a:xfrm>
              <a:custGeom>
                <a:avLst/>
                <a:gdLst/>
                <a:ahLst/>
                <a:cxnLst/>
                <a:rect l="l" t="t" r="r" b="b"/>
                <a:pathLst>
                  <a:path w="201930" h="261620">
                    <a:moveTo>
                      <a:pt x="201930" y="26670"/>
                    </a:moveTo>
                    <a:cubicBezTo>
                      <a:pt x="180340" y="92710"/>
                      <a:pt x="161290" y="97790"/>
                      <a:pt x="148590" y="113030"/>
                    </a:cubicBezTo>
                    <a:cubicBezTo>
                      <a:pt x="130810" y="134620"/>
                      <a:pt x="120650" y="171450"/>
                      <a:pt x="101600" y="196850"/>
                    </a:cubicBezTo>
                    <a:cubicBezTo>
                      <a:pt x="83820" y="219710"/>
                      <a:pt x="54610" y="251460"/>
                      <a:pt x="36830" y="257810"/>
                    </a:cubicBezTo>
                    <a:cubicBezTo>
                      <a:pt x="27940" y="261620"/>
                      <a:pt x="19050" y="260350"/>
                      <a:pt x="12700" y="256540"/>
                    </a:cubicBezTo>
                    <a:cubicBezTo>
                      <a:pt x="7620" y="252730"/>
                      <a:pt x="1270" y="243840"/>
                      <a:pt x="0" y="236220"/>
                    </a:cubicBezTo>
                    <a:cubicBezTo>
                      <a:pt x="0" y="229870"/>
                      <a:pt x="5080" y="219710"/>
                      <a:pt x="10160" y="214630"/>
                    </a:cubicBezTo>
                    <a:cubicBezTo>
                      <a:pt x="15240" y="210820"/>
                      <a:pt x="26670" y="208280"/>
                      <a:pt x="33020" y="210820"/>
                    </a:cubicBezTo>
                    <a:cubicBezTo>
                      <a:pt x="40640" y="212090"/>
                      <a:pt x="48260" y="220980"/>
                      <a:pt x="50800" y="227330"/>
                    </a:cubicBezTo>
                    <a:cubicBezTo>
                      <a:pt x="52070" y="233680"/>
                      <a:pt x="50800" y="246380"/>
                      <a:pt x="45720" y="251460"/>
                    </a:cubicBezTo>
                    <a:cubicBezTo>
                      <a:pt x="39370" y="256540"/>
                      <a:pt x="22860" y="261620"/>
                      <a:pt x="15240" y="257810"/>
                    </a:cubicBezTo>
                    <a:cubicBezTo>
                      <a:pt x="7620" y="254000"/>
                      <a:pt x="0" y="234950"/>
                      <a:pt x="3810" y="223520"/>
                    </a:cubicBezTo>
                    <a:cubicBezTo>
                      <a:pt x="7620" y="207010"/>
                      <a:pt x="35560" y="196850"/>
                      <a:pt x="54610" y="176530"/>
                    </a:cubicBezTo>
                    <a:cubicBezTo>
                      <a:pt x="83820" y="143510"/>
                      <a:pt x="138430" y="73660"/>
                      <a:pt x="151130" y="43180"/>
                    </a:cubicBezTo>
                    <a:cubicBezTo>
                      <a:pt x="157480" y="29210"/>
                      <a:pt x="151130" y="16510"/>
                      <a:pt x="157480" y="10160"/>
                    </a:cubicBezTo>
                    <a:cubicBezTo>
                      <a:pt x="162560" y="3810"/>
                      <a:pt x="177800" y="0"/>
                      <a:pt x="185420" y="2540"/>
                    </a:cubicBezTo>
                    <a:cubicBezTo>
                      <a:pt x="191770" y="6350"/>
                      <a:pt x="201930" y="26670"/>
                      <a:pt x="201930" y="26670"/>
                    </a:cubicBezTo>
                  </a:path>
                </a:pathLst>
              </a:custGeom>
              <a:solidFill>
                <a:srgbClr val="0571D3"/>
              </a:solidFill>
              <a:ln cap="sq">
                <a:noFill/>
                <a:prstDash val="solid"/>
                <a:miter/>
              </a:ln>
            </p:spPr>
          </p:sp>
        </p:grpSp>
        <p:grpSp>
          <p:nvGrpSpPr>
            <p:cNvPr id="105" name="Group 105"/>
            <p:cNvGrpSpPr/>
            <p:nvPr/>
          </p:nvGrpSpPr>
          <p:grpSpPr>
            <a:xfrm>
              <a:off x="4925069" y="11437950"/>
              <a:ext cx="325120" cy="199390"/>
              <a:chOff x="0" y="0"/>
              <a:chExt cx="325120" cy="199390"/>
            </a:xfrm>
          </p:grpSpPr>
          <p:sp>
            <p:nvSpPr>
              <p:cNvPr id="106" name="Freeform 106"/>
              <p:cNvSpPr/>
              <p:nvPr/>
            </p:nvSpPr>
            <p:spPr>
              <a:xfrm>
                <a:off x="49530" y="50800"/>
                <a:ext cx="227330" cy="102870"/>
              </a:xfrm>
              <a:custGeom>
                <a:avLst/>
                <a:gdLst/>
                <a:ahLst/>
                <a:cxnLst/>
                <a:rect l="l" t="t" r="r" b="b"/>
                <a:pathLst>
                  <a:path w="227330" h="102870">
                    <a:moveTo>
                      <a:pt x="26670" y="0"/>
                    </a:moveTo>
                    <a:cubicBezTo>
                      <a:pt x="224790" y="59690"/>
                      <a:pt x="227330" y="73660"/>
                      <a:pt x="223520" y="81280"/>
                    </a:cubicBezTo>
                    <a:cubicBezTo>
                      <a:pt x="220980" y="88900"/>
                      <a:pt x="205740" y="97790"/>
                      <a:pt x="196850" y="96520"/>
                    </a:cubicBezTo>
                    <a:cubicBezTo>
                      <a:pt x="189230" y="95250"/>
                      <a:pt x="175260" y="76200"/>
                      <a:pt x="175260" y="67310"/>
                    </a:cubicBezTo>
                    <a:cubicBezTo>
                      <a:pt x="175260" y="59690"/>
                      <a:pt x="182880" y="50800"/>
                      <a:pt x="189230" y="48260"/>
                    </a:cubicBezTo>
                    <a:cubicBezTo>
                      <a:pt x="195580" y="45720"/>
                      <a:pt x="208280" y="45720"/>
                      <a:pt x="213360" y="49530"/>
                    </a:cubicBezTo>
                    <a:cubicBezTo>
                      <a:pt x="219710" y="54610"/>
                      <a:pt x="227330" y="71120"/>
                      <a:pt x="224790" y="78740"/>
                    </a:cubicBezTo>
                    <a:cubicBezTo>
                      <a:pt x="222250" y="86360"/>
                      <a:pt x="213360" y="93980"/>
                      <a:pt x="200660" y="96520"/>
                    </a:cubicBezTo>
                    <a:cubicBezTo>
                      <a:pt x="167640" y="102870"/>
                      <a:pt x="40640" y="68580"/>
                      <a:pt x="15240" y="48260"/>
                    </a:cubicBezTo>
                    <a:cubicBezTo>
                      <a:pt x="5080" y="39370"/>
                      <a:pt x="0" y="30480"/>
                      <a:pt x="1270" y="21590"/>
                    </a:cubicBezTo>
                    <a:cubicBezTo>
                      <a:pt x="3810" y="13970"/>
                      <a:pt x="26670" y="0"/>
                      <a:pt x="26670" y="0"/>
                    </a:cubicBezTo>
                  </a:path>
                </a:pathLst>
              </a:custGeom>
              <a:solidFill>
                <a:srgbClr val="0571D3"/>
              </a:solidFill>
              <a:ln cap="sq">
                <a:noFill/>
                <a:prstDash val="solid"/>
                <a:miter/>
              </a:ln>
            </p:spPr>
          </p:sp>
        </p:grpSp>
        <p:grpSp>
          <p:nvGrpSpPr>
            <p:cNvPr id="107" name="Group 107"/>
            <p:cNvGrpSpPr/>
            <p:nvPr/>
          </p:nvGrpSpPr>
          <p:grpSpPr>
            <a:xfrm>
              <a:off x="5126999" y="11524310"/>
              <a:ext cx="331470" cy="308610"/>
              <a:chOff x="0" y="0"/>
              <a:chExt cx="331470" cy="308610"/>
            </a:xfrm>
          </p:grpSpPr>
          <p:sp>
            <p:nvSpPr>
              <p:cNvPr id="108" name="Freeform 108"/>
              <p:cNvSpPr/>
              <p:nvPr/>
            </p:nvSpPr>
            <p:spPr>
              <a:xfrm>
                <a:off x="45720" y="46990"/>
                <a:ext cx="236220" cy="212090"/>
              </a:xfrm>
              <a:custGeom>
                <a:avLst/>
                <a:gdLst/>
                <a:ahLst/>
                <a:cxnLst/>
                <a:rect l="l" t="t" r="r" b="b"/>
                <a:pathLst>
                  <a:path w="236220" h="212090">
                    <a:moveTo>
                      <a:pt x="40640" y="3810"/>
                    </a:moveTo>
                    <a:cubicBezTo>
                      <a:pt x="210820" y="143510"/>
                      <a:pt x="234950" y="167640"/>
                      <a:pt x="234950" y="184150"/>
                    </a:cubicBezTo>
                    <a:cubicBezTo>
                      <a:pt x="236220" y="194310"/>
                      <a:pt x="224790" y="207010"/>
                      <a:pt x="217170" y="209550"/>
                    </a:cubicBezTo>
                    <a:cubicBezTo>
                      <a:pt x="210820" y="212090"/>
                      <a:pt x="199390" y="210820"/>
                      <a:pt x="194310" y="204470"/>
                    </a:cubicBezTo>
                    <a:cubicBezTo>
                      <a:pt x="187960" y="198120"/>
                      <a:pt x="185420" y="175260"/>
                      <a:pt x="190500" y="168910"/>
                    </a:cubicBezTo>
                    <a:cubicBezTo>
                      <a:pt x="196850" y="162560"/>
                      <a:pt x="220980" y="161290"/>
                      <a:pt x="228600" y="167640"/>
                    </a:cubicBezTo>
                    <a:cubicBezTo>
                      <a:pt x="233680" y="172720"/>
                      <a:pt x="236220" y="190500"/>
                      <a:pt x="232410" y="198120"/>
                    </a:cubicBezTo>
                    <a:cubicBezTo>
                      <a:pt x="227330" y="204470"/>
                      <a:pt x="210820" y="210820"/>
                      <a:pt x="196850" y="207010"/>
                    </a:cubicBezTo>
                    <a:cubicBezTo>
                      <a:pt x="167640" y="198120"/>
                      <a:pt x="118110" y="118110"/>
                      <a:pt x="82550" y="88900"/>
                    </a:cubicBezTo>
                    <a:cubicBezTo>
                      <a:pt x="55880" y="66040"/>
                      <a:pt x="15240" y="57150"/>
                      <a:pt x="5080" y="39370"/>
                    </a:cubicBezTo>
                    <a:cubicBezTo>
                      <a:pt x="0" y="29210"/>
                      <a:pt x="1270" y="11430"/>
                      <a:pt x="7620" y="6350"/>
                    </a:cubicBezTo>
                    <a:cubicBezTo>
                      <a:pt x="12700" y="0"/>
                      <a:pt x="40640" y="3810"/>
                      <a:pt x="40640" y="3810"/>
                    </a:cubicBezTo>
                  </a:path>
                </a:pathLst>
              </a:custGeom>
              <a:solidFill>
                <a:srgbClr val="0571D3"/>
              </a:solidFill>
              <a:ln cap="sq">
                <a:noFill/>
                <a:prstDash val="solid"/>
                <a:miter/>
              </a:ln>
            </p:spPr>
          </p:sp>
        </p:grpSp>
        <p:grpSp>
          <p:nvGrpSpPr>
            <p:cNvPr id="109" name="Group 109"/>
            <p:cNvGrpSpPr/>
            <p:nvPr/>
          </p:nvGrpSpPr>
          <p:grpSpPr>
            <a:xfrm>
              <a:off x="5414019" y="11766880"/>
              <a:ext cx="621030" cy="609600"/>
              <a:chOff x="0" y="0"/>
              <a:chExt cx="621030" cy="609600"/>
            </a:xfrm>
          </p:grpSpPr>
          <p:sp>
            <p:nvSpPr>
              <p:cNvPr id="110" name="Freeform 110"/>
              <p:cNvSpPr/>
              <p:nvPr/>
            </p:nvSpPr>
            <p:spPr>
              <a:xfrm>
                <a:off x="46990" y="45720"/>
                <a:ext cx="527050" cy="511810"/>
              </a:xfrm>
              <a:custGeom>
                <a:avLst/>
                <a:gdLst/>
                <a:ahLst/>
                <a:cxnLst/>
                <a:rect l="l" t="t" r="r" b="b"/>
                <a:pathLst>
                  <a:path w="527050" h="511810">
                    <a:moveTo>
                      <a:pt x="43180" y="6350"/>
                    </a:moveTo>
                    <a:cubicBezTo>
                      <a:pt x="453390" y="424180"/>
                      <a:pt x="509270" y="448310"/>
                      <a:pt x="520700" y="472440"/>
                    </a:cubicBezTo>
                    <a:cubicBezTo>
                      <a:pt x="525780" y="483870"/>
                      <a:pt x="524510" y="497840"/>
                      <a:pt x="518160" y="502920"/>
                    </a:cubicBezTo>
                    <a:cubicBezTo>
                      <a:pt x="511810" y="509270"/>
                      <a:pt x="488950" y="510540"/>
                      <a:pt x="481330" y="505460"/>
                    </a:cubicBezTo>
                    <a:cubicBezTo>
                      <a:pt x="476250" y="501650"/>
                      <a:pt x="472440" y="488950"/>
                      <a:pt x="473710" y="482600"/>
                    </a:cubicBezTo>
                    <a:cubicBezTo>
                      <a:pt x="474980" y="474980"/>
                      <a:pt x="482600" y="464820"/>
                      <a:pt x="488950" y="463550"/>
                    </a:cubicBezTo>
                    <a:cubicBezTo>
                      <a:pt x="496570" y="461010"/>
                      <a:pt x="518160" y="469900"/>
                      <a:pt x="523240" y="477520"/>
                    </a:cubicBezTo>
                    <a:cubicBezTo>
                      <a:pt x="527050" y="483870"/>
                      <a:pt x="524510" y="495300"/>
                      <a:pt x="520700" y="501650"/>
                    </a:cubicBezTo>
                    <a:cubicBezTo>
                      <a:pt x="515620" y="506730"/>
                      <a:pt x="508000" y="511810"/>
                      <a:pt x="499110" y="511810"/>
                    </a:cubicBezTo>
                    <a:cubicBezTo>
                      <a:pt x="485140" y="511810"/>
                      <a:pt x="468630" y="497840"/>
                      <a:pt x="444500" y="478790"/>
                    </a:cubicBezTo>
                    <a:cubicBezTo>
                      <a:pt x="381000" y="430530"/>
                      <a:pt x="213360" y="261620"/>
                      <a:pt x="133350" y="179070"/>
                    </a:cubicBezTo>
                    <a:cubicBezTo>
                      <a:pt x="80010" y="124460"/>
                      <a:pt x="13970" y="69850"/>
                      <a:pt x="3810" y="38100"/>
                    </a:cubicBezTo>
                    <a:cubicBezTo>
                      <a:pt x="0" y="24130"/>
                      <a:pt x="3810" y="10160"/>
                      <a:pt x="10160" y="5080"/>
                    </a:cubicBezTo>
                    <a:cubicBezTo>
                      <a:pt x="16510" y="0"/>
                      <a:pt x="43180" y="6350"/>
                      <a:pt x="43180" y="6350"/>
                    </a:cubicBezTo>
                  </a:path>
                </a:pathLst>
              </a:custGeom>
              <a:solidFill>
                <a:srgbClr val="0571D3"/>
              </a:solidFill>
              <a:ln cap="sq">
                <a:noFill/>
                <a:prstDash val="solid"/>
                <a:miter/>
              </a:ln>
            </p:spPr>
          </p:sp>
        </p:grpSp>
        <p:grpSp>
          <p:nvGrpSpPr>
            <p:cNvPr id="111" name="Group 111"/>
            <p:cNvGrpSpPr/>
            <p:nvPr/>
          </p:nvGrpSpPr>
          <p:grpSpPr>
            <a:xfrm>
              <a:off x="6295399" y="10677220"/>
              <a:ext cx="821690" cy="256540"/>
              <a:chOff x="0" y="0"/>
              <a:chExt cx="821690" cy="256540"/>
            </a:xfrm>
          </p:grpSpPr>
          <p:sp>
            <p:nvSpPr>
              <p:cNvPr id="112" name="Freeform 112"/>
              <p:cNvSpPr/>
              <p:nvPr/>
            </p:nvSpPr>
            <p:spPr>
              <a:xfrm>
                <a:off x="49530" y="50800"/>
                <a:ext cx="723900" cy="157480"/>
              </a:xfrm>
              <a:custGeom>
                <a:avLst/>
                <a:gdLst/>
                <a:ahLst/>
                <a:cxnLst/>
                <a:rect l="l" t="t" r="r" b="b"/>
                <a:pathLst>
                  <a:path w="723900" h="157480">
                    <a:moveTo>
                      <a:pt x="26670" y="0"/>
                    </a:moveTo>
                    <a:cubicBezTo>
                      <a:pt x="499110" y="21590"/>
                      <a:pt x="551180" y="40640"/>
                      <a:pt x="601980" y="58420"/>
                    </a:cubicBezTo>
                    <a:cubicBezTo>
                      <a:pt x="643890" y="73660"/>
                      <a:pt x="697230" y="91440"/>
                      <a:pt x="712470" y="110490"/>
                    </a:cubicBezTo>
                    <a:cubicBezTo>
                      <a:pt x="720090" y="120650"/>
                      <a:pt x="723900" y="133350"/>
                      <a:pt x="718820" y="140970"/>
                    </a:cubicBezTo>
                    <a:cubicBezTo>
                      <a:pt x="715010" y="148590"/>
                      <a:pt x="692150" y="156210"/>
                      <a:pt x="684530" y="152400"/>
                    </a:cubicBezTo>
                    <a:cubicBezTo>
                      <a:pt x="676910" y="148590"/>
                      <a:pt x="670560" y="124460"/>
                      <a:pt x="674370" y="116840"/>
                    </a:cubicBezTo>
                    <a:cubicBezTo>
                      <a:pt x="679450" y="109220"/>
                      <a:pt x="702310" y="104140"/>
                      <a:pt x="709930" y="109220"/>
                    </a:cubicBezTo>
                    <a:cubicBezTo>
                      <a:pt x="717550" y="113030"/>
                      <a:pt x="722630" y="130810"/>
                      <a:pt x="720090" y="138430"/>
                    </a:cubicBezTo>
                    <a:cubicBezTo>
                      <a:pt x="717550" y="146050"/>
                      <a:pt x="706120" y="154940"/>
                      <a:pt x="694690" y="154940"/>
                    </a:cubicBezTo>
                    <a:cubicBezTo>
                      <a:pt x="673100" y="157480"/>
                      <a:pt x="633730" y="121920"/>
                      <a:pt x="593090" y="107950"/>
                    </a:cubicBezTo>
                    <a:cubicBezTo>
                      <a:pt x="534670" y="86360"/>
                      <a:pt x="457200" y="62230"/>
                      <a:pt x="374650" y="50800"/>
                    </a:cubicBezTo>
                    <a:cubicBezTo>
                      <a:pt x="271780" y="38100"/>
                      <a:pt x="63500" y="73660"/>
                      <a:pt x="20320" y="50800"/>
                    </a:cubicBezTo>
                    <a:cubicBezTo>
                      <a:pt x="6350" y="43180"/>
                      <a:pt x="0" y="31750"/>
                      <a:pt x="1270" y="22860"/>
                    </a:cubicBezTo>
                    <a:cubicBezTo>
                      <a:pt x="2540" y="15240"/>
                      <a:pt x="26670" y="0"/>
                      <a:pt x="26670" y="0"/>
                    </a:cubicBezTo>
                  </a:path>
                </a:pathLst>
              </a:custGeom>
              <a:solidFill>
                <a:srgbClr val="0571D3"/>
              </a:solidFill>
              <a:ln cap="sq">
                <a:noFill/>
                <a:prstDash val="solid"/>
                <a:miter/>
              </a:ln>
            </p:spPr>
          </p:sp>
        </p:grpSp>
        <p:grpSp>
          <p:nvGrpSpPr>
            <p:cNvPr id="113" name="Group 113"/>
            <p:cNvGrpSpPr/>
            <p:nvPr/>
          </p:nvGrpSpPr>
          <p:grpSpPr>
            <a:xfrm>
              <a:off x="7117089" y="10851210"/>
              <a:ext cx="406400" cy="279400"/>
              <a:chOff x="0" y="0"/>
              <a:chExt cx="406400" cy="279400"/>
            </a:xfrm>
          </p:grpSpPr>
          <p:sp>
            <p:nvSpPr>
              <p:cNvPr id="114" name="Freeform 114"/>
              <p:cNvSpPr/>
              <p:nvPr/>
            </p:nvSpPr>
            <p:spPr>
              <a:xfrm>
                <a:off x="46990" y="50800"/>
                <a:ext cx="308610" cy="179070"/>
              </a:xfrm>
              <a:custGeom>
                <a:avLst/>
                <a:gdLst/>
                <a:ahLst/>
                <a:cxnLst/>
                <a:rect l="l" t="t" r="r" b="b"/>
                <a:pathLst>
                  <a:path w="308610" h="179070">
                    <a:moveTo>
                      <a:pt x="31750" y="0"/>
                    </a:moveTo>
                    <a:cubicBezTo>
                      <a:pt x="166370" y="46990"/>
                      <a:pt x="233680" y="77470"/>
                      <a:pt x="265430" y="102870"/>
                    </a:cubicBezTo>
                    <a:cubicBezTo>
                      <a:pt x="285750" y="118110"/>
                      <a:pt x="306070" y="137160"/>
                      <a:pt x="307340" y="151130"/>
                    </a:cubicBezTo>
                    <a:cubicBezTo>
                      <a:pt x="307340" y="160020"/>
                      <a:pt x="297180" y="173990"/>
                      <a:pt x="289560" y="176530"/>
                    </a:cubicBezTo>
                    <a:cubicBezTo>
                      <a:pt x="281940" y="179070"/>
                      <a:pt x="265430" y="172720"/>
                      <a:pt x="260350" y="166370"/>
                    </a:cubicBezTo>
                    <a:cubicBezTo>
                      <a:pt x="256540" y="161290"/>
                      <a:pt x="255270" y="149860"/>
                      <a:pt x="257810" y="143510"/>
                    </a:cubicBezTo>
                    <a:cubicBezTo>
                      <a:pt x="260350" y="137160"/>
                      <a:pt x="269240" y="128270"/>
                      <a:pt x="275590" y="127000"/>
                    </a:cubicBezTo>
                    <a:cubicBezTo>
                      <a:pt x="284480" y="127000"/>
                      <a:pt x="303530" y="139700"/>
                      <a:pt x="306070" y="148590"/>
                    </a:cubicBezTo>
                    <a:cubicBezTo>
                      <a:pt x="308610" y="154940"/>
                      <a:pt x="303530" y="166370"/>
                      <a:pt x="298450" y="170180"/>
                    </a:cubicBezTo>
                    <a:cubicBezTo>
                      <a:pt x="293370" y="175260"/>
                      <a:pt x="283210" y="179070"/>
                      <a:pt x="275590" y="176530"/>
                    </a:cubicBezTo>
                    <a:cubicBezTo>
                      <a:pt x="267970" y="175260"/>
                      <a:pt x="269240" y="162560"/>
                      <a:pt x="257810" y="152400"/>
                    </a:cubicBezTo>
                    <a:cubicBezTo>
                      <a:pt x="222250" y="125730"/>
                      <a:pt x="38100" y="74930"/>
                      <a:pt x="11430" y="44450"/>
                    </a:cubicBezTo>
                    <a:cubicBezTo>
                      <a:pt x="2540" y="35560"/>
                      <a:pt x="0" y="24130"/>
                      <a:pt x="3810" y="17780"/>
                    </a:cubicBezTo>
                    <a:cubicBezTo>
                      <a:pt x="6350" y="8890"/>
                      <a:pt x="31750" y="0"/>
                      <a:pt x="31750" y="0"/>
                    </a:cubicBezTo>
                  </a:path>
                </a:pathLst>
              </a:custGeom>
              <a:solidFill>
                <a:srgbClr val="0571D3"/>
              </a:solidFill>
              <a:ln cap="sq">
                <a:noFill/>
                <a:prstDash val="solid"/>
                <a:miter/>
              </a:ln>
            </p:spPr>
          </p:sp>
        </p:grpSp>
        <p:grpSp>
          <p:nvGrpSpPr>
            <p:cNvPr id="115" name="Group 115"/>
            <p:cNvGrpSpPr/>
            <p:nvPr/>
          </p:nvGrpSpPr>
          <p:grpSpPr>
            <a:xfrm>
              <a:off x="7369819" y="11012500"/>
              <a:ext cx="152400" cy="303530"/>
              <a:chOff x="0" y="0"/>
              <a:chExt cx="152400" cy="303530"/>
            </a:xfrm>
          </p:grpSpPr>
          <p:sp>
            <p:nvSpPr>
              <p:cNvPr id="116" name="Freeform 116"/>
              <p:cNvSpPr/>
              <p:nvPr/>
            </p:nvSpPr>
            <p:spPr>
              <a:xfrm>
                <a:off x="38100" y="50800"/>
                <a:ext cx="64770" cy="201930"/>
              </a:xfrm>
              <a:custGeom>
                <a:avLst/>
                <a:gdLst/>
                <a:ahLst/>
                <a:cxnLst/>
                <a:rect l="l" t="t" r="r" b="b"/>
                <a:pathLst>
                  <a:path w="64770" h="201930">
                    <a:moveTo>
                      <a:pt x="63500" y="25400"/>
                    </a:moveTo>
                    <a:cubicBezTo>
                      <a:pt x="54610" y="195580"/>
                      <a:pt x="36830" y="201930"/>
                      <a:pt x="27940" y="199390"/>
                    </a:cubicBezTo>
                    <a:cubicBezTo>
                      <a:pt x="20320" y="196850"/>
                      <a:pt x="12700" y="181610"/>
                      <a:pt x="12700" y="172720"/>
                    </a:cubicBezTo>
                    <a:cubicBezTo>
                      <a:pt x="12700" y="166370"/>
                      <a:pt x="19050" y="156210"/>
                      <a:pt x="25400" y="153670"/>
                    </a:cubicBezTo>
                    <a:cubicBezTo>
                      <a:pt x="33020" y="149860"/>
                      <a:pt x="49530" y="152400"/>
                      <a:pt x="55880" y="158750"/>
                    </a:cubicBezTo>
                    <a:cubicBezTo>
                      <a:pt x="60960" y="162560"/>
                      <a:pt x="64770" y="173990"/>
                      <a:pt x="62230" y="181610"/>
                    </a:cubicBezTo>
                    <a:cubicBezTo>
                      <a:pt x="59690" y="189230"/>
                      <a:pt x="46990" y="201930"/>
                      <a:pt x="39370" y="200660"/>
                    </a:cubicBezTo>
                    <a:cubicBezTo>
                      <a:pt x="30480" y="200660"/>
                      <a:pt x="17780" y="189230"/>
                      <a:pt x="12700" y="175260"/>
                    </a:cubicBezTo>
                    <a:cubicBezTo>
                      <a:pt x="0" y="147320"/>
                      <a:pt x="0" y="53340"/>
                      <a:pt x="12700" y="25400"/>
                    </a:cubicBezTo>
                    <a:cubicBezTo>
                      <a:pt x="19050" y="11430"/>
                      <a:pt x="31750" y="0"/>
                      <a:pt x="40640" y="0"/>
                    </a:cubicBezTo>
                    <a:cubicBezTo>
                      <a:pt x="48260" y="1270"/>
                      <a:pt x="63500" y="25400"/>
                      <a:pt x="63500" y="25400"/>
                    </a:cubicBezTo>
                  </a:path>
                </a:pathLst>
              </a:custGeom>
              <a:solidFill>
                <a:srgbClr val="0571D3"/>
              </a:solidFill>
              <a:ln cap="sq">
                <a:noFill/>
                <a:prstDash val="solid"/>
                <a:miter/>
              </a:ln>
            </p:spPr>
          </p:sp>
        </p:grpSp>
        <p:grpSp>
          <p:nvGrpSpPr>
            <p:cNvPr id="117" name="Group 117"/>
            <p:cNvGrpSpPr/>
            <p:nvPr/>
          </p:nvGrpSpPr>
          <p:grpSpPr>
            <a:xfrm>
              <a:off x="8583939" y="12619050"/>
              <a:ext cx="332740" cy="414020"/>
              <a:chOff x="0" y="0"/>
              <a:chExt cx="332740" cy="414020"/>
            </a:xfrm>
          </p:grpSpPr>
          <p:sp>
            <p:nvSpPr>
              <p:cNvPr id="118" name="Freeform 118"/>
              <p:cNvSpPr/>
              <p:nvPr/>
            </p:nvSpPr>
            <p:spPr>
              <a:xfrm>
                <a:off x="48260" y="48260"/>
                <a:ext cx="236220" cy="317500"/>
              </a:xfrm>
              <a:custGeom>
                <a:avLst/>
                <a:gdLst/>
                <a:ahLst/>
                <a:cxnLst/>
                <a:rect l="l" t="t" r="r" b="b"/>
                <a:pathLst>
                  <a:path w="236220" h="317500">
                    <a:moveTo>
                      <a:pt x="36830" y="2540"/>
                    </a:moveTo>
                    <a:cubicBezTo>
                      <a:pt x="142240" y="129540"/>
                      <a:pt x="189230" y="240030"/>
                      <a:pt x="213360" y="264160"/>
                    </a:cubicBezTo>
                    <a:cubicBezTo>
                      <a:pt x="220980" y="273050"/>
                      <a:pt x="229870" y="271780"/>
                      <a:pt x="232410" y="278130"/>
                    </a:cubicBezTo>
                    <a:cubicBezTo>
                      <a:pt x="236220" y="284480"/>
                      <a:pt x="234950" y="302260"/>
                      <a:pt x="228600" y="308610"/>
                    </a:cubicBezTo>
                    <a:cubicBezTo>
                      <a:pt x="223520" y="313690"/>
                      <a:pt x="204470" y="317500"/>
                      <a:pt x="198120" y="312420"/>
                    </a:cubicBezTo>
                    <a:cubicBezTo>
                      <a:pt x="190500" y="307340"/>
                      <a:pt x="185420" y="284480"/>
                      <a:pt x="189230" y="276860"/>
                    </a:cubicBezTo>
                    <a:cubicBezTo>
                      <a:pt x="191770" y="270510"/>
                      <a:pt x="203200" y="265430"/>
                      <a:pt x="209550" y="265430"/>
                    </a:cubicBezTo>
                    <a:cubicBezTo>
                      <a:pt x="217170" y="264160"/>
                      <a:pt x="227330" y="269240"/>
                      <a:pt x="231140" y="275590"/>
                    </a:cubicBezTo>
                    <a:cubicBezTo>
                      <a:pt x="234950" y="281940"/>
                      <a:pt x="236220" y="299720"/>
                      <a:pt x="231140" y="306070"/>
                    </a:cubicBezTo>
                    <a:cubicBezTo>
                      <a:pt x="226060" y="312420"/>
                      <a:pt x="212090" y="317500"/>
                      <a:pt x="200660" y="313690"/>
                    </a:cubicBezTo>
                    <a:cubicBezTo>
                      <a:pt x="180340" y="306070"/>
                      <a:pt x="151130" y="256540"/>
                      <a:pt x="129540" y="223520"/>
                    </a:cubicBezTo>
                    <a:cubicBezTo>
                      <a:pt x="105410" y="186690"/>
                      <a:pt x="86360" y="133350"/>
                      <a:pt x="62230" y="99060"/>
                    </a:cubicBezTo>
                    <a:cubicBezTo>
                      <a:pt x="43180" y="72390"/>
                      <a:pt x="7620" y="52070"/>
                      <a:pt x="2540" y="34290"/>
                    </a:cubicBezTo>
                    <a:cubicBezTo>
                      <a:pt x="0" y="24130"/>
                      <a:pt x="2540" y="11430"/>
                      <a:pt x="8890" y="6350"/>
                    </a:cubicBezTo>
                    <a:cubicBezTo>
                      <a:pt x="13970" y="0"/>
                      <a:pt x="36830" y="2540"/>
                      <a:pt x="36830" y="2540"/>
                    </a:cubicBezTo>
                  </a:path>
                </a:pathLst>
              </a:custGeom>
              <a:solidFill>
                <a:srgbClr val="0571D3"/>
              </a:solidFill>
              <a:ln cap="sq">
                <a:noFill/>
                <a:prstDash val="solid"/>
                <a:miter/>
              </a:ln>
            </p:spPr>
          </p:sp>
        </p:grpSp>
        <p:grpSp>
          <p:nvGrpSpPr>
            <p:cNvPr id="119" name="Group 119"/>
            <p:cNvGrpSpPr/>
            <p:nvPr/>
          </p:nvGrpSpPr>
          <p:grpSpPr>
            <a:xfrm>
              <a:off x="8817619" y="12616510"/>
              <a:ext cx="401320" cy="400050"/>
              <a:chOff x="0" y="0"/>
              <a:chExt cx="401320" cy="400050"/>
            </a:xfrm>
          </p:grpSpPr>
          <p:sp>
            <p:nvSpPr>
              <p:cNvPr id="120" name="Freeform 120"/>
              <p:cNvSpPr/>
              <p:nvPr/>
            </p:nvSpPr>
            <p:spPr>
              <a:xfrm>
                <a:off x="48260" y="49530"/>
                <a:ext cx="303530" cy="304800"/>
              </a:xfrm>
              <a:custGeom>
                <a:avLst/>
                <a:gdLst/>
                <a:ahLst/>
                <a:cxnLst/>
                <a:rect l="l" t="t" r="r" b="b"/>
                <a:pathLst>
                  <a:path w="303530" h="304800">
                    <a:moveTo>
                      <a:pt x="2540" y="265430"/>
                    </a:moveTo>
                    <a:cubicBezTo>
                      <a:pt x="64770" y="187960"/>
                      <a:pt x="133350" y="146050"/>
                      <a:pt x="165100" y="111760"/>
                    </a:cubicBezTo>
                    <a:cubicBezTo>
                      <a:pt x="189230" y="85090"/>
                      <a:pt x="198120" y="53340"/>
                      <a:pt x="218440" y="34290"/>
                    </a:cubicBezTo>
                    <a:cubicBezTo>
                      <a:pt x="237490" y="17780"/>
                      <a:pt x="267970" y="0"/>
                      <a:pt x="283210" y="1270"/>
                    </a:cubicBezTo>
                    <a:cubicBezTo>
                      <a:pt x="290830" y="2540"/>
                      <a:pt x="298450" y="10160"/>
                      <a:pt x="300990" y="16510"/>
                    </a:cubicBezTo>
                    <a:cubicBezTo>
                      <a:pt x="303530" y="22860"/>
                      <a:pt x="303530" y="34290"/>
                      <a:pt x="298450" y="40640"/>
                    </a:cubicBezTo>
                    <a:cubicBezTo>
                      <a:pt x="292100" y="46990"/>
                      <a:pt x="269240" y="50800"/>
                      <a:pt x="261620" y="45720"/>
                    </a:cubicBezTo>
                    <a:cubicBezTo>
                      <a:pt x="255270" y="40640"/>
                      <a:pt x="252730" y="16510"/>
                      <a:pt x="257810" y="10160"/>
                    </a:cubicBezTo>
                    <a:cubicBezTo>
                      <a:pt x="262890" y="2540"/>
                      <a:pt x="288290" y="1270"/>
                      <a:pt x="294640" y="7620"/>
                    </a:cubicBezTo>
                    <a:cubicBezTo>
                      <a:pt x="300990" y="12700"/>
                      <a:pt x="300990" y="27940"/>
                      <a:pt x="294640" y="44450"/>
                    </a:cubicBezTo>
                    <a:cubicBezTo>
                      <a:pt x="274320" y="93980"/>
                      <a:pt x="88900" y="278130"/>
                      <a:pt x="40640" y="298450"/>
                    </a:cubicBezTo>
                    <a:cubicBezTo>
                      <a:pt x="25400" y="304800"/>
                      <a:pt x="12700" y="304800"/>
                      <a:pt x="6350" y="299720"/>
                    </a:cubicBezTo>
                    <a:cubicBezTo>
                      <a:pt x="0" y="293370"/>
                      <a:pt x="2540" y="265430"/>
                      <a:pt x="2540" y="265430"/>
                    </a:cubicBezTo>
                  </a:path>
                </a:pathLst>
              </a:custGeom>
              <a:solidFill>
                <a:srgbClr val="0571D3"/>
              </a:solidFill>
              <a:ln cap="sq">
                <a:noFill/>
                <a:prstDash val="solid"/>
                <a:miter/>
              </a:ln>
            </p:spPr>
          </p:sp>
        </p:grpSp>
        <p:grpSp>
          <p:nvGrpSpPr>
            <p:cNvPr id="121" name="Group 121"/>
            <p:cNvGrpSpPr/>
            <p:nvPr/>
          </p:nvGrpSpPr>
          <p:grpSpPr>
            <a:xfrm>
              <a:off x="9067809" y="12592380"/>
              <a:ext cx="891540" cy="176530"/>
              <a:chOff x="0" y="0"/>
              <a:chExt cx="891540" cy="176530"/>
            </a:xfrm>
          </p:grpSpPr>
          <p:sp>
            <p:nvSpPr>
              <p:cNvPr id="122" name="Freeform 122"/>
              <p:cNvSpPr/>
              <p:nvPr/>
            </p:nvSpPr>
            <p:spPr>
              <a:xfrm>
                <a:off x="49530" y="49530"/>
                <a:ext cx="792480" cy="96520"/>
              </a:xfrm>
              <a:custGeom>
                <a:avLst/>
                <a:gdLst/>
                <a:ahLst/>
                <a:cxnLst/>
                <a:rect l="l" t="t" r="r" b="b"/>
                <a:pathLst>
                  <a:path w="792480" h="96520">
                    <a:moveTo>
                      <a:pt x="25400" y="24130"/>
                    </a:moveTo>
                    <a:cubicBezTo>
                      <a:pt x="469900" y="20320"/>
                      <a:pt x="577850" y="0"/>
                      <a:pt x="641350" y="1270"/>
                    </a:cubicBezTo>
                    <a:cubicBezTo>
                      <a:pt x="676910" y="2540"/>
                      <a:pt x="698500" y="6350"/>
                      <a:pt x="723900" y="12700"/>
                    </a:cubicBezTo>
                    <a:cubicBezTo>
                      <a:pt x="746760" y="19050"/>
                      <a:pt x="781050" y="26670"/>
                      <a:pt x="787400" y="39370"/>
                    </a:cubicBezTo>
                    <a:cubicBezTo>
                      <a:pt x="792480" y="48260"/>
                      <a:pt x="787400" y="63500"/>
                      <a:pt x="781050" y="69850"/>
                    </a:cubicBezTo>
                    <a:cubicBezTo>
                      <a:pt x="775970" y="74930"/>
                      <a:pt x="764540" y="76200"/>
                      <a:pt x="758190" y="74930"/>
                    </a:cubicBezTo>
                    <a:cubicBezTo>
                      <a:pt x="751840" y="72390"/>
                      <a:pt x="742950" y="64770"/>
                      <a:pt x="740410" y="58420"/>
                    </a:cubicBezTo>
                    <a:cubicBezTo>
                      <a:pt x="739140" y="50800"/>
                      <a:pt x="744220" y="34290"/>
                      <a:pt x="750570" y="29210"/>
                    </a:cubicBezTo>
                    <a:cubicBezTo>
                      <a:pt x="755650" y="24130"/>
                      <a:pt x="768350" y="22860"/>
                      <a:pt x="774700" y="26670"/>
                    </a:cubicBezTo>
                    <a:cubicBezTo>
                      <a:pt x="781050" y="30480"/>
                      <a:pt x="791210" y="44450"/>
                      <a:pt x="789940" y="53340"/>
                    </a:cubicBezTo>
                    <a:cubicBezTo>
                      <a:pt x="789940" y="60960"/>
                      <a:pt x="781050" y="71120"/>
                      <a:pt x="769620" y="74930"/>
                    </a:cubicBezTo>
                    <a:cubicBezTo>
                      <a:pt x="745490" y="82550"/>
                      <a:pt x="690880" y="54610"/>
                      <a:pt x="640080" y="52070"/>
                    </a:cubicBezTo>
                    <a:cubicBezTo>
                      <a:pt x="567690" y="49530"/>
                      <a:pt x="469900" y="71120"/>
                      <a:pt x="375920" y="74930"/>
                    </a:cubicBezTo>
                    <a:cubicBezTo>
                      <a:pt x="266700" y="80010"/>
                      <a:pt x="73660" y="96520"/>
                      <a:pt x="25400" y="74930"/>
                    </a:cubicBezTo>
                    <a:cubicBezTo>
                      <a:pt x="10160" y="68580"/>
                      <a:pt x="0" y="55880"/>
                      <a:pt x="1270" y="46990"/>
                    </a:cubicBezTo>
                    <a:cubicBezTo>
                      <a:pt x="1270" y="39370"/>
                      <a:pt x="25400" y="24130"/>
                      <a:pt x="25400" y="24130"/>
                    </a:cubicBezTo>
                  </a:path>
                </a:pathLst>
              </a:custGeom>
              <a:solidFill>
                <a:srgbClr val="0571D3"/>
              </a:solidFill>
              <a:ln cap="sq">
                <a:noFill/>
                <a:prstDash val="solid"/>
                <a:miter/>
              </a:ln>
            </p:spPr>
          </p:sp>
        </p:grpSp>
        <p:grpSp>
          <p:nvGrpSpPr>
            <p:cNvPr id="123" name="Group 123"/>
            <p:cNvGrpSpPr/>
            <p:nvPr/>
          </p:nvGrpSpPr>
          <p:grpSpPr>
            <a:xfrm>
              <a:off x="9771389" y="12673660"/>
              <a:ext cx="626110" cy="176530"/>
              <a:chOff x="0" y="0"/>
              <a:chExt cx="626110" cy="176530"/>
            </a:xfrm>
          </p:grpSpPr>
          <p:sp>
            <p:nvSpPr>
              <p:cNvPr id="124" name="Freeform 124"/>
              <p:cNvSpPr/>
              <p:nvPr/>
            </p:nvSpPr>
            <p:spPr>
              <a:xfrm>
                <a:off x="49530" y="50800"/>
                <a:ext cx="527050" cy="80010"/>
              </a:xfrm>
              <a:custGeom>
                <a:avLst/>
                <a:gdLst/>
                <a:ahLst/>
                <a:cxnLst/>
                <a:rect l="l" t="t" r="r" b="b"/>
                <a:pathLst>
                  <a:path w="527050" h="80010">
                    <a:moveTo>
                      <a:pt x="26670" y="0"/>
                    </a:moveTo>
                    <a:cubicBezTo>
                      <a:pt x="441960" y="5080"/>
                      <a:pt x="492760" y="10160"/>
                      <a:pt x="511810" y="25400"/>
                    </a:cubicBezTo>
                    <a:cubicBezTo>
                      <a:pt x="521970" y="33020"/>
                      <a:pt x="527050" y="45720"/>
                      <a:pt x="524510" y="53340"/>
                    </a:cubicBezTo>
                    <a:cubicBezTo>
                      <a:pt x="523240" y="62230"/>
                      <a:pt x="509270" y="73660"/>
                      <a:pt x="501650" y="73660"/>
                    </a:cubicBezTo>
                    <a:cubicBezTo>
                      <a:pt x="492760" y="73660"/>
                      <a:pt x="474980" y="57150"/>
                      <a:pt x="474980" y="48260"/>
                    </a:cubicBezTo>
                    <a:cubicBezTo>
                      <a:pt x="474980" y="39370"/>
                      <a:pt x="492760" y="22860"/>
                      <a:pt x="501650" y="22860"/>
                    </a:cubicBezTo>
                    <a:cubicBezTo>
                      <a:pt x="510540" y="22860"/>
                      <a:pt x="525780" y="41910"/>
                      <a:pt x="525780" y="50800"/>
                    </a:cubicBezTo>
                    <a:cubicBezTo>
                      <a:pt x="525780" y="59690"/>
                      <a:pt x="515620" y="69850"/>
                      <a:pt x="504190" y="73660"/>
                    </a:cubicBezTo>
                    <a:cubicBezTo>
                      <a:pt x="482600" y="80010"/>
                      <a:pt x="439420" y="55880"/>
                      <a:pt x="389890" y="50800"/>
                    </a:cubicBezTo>
                    <a:cubicBezTo>
                      <a:pt x="302260" y="41910"/>
                      <a:pt x="66040" y="7366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125" name="Group 125"/>
            <p:cNvGrpSpPr/>
            <p:nvPr/>
          </p:nvGrpSpPr>
          <p:grpSpPr>
            <a:xfrm>
              <a:off x="10373369" y="12673660"/>
              <a:ext cx="660400" cy="256540"/>
              <a:chOff x="0" y="0"/>
              <a:chExt cx="660400" cy="256540"/>
            </a:xfrm>
          </p:grpSpPr>
          <p:sp>
            <p:nvSpPr>
              <p:cNvPr id="126" name="Freeform 126"/>
              <p:cNvSpPr/>
              <p:nvPr/>
            </p:nvSpPr>
            <p:spPr>
              <a:xfrm>
                <a:off x="48260" y="50800"/>
                <a:ext cx="561340" cy="165100"/>
              </a:xfrm>
              <a:custGeom>
                <a:avLst/>
                <a:gdLst/>
                <a:ahLst/>
                <a:cxnLst/>
                <a:rect l="l" t="t" r="r" b="b"/>
                <a:pathLst>
                  <a:path w="561340" h="165100">
                    <a:moveTo>
                      <a:pt x="31750" y="0"/>
                    </a:moveTo>
                    <a:cubicBezTo>
                      <a:pt x="561340" y="120650"/>
                      <a:pt x="561340" y="134620"/>
                      <a:pt x="557530" y="142240"/>
                    </a:cubicBezTo>
                    <a:cubicBezTo>
                      <a:pt x="552450" y="148590"/>
                      <a:pt x="535940" y="156210"/>
                      <a:pt x="528320" y="153670"/>
                    </a:cubicBezTo>
                    <a:cubicBezTo>
                      <a:pt x="520700" y="151130"/>
                      <a:pt x="508000" y="129540"/>
                      <a:pt x="510540" y="121920"/>
                    </a:cubicBezTo>
                    <a:cubicBezTo>
                      <a:pt x="513080" y="114300"/>
                      <a:pt x="534670" y="102870"/>
                      <a:pt x="543560" y="105410"/>
                    </a:cubicBezTo>
                    <a:cubicBezTo>
                      <a:pt x="551180" y="107950"/>
                      <a:pt x="561340" y="123190"/>
                      <a:pt x="560070" y="130810"/>
                    </a:cubicBezTo>
                    <a:cubicBezTo>
                      <a:pt x="560070" y="139700"/>
                      <a:pt x="551180" y="149860"/>
                      <a:pt x="539750" y="153670"/>
                    </a:cubicBezTo>
                    <a:cubicBezTo>
                      <a:pt x="511810" y="165100"/>
                      <a:pt x="439420" y="144780"/>
                      <a:pt x="374650" y="133350"/>
                    </a:cubicBezTo>
                    <a:cubicBezTo>
                      <a:pt x="276860" y="115570"/>
                      <a:pt x="54610" y="81280"/>
                      <a:pt x="15240" y="48260"/>
                    </a:cubicBezTo>
                    <a:cubicBezTo>
                      <a:pt x="3810" y="38100"/>
                      <a:pt x="0" y="25400"/>
                      <a:pt x="2540" y="17780"/>
                    </a:cubicBezTo>
                    <a:cubicBezTo>
                      <a:pt x="5080" y="8890"/>
                      <a:pt x="31750" y="0"/>
                      <a:pt x="31750" y="0"/>
                    </a:cubicBezTo>
                  </a:path>
                </a:pathLst>
              </a:custGeom>
              <a:solidFill>
                <a:srgbClr val="0571D3"/>
              </a:solidFill>
              <a:ln cap="sq">
                <a:noFill/>
                <a:prstDash val="solid"/>
                <a:miter/>
              </a:ln>
            </p:spPr>
          </p:sp>
        </p:grpSp>
        <p:grpSp>
          <p:nvGrpSpPr>
            <p:cNvPr id="127" name="Group 127"/>
            <p:cNvGrpSpPr/>
            <p:nvPr/>
          </p:nvGrpSpPr>
          <p:grpSpPr>
            <a:xfrm>
              <a:off x="10458459" y="12366320"/>
              <a:ext cx="608330" cy="539750"/>
              <a:chOff x="0" y="0"/>
              <a:chExt cx="608330" cy="539750"/>
            </a:xfrm>
          </p:grpSpPr>
          <p:sp>
            <p:nvSpPr>
              <p:cNvPr id="128" name="Freeform 128"/>
              <p:cNvSpPr/>
              <p:nvPr/>
            </p:nvSpPr>
            <p:spPr>
              <a:xfrm>
                <a:off x="44450" y="48260"/>
                <a:ext cx="515620" cy="441960"/>
              </a:xfrm>
              <a:custGeom>
                <a:avLst/>
                <a:gdLst/>
                <a:ahLst/>
                <a:cxnLst/>
                <a:rect l="l" t="t" r="r" b="b"/>
                <a:pathLst>
                  <a:path w="515620" h="441960">
                    <a:moveTo>
                      <a:pt x="41910" y="2540"/>
                    </a:moveTo>
                    <a:cubicBezTo>
                      <a:pt x="394970" y="331470"/>
                      <a:pt x="504190" y="378460"/>
                      <a:pt x="513080" y="408940"/>
                    </a:cubicBezTo>
                    <a:cubicBezTo>
                      <a:pt x="515620" y="420370"/>
                      <a:pt x="508000" y="433070"/>
                      <a:pt x="501650" y="438150"/>
                    </a:cubicBezTo>
                    <a:cubicBezTo>
                      <a:pt x="494030" y="441960"/>
                      <a:pt x="476250" y="440690"/>
                      <a:pt x="471170" y="434340"/>
                    </a:cubicBezTo>
                    <a:cubicBezTo>
                      <a:pt x="464820" y="427990"/>
                      <a:pt x="464820" y="403860"/>
                      <a:pt x="471170" y="397510"/>
                    </a:cubicBezTo>
                    <a:cubicBezTo>
                      <a:pt x="476250" y="391160"/>
                      <a:pt x="501650" y="393700"/>
                      <a:pt x="508000" y="400050"/>
                    </a:cubicBezTo>
                    <a:cubicBezTo>
                      <a:pt x="513080" y="405130"/>
                      <a:pt x="514350" y="422910"/>
                      <a:pt x="509270" y="430530"/>
                    </a:cubicBezTo>
                    <a:cubicBezTo>
                      <a:pt x="504190" y="436880"/>
                      <a:pt x="492760" y="441960"/>
                      <a:pt x="480060" y="440690"/>
                    </a:cubicBezTo>
                    <a:cubicBezTo>
                      <a:pt x="445770" y="435610"/>
                      <a:pt x="373380" y="374650"/>
                      <a:pt x="311150" y="325120"/>
                    </a:cubicBezTo>
                    <a:cubicBezTo>
                      <a:pt x="222250" y="252730"/>
                      <a:pt x="27940" y="91440"/>
                      <a:pt x="6350" y="39370"/>
                    </a:cubicBezTo>
                    <a:cubicBezTo>
                      <a:pt x="0" y="24130"/>
                      <a:pt x="2540" y="11430"/>
                      <a:pt x="7620" y="6350"/>
                    </a:cubicBezTo>
                    <a:cubicBezTo>
                      <a:pt x="13970" y="0"/>
                      <a:pt x="41910" y="2540"/>
                      <a:pt x="41910" y="2540"/>
                    </a:cubicBezTo>
                  </a:path>
                </a:pathLst>
              </a:custGeom>
              <a:solidFill>
                <a:srgbClr val="0571D3"/>
              </a:solidFill>
              <a:ln cap="sq">
                <a:noFill/>
                <a:prstDash val="solid"/>
                <a:miter/>
              </a:ln>
            </p:spPr>
          </p:sp>
        </p:grpSp>
        <p:grpSp>
          <p:nvGrpSpPr>
            <p:cNvPr id="129" name="Group 129"/>
            <p:cNvGrpSpPr/>
            <p:nvPr/>
          </p:nvGrpSpPr>
          <p:grpSpPr>
            <a:xfrm>
              <a:off x="10040629" y="11962460"/>
              <a:ext cx="563880" cy="482600"/>
              <a:chOff x="0" y="0"/>
              <a:chExt cx="563880" cy="482600"/>
            </a:xfrm>
          </p:grpSpPr>
          <p:sp>
            <p:nvSpPr>
              <p:cNvPr id="130" name="Freeform 130"/>
              <p:cNvSpPr/>
              <p:nvPr/>
            </p:nvSpPr>
            <p:spPr>
              <a:xfrm>
                <a:off x="46990" y="45720"/>
                <a:ext cx="468630" cy="386080"/>
              </a:xfrm>
              <a:custGeom>
                <a:avLst/>
                <a:gdLst/>
                <a:ahLst/>
                <a:cxnLst/>
                <a:rect l="l" t="t" r="r" b="b"/>
                <a:pathLst>
                  <a:path w="468630" h="386080">
                    <a:moveTo>
                      <a:pt x="43180" y="7620"/>
                    </a:moveTo>
                    <a:cubicBezTo>
                      <a:pt x="259080" y="229870"/>
                      <a:pt x="283210" y="248920"/>
                      <a:pt x="320040" y="273050"/>
                    </a:cubicBezTo>
                    <a:cubicBezTo>
                      <a:pt x="361950" y="299720"/>
                      <a:pt x="450850" y="323850"/>
                      <a:pt x="463550" y="347980"/>
                    </a:cubicBezTo>
                    <a:cubicBezTo>
                      <a:pt x="468630" y="358140"/>
                      <a:pt x="464820" y="372110"/>
                      <a:pt x="459740" y="378460"/>
                    </a:cubicBezTo>
                    <a:cubicBezTo>
                      <a:pt x="455930" y="383540"/>
                      <a:pt x="444500" y="386080"/>
                      <a:pt x="436880" y="386080"/>
                    </a:cubicBezTo>
                    <a:cubicBezTo>
                      <a:pt x="430530" y="384810"/>
                      <a:pt x="421640" y="377190"/>
                      <a:pt x="417830" y="370840"/>
                    </a:cubicBezTo>
                    <a:cubicBezTo>
                      <a:pt x="415290" y="364490"/>
                      <a:pt x="415290" y="353060"/>
                      <a:pt x="420370" y="346710"/>
                    </a:cubicBezTo>
                    <a:cubicBezTo>
                      <a:pt x="424180" y="340360"/>
                      <a:pt x="440690" y="334010"/>
                      <a:pt x="448310" y="336550"/>
                    </a:cubicBezTo>
                    <a:cubicBezTo>
                      <a:pt x="455930" y="337820"/>
                      <a:pt x="463550" y="345440"/>
                      <a:pt x="466090" y="353060"/>
                    </a:cubicBezTo>
                    <a:cubicBezTo>
                      <a:pt x="467360" y="359410"/>
                      <a:pt x="466090" y="370840"/>
                      <a:pt x="461010" y="375920"/>
                    </a:cubicBezTo>
                    <a:cubicBezTo>
                      <a:pt x="457200" y="381000"/>
                      <a:pt x="448310" y="386080"/>
                      <a:pt x="439420" y="386080"/>
                    </a:cubicBezTo>
                    <a:cubicBezTo>
                      <a:pt x="426720" y="384810"/>
                      <a:pt x="407670" y="359410"/>
                      <a:pt x="389890" y="350520"/>
                    </a:cubicBezTo>
                    <a:cubicBezTo>
                      <a:pt x="372110" y="342900"/>
                      <a:pt x="353060" y="344170"/>
                      <a:pt x="331470" y="335280"/>
                    </a:cubicBezTo>
                    <a:cubicBezTo>
                      <a:pt x="303530" y="322580"/>
                      <a:pt x="273050" y="300990"/>
                      <a:pt x="241300" y="276860"/>
                    </a:cubicBezTo>
                    <a:cubicBezTo>
                      <a:pt x="201930" y="246380"/>
                      <a:pt x="157480" y="204470"/>
                      <a:pt x="118110" y="165100"/>
                    </a:cubicBezTo>
                    <a:cubicBezTo>
                      <a:pt x="78740" y="125730"/>
                      <a:pt x="12700" y="68580"/>
                      <a:pt x="3810" y="38100"/>
                    </a:cubicBezTo>
                    <a:cubicBezTo>
                      <a:pt x="0" y="25400"/>
                      <a:pt x="3810" y="10160"/>
                      <a:pt x="10160" y="5080"/>
                    </a:cubicBezTo>
                    <a:cubicBezTo>
                      <a:pt x="16510" y="0"/>
                      <a:pt x="43180" y="7620"/>
                      <a:pt x="43180" y="7620"/>
                    </a:cubicBezTo>
                  </a:path>
                </a:pathLst>
              </a:custGeom>
              <a:solidFill>
                <a:srgbClr val="0571D3"/>
              </a:solidFill>
              <a:ln cap="sq">
                <a:noFill/>
                <a:prstDash val="solid"/>
                <a:miter/>
              </a:ln>
            </p:spPr>
          </p:sp>
        </p:grpSp>
        <p:grpSp>
          <p:nvGrpSpPr>
            <p:cNvPr id="131" name="Group 131"/>
            <p:cNvGrpSpPr/>
            <p:nvPr/>
          </p:nvGrpSpPr>
          <p:grpSpPr>
            <a:xfrm>
              <a:off x="9944109" y="11610670"/>
              <a:ext cx="245110" cy="415290"/>
              <a:chOff x="0" y="0"/>
              <a:chExt cx="245110" cy="415290"/>
            </a:xfrm>
          </p:grpSpPr>
          <p:sp>
            <p:nvSpPr>
              <p:cNvPr id="132" name="Freeform 132"/>
              <p:cNvSpPr/>
              <p:nvPr/>
            </p:nvSpPr>
            <p:spPr>
              <a:xfrm>
                <a:off x="38100" y="49530"/>
                <a:ext cx="157480" cy="318770"/>
              </a:xfrm>
              <a:custGeom>
                <a:avLst/>
                <a:gdLst/>
                <a:ahLst/>
                <a:cxnLst/>
                <a:rect l="l" t="t" r="r" b="b"/>
                <a:pathLst>
                  <a:path w="157480" h="318770">
                    <a:moveTo>
                      <a:pt x="63500" y="26670"/>
                    </a:moveTo>
                    <a:cubicBezTo>
                      <a:pt x="78740" y="203200"/>
                      <a:pt x="153670" y="260350"/>
                      <a:pt x="156210" y="287020"/>
                    </a:cubicBezTo>
                    <a:cubicBezTo>
                      <a:pt x="157480" y="299720"/>
                      <a:pt x="149860" y="312420"/>
                      <a:pt x="142240" y="314960"/>
                    </a:cubicBezTo>
                    <a:cubicBezTo>
                      <a:pt x="134620" y="318770"/>
                      <a:pt x="111760" y="311150"/>
                      <a:pt x="107950" y="302260"/>
                    </a:cubicBezTo>
                    <a:cubicBezTo>
                      <a:pt x="104140" y="294640"/>
                      <a:pt x="114300" y="273050"/>
                      <a:pt x="121920" y="269240"/>
                    </a:cubicBezTo>
                    <a:cubicBezTo>
                      <a:pt x="128270" y="265430"/>
                      <a:pt x="139700" y="267970"/>
                      <a:pt x="146050" y="271780"/>
                    </a:cubicBezTo>
                    <a:cubicBezTo>
                      <a:pt x="151130" y="275590"/>
                      <a:pt x="156210" y="285750"/>
                      <a:pt x="156210" y="293370"/>
                    </a:cubicBezTo>
                    <a:cubicBezTo>
                      <a:pt x="156210" y="299720"/>
                      <a:pt x="151130" y="311150"/>
                      <a:pt x="144780" y="313690"/>
                    </a:cubicBezTo>
                    <a:cubicBezTo>
                      <a:pt x="138430" y="317500"/>
                      <a:pt x="125730" y="318770"/>
                      <a:pt x="114300" y="311150"/>
                    </a:cubicBezTo>
                    <a:cubicBezTo>
                      <a:pt x="86360" y="295910"/>
                      <a:pt x="27940" y="209550"/>
                      <a:pt x="12700" y="157480"/>
                    </a:cubicBezTo>
                    <a:cubicBezTo>
                      <a:pt x="0" y="110490"/>
                      <a:pt x="2540" y="36830"/>
                      <a:pt x="16510" y="15240"/>
                    </a:cubicBezTo>
                    <a:cubicBezTo>
                      <a:pt x="22860" y="5080"/>
                      <a:pt x="34290" y="0"/>
                      <a:pt x="41910" y="1270"/>
                    </a:cubicBezTo>
                    <a:cubicBezTo>
                      <a:pt x="49530" y="3810"/>
                      <a:pt x="63500" y="26670"/>
                      <a:pt x="63500" y="26670"/>
                    </a:cubicBezTo>
                  </a:path>
                </a:pathLst>
              </a:custGeom>
              <a:solidFill>
                <a:srgbClr val="0571D3"/>
              </a:solidFill>
              <a:ln cap="sq">
                <a:noFill/>
                <a:prstDash val="solid"/>
                <a:miter/>
              </a:ln>
            </p:spPr>
          </p:sp>
        </p:grpSp>
        <p:grpSp>
          <p:nvGrpSpPr>
            <p:cNvPr id="133" name="Group 133"/>
            <p:cNvGrpSpPr/>
            <p:nvPr/>
          </p:nvGrpSpPr>
          <p:grpSpPr>
            <a:xfrm>
              <a:off x="6530349" y="8548700"/>
              <a:ext cx="425450" cy="424180"/>
              <a:chOff x="0" y="0"/>
              <a:chExt cx="425450" cy="424180"/>
            </a:xfrm>
          </p:grpSpPr>
          <p:sp>
            <p:nvSpPr>
              <p:cNvPr id="134" name="Freeform 134"/>
              <p:cNvSpPr/>
              <p:nvPr/>
            </p:nvSpPr>
            <p:spPr>
              <a:xfrm>
                <a:off x="46990" y="45720"/>
                <a:ext cx="328930" cy="328930"/>
              </a:xfrm>
              <a:custGeom>
                <a:avLst/>
                <a:gdLst/>
                <a:ahLst/>
                <a:cxnLst/>
                <a:rect l="l" t="t" r="r" b="b"/>
                <a:pathLst>
                  <a:path w="328930" h="328930">
                    <a:moveTo>
                      <a:pt x="43180" y="7620"/>
                    </a:moveTo>
                    <a:cubicBezTo>
                      <a:pt x="198120" y="189230"/>
                      <a:pt x="309880" y="255270"/>
                      <a:pt x="323850" y="288290"/>
                    </a:cubicBezTo>
                    <a:cubicBezTo>
                      <a:pt x="328930" y="300990"/>
                      <a:pt x="326390" y="313690"/>
                      <a:pt x="321310" y="318770"/>
                    </a:cubicBezTo>
                    <a:cubicBezTo>
                      <a:pt x="316230" y="325120"/>
                      <a:pt x="298450" y="328930"/>
                      <a:pt x="290830" y="325120"/>
                    </a:cubicBezTo>
                    <a:cubicBezTo>
                      <a:pt x="283210" y="321310"/>
                      <a:pt x="275590" y="297180"/>
                      <a:pt x="279400" y="290830"/>
                    </a:cubicBezTo>
                    <a:cubicBezTo>
                      <a:pt x="284480" y="283210"/>
                      <a:pt x="307340" y="276860"/>
                      <a:pt x="316230" y="280670"/>
                    </a:cubicBezTo>
                    <a:cubicBezTo>
                      <a:pt x="322580" y="284480"/>
                      <a:pt x="328930" y="302260"/>
                      <a:pt x="326390" y="309880"/>
                    </a:cubicBezTo>
                    <a:cubicBezTo>
                      <a:pt x="323850" y="317500"/>
                      <a:pt x="312420" y="328930"/>
                      <a:pt x="302260" y="327660"/>
                    </a:cubicBezTo>
                    <a:cubicBezTo>
                      <a:pt x="278130" y="326390"/>
                      <a:pt x="220980" y="248920"/>
                      <a:pt x="193040" y="232410"/>
                    </a:cubicBezTo>
                    <a:cubicBezTo>
                      <a:pt x="179070" y="223520"/>
                      <a:pt x="171450" y="227330"/>
                      <a:pt x="156210" y="217170"/>
                    </a:cubicBezTo>
                    <a:cubicBezTo>
                      <a:pt x="120650" y="191770"/>
                      <a:pt x="13970" y="76200"/>
                      <a:pt x="3810" y="38100"/>
                    </a:cubicBezTo>
                    <a:cubicBezTo>
                      <a:pt x="0" y="24130"/>
                      <a:pt x="2540" y="10160"/>
                      <a:pt x="8890" y="5080"/>
                    </a:cubicBezTo>
                    <a:cubicBezTo>
                      <a:pt x="16510" y="0"/>
                      <a:pt x="43180" y="7620"/>
                      <a:pt x="43180" y="7620"/>
                    </a:cubicBezTo>
                  </a:path>
                </a:pathLst>
              </a:custGeom>
              <a:solidFill>
                <a:srgbClr val="0571D3"/>
              </a:solidFill>
              <a:ln cap="sq">
                <a:noFill/>
                <a:prstDash val="solid"/>
                <a:miter/>
              </a:ln>
            </p:spPr>
          </p:sp>
        </p:grpSp>
        <p:grpSp>
          <p:nvGrpSpPr>
            <p:cNvPr id="135" name="Group 135"/>
            <p:cNvGrpSpPr/>
            <p:nvPr/>
          </p:nvGrpSpPr>
          <p:grpSpPr>
            <a:xfrm>
              <a:off x="6515109" y="8873820"/>
              <a:ext cx="440690" cy="560070"/>
              <a:chOff x="0" y="0"/>
              <a:chExt cx="440690" cy="560070"/>
            </a:xfrm>
          </p:grpSpPr>
          <p:sp>
            <p:nvSpPr>
              <p:cNvPr id="136" name="Freeform 136"/>
              <p:cNvSpPr/>
              <p:nvPr/>
            </p:nvSpPr>
            <p:spPr>
              <a:xfrm>
                <a:off x="50800" y="45720"/>
                <a:ext cx="340360" cy="466090"/>
              </a:xfrm>
              <a:custGeom>
                <a:avLst/>
                <a:gdLst/>
                <a:ahLst/>
                <a:cxnLst/>
                <a:rect l="l" t="t" r="r" b="b"/>
                <a:pathLst>
                  <a:path w="340360" h="466090">
                    <a:moveTo>
                      <a:pt x="325120" y="45720"/>
                    </a:moveTo>
                    <a:cubicBezTo>
                      <a:pt x="190500" y="213360"/>
                      <a:pt x="194310" y="223520"/>
                      <a:pt x="182880" y="243840"/>
                    </a:cubicBezTo>
                    <a:cubicBezTo>
                      <a:pt x="162560" y="281940"/>
                      <a:pt x="92710" y="356870"/>
                      <a:pt x="69850" y="396240"/>
                    </a:cubicBezTo>
                    <a:cubicBezTo>
                      <a:pt x="57150" y="419100"/>
                      <a:pt x="58420" y="444500"/>
                      <a:pt x="45720" y="453390"/>
                    </a:cubicBezTo>
                    <a:cubicBezTo>
                      <a:pt x="36830" y="461010"/>
                      <a:pt x="16510" y="464820"/>
                      <a:pt x="8890" y="459740"/>
                    </a:cubicBezTo>
                    <a:cubicBezTo>
                      <a:pt x="2540" y="454660"/>
                      <a:pt x="1270" y="430530"/>
                      <a:pt x="6350" y="422910"/>
                    </a:cubicBezTo>
                    <a:cubicBezTo>
                      <a:pt x="8890" y="416560"/>
                      <a:pt x="20320" y="412750"/>
                      <a:pt x="27940" y="414020"/>
                    </a:cubicBezTo>
                    <a:cubicBezTo>
                      <a:pt x="34290" y="415290"/>
                      <a:pt x="45720" y="420370"/>
                      <a:pt x="46990" y="427990"/>
                    </a:cubicBezTo>
                    <a:cubicBezTo>
                      <a:pt x="50800" y="435610"/>
                      <a:pt x="43180" y="457200"/>
                      <a:pt x="35560" y="462280"/>
                    </a:cubicBezTo>
                    <a:cubicBezTo>
                      <a:pt x="29210" y="466090"/>
                      <a:pt x="17780" y="464820"/>
                      <a:pt x="11430" y="461010"/>
                    </a:cubicBezTo>
                    <a:cubicBezTo>
                      <a:pt x="5080" y="455930"/>
                      <a:pt x="0" y="445770"/>
                      <a:pt x="0" y="431800"/>
                    </a:cubicBezTo>
                    <a:cubicBezTo>
                      <a:pt x="3810" y="387350"/>
                      <a:pt x="107950" y="238760"/>
                      <a:pt x="161290" y="162560"/>
                    </a:cubicBezTo>
                    <a:cubicBezTo>
                      <a:pt x="204470" y="101600"/>
                      <a:pt x="255270" y="25400"/>
                      <a:pt x="289560" y="7620"/>
                    </a:cubicBezTo>
                    <a:cubicBezTo>
                      <a:pt x="304800" y="0"/>
                      <a:pt x="322580" y="0"/>
                      <a:pt x="331470" y="5080"/>
                    </a:cubicBezTo>
                    <a:cubicBezTo>
                      <a:pt x="336550" y="8890"/>
                      <a:pt x="340360" y="20320"/>
                      <a:pt x="339090" y="26670"/>
                    </a:cubicBezTo>
                    <a:cubicBezTo>
                      <a:pt x="337820" y="34290"/>
                      <a:pt x="325120" y="45720"/>
                      <a:pt x="325120" y="45720"/>
                    </a:cubicBezTo>
                  </a:path>
                </a:pathLst>
              </a:custGeom>
              <a:solidFill>
                <a:srgbClr val="0571D3"/>
              </a:solidFill>
              <a:ln cap="sq">
                <a:noFill/>
                <a:prstDash val="solid"/>
                <a:miter/>
              </a:ln>
            </p:spPr>
          </p:sp>
        </p:grpSp>
        <p:grpSp>
          <p:nvGrpSpPr>
            <p:cNvPr id="137" name="Group 137"/>
            <p:cNvGrpSpPr/>
            <p:nvPr/>
          </p:nvGrpSpPr>
          <p:grpSpPr>
            <a:xfrm>
              <a:off x="9517389" y="9008440"/>
              <a:ext cx="288290" cy="307340"/>
              <a:chOff x="0" y="0"/>
              <a:chExt cx="288290" cy="307340"/>
            </a:xfrm>
          </p:grpSpPr>
          <p:sp>
            <p:nvSpPr>
              <p:cNvPr id="138" name="Freeform 138"/>
              <p:cNvSpPr/>
              <p:nvPr/>
            </p:nvSpPr>
            <p:spPr>
              <a:xfrm>
                <a:off x="46990" y="46990"/>
                <a:ext cx="195580" cy="210820"/>
              </a:xfrm>
              <a:custGeom>
                <a:avLst/>
                <a:gdLst/>
                <a:ahLst/>
                <a:cxnLst/>
                <a:rect l="l" t="t" r="r" b="b"/>
                <a:pathLst>
                  <a:path w="195580" h="210820">
                    <a:moveTo>
                      <a:pt x="152400" y="208280"/>
                    </a:moveTo>
                    <a:cubicBezTo>
                      <a:pt x="6350" y="81280"/>
                      <a:pt x="0" y="39370"/>
                      <a:pt x="3810" y="21590"/>
                    </a:cubicBezTo>
                    <a:cubicBezTo>
                      <a:pt x="6350" y="12700"/>
                      <a:pt x="12700" y="6350"/>
                      <a:pt x="19050" y="3810"/>
                    </a:cubicBezTo>
                    <a:cubicBezTo>
                      <a:pt x="25400" y="0"/>
                      <a:pt x="36830" y="0"/>
                      <a:pt x="41910" y="5080"/>
                    </a:cubicBezTo>
                    <a:cubicBezTo>
                      <a:pt x="49530" y="10160"/>
                      <a:pt x="53340" y="33020"/>
                      <a:pt x="50800" y="40640"/>
                    </a:cubicBezTo>
                    <a:cubicBezTo>
                      <a:pt x="46990" y="46990"/>
                      <a:pt x="35560" y="52070"/>
                      <a:pt x="29210" y="52070"/>
                    </a:cubicBezTo>
                    <a:cubicBezTo>
                      <a:pt x="21590" y="52070"/>
                      <a:pt x="11430" y="46990"/>
                      <a:pt x="7620" y="40640"/>
                    </a:cubicBezTo>
                    <a:cubicBezTo>
                      <a:pt x="3810" y="33020"/>
                      <a:pt x="3810" y="15240"/>
                      <a:pt x="10160" y="10160"/>
                    </a:cubicBezTo>
                    <a:cubicBezTo>
                      <a:pt x="16510" y="3810"/>
                      <a:pt x="38100" y="1270"/>
                      <a:pt x="46990" y="7620"/>
                    </a:cubicBezTo>
                    <a:cubicBezTo>
                      <a:pt x="60960" y="17780"/>
                      <a:pt x="50800" y="60960"/>
                      <a:pt x="67310" y="85090"/>
                    </a:cubicBezTo>
                    <a:cubicBezTo>
                      <a:pt x="90170" y="119380"/>
                      <a:pt x="180340" y="152400"/>
                      <a:pt x="190500" y="176530"/>
                    </a:cubicBezTo>
                    <a:cubicBezTo>
                      <a:pt x="195580" y="187960"/>
                      <a:pt x="191770" y="200660"/>
                      <a:pt x="186690" y="205740"/>
                    </a:cubicBezTo>
                    <a:cubicBezTo>
                      <a:pt x="180340" y="210820"/>
                      <a:pt x="152400" y="208280"/>
                      <a:pt x="152400" y="208280"/>
                    </a:cubicBezTo>
                  </a:path>
                </a:pathLst>
              </a:custGeom>
              <a:solidFill>
                <a:srgbClr val="0571D3"/>
              </a:solidFill>
              <a:ln cap="sq">
                <a:noFill/>
                <a:prstDash val="solid"/>
                <a:miter/>
              </a:ln>
            </p:spPr>
          </p:sp>
        </p:grpSp>
        <p:grpSp>
          <p:nvGrpSpPr>
            <p:cNvPr id="139" name="Group 139"/>
            <p:cNvGrpSpPr/>
            <p:nvPr/>
          </p:nvGrpSpPr>
          <p:grpSpPr>
            <a:xfrm>
              <a:off x="9471669" y="8764600"/>
              <a:ext cx="314960" cy="356870"/>
              <a:chOff x="0" y="0"/>
              <a:chExt cx="314960" cy="356870"/>
            </a:xfrm>
          </p:grpSpPr>
          <p:sp>
            <p:nvSpPr>
              <p:cNvPr id="140" name="Freeform 140"/>
              <p:cNvSpPr/>
              <p:nvPr/>
            </p:nvSpPr>
            <p:spPr>
              <a:xfrm>
                <a:off x="50800" y="48260"/>
                <a:ext cx="213360" cy="260350"/>
              </a:xfrm>
              <a:custGeom>
                <a:avLst/>
                <a:gdLst/>
                <a:ahLst/>
                <a:cxnLst/>
                <a:rect l="l" t="t" r="r" b="b"/>
                <a:pathLst>
                  <a:path w="213360" h="260350">
                    <a:moveTo>
                      <a:pt x="0" y="233680"/>
                    </a:moveTo>
                    <a:cubicBezTo>
                      <a:pt x="3810" y="163830"/>
                      <a:pt x="11430" y="142240"/>
                      <a:pt x="22860" y="123190"/>
                    </a:cubicBezTo>
                    <a:cubicBezTo>
                      <a:pt x="34290" y="104140"/>
                      <a:pt x="50800" y="90170"/>
                      <a:pt x="71120" y="72390"/>
                    </a:cubicBezTo>
                    <a:cubicBezTo>
                      <a:pt x="97790" y="49530"/>
                      <a:pt x="153670" y="8890"/>
                      <a:pt x="176530" y="2540"/>
                    </a:cubicBezTo>
                    <a:cubicBezTo>
                      <a:pt x="186690" y="0"/>
                      <a:pt x="194310" y="1270"/>
                      <a:pt x="200660" y="5080"/>
                    </a:cubicBezTo>
                    <a:cubicBezTo>
                      <a:pt x="207010" y="8890"/>
                      <a:pt x="212090" y="19050"/>
                      <a:pt x="212090" y="25400"/>
                    </a:cubicBezTo>
                    <a:cubicBezTo>
                      <a:pt x="212090" y="33020"/>
                      <a:pt x="207010" y="43180"/>
                      <a:pt x="200660" y="46990"/>
                    </a:cubicBezTo>
                    <a:cubicBezTo>
                      <a:pt x="195580" y="50800"/>
                      <a:pt x="184150" y="52070"/>
                      <a:pt x="177800" y="49530"/>
                    </a:cubicBezTo>
                    <a:cubicBezTo>
                      <a:pt x="171450" y="48260"/>
                      <a:pt x="163830" y="39370"/>
                      <a:pt x="162560" y="31750"/>
                    </a:cubicBezTo>
                    <a:cubicBezTo>
                      <a:pt x="160020" y="25400"/>
                      <a:pt x="162560" y="13970"/>
                      <a:pt x="167640" y="8890"/>
                    </a:cubicBezTo>
                    <a:cubicBezTo>
                      <a:pt x="173990" y="3810"/>
                      <a:pt x="191770" y="0"/>
                      <a:pt x="198120" y="3810"/>
                    </a:cubicBezTo>
                    <a:cubicBezTo>
                      <a:pt x="205740" y="8890"/>
                      <a:pt x="213360" y="25400"/>
                      <a:pt x="208280" y="39370"/>
                    </a:cubicBezTo>
                    <a:cubicBezTo>
                      <a:pt x="199390" y="68580"/>
                      <a:pt x="85090" y="111760"/>
                      <a:pt x="60960" y="153670"/>
                    </a:cubicBezTo>
                    <a:cubicBezTo>
                      <a:pt x="41910" y="184150"/>
                      <a:pt x="57150" y="237490"/>
                      <a:pt x="44450" y="251460"/>
                    </a:cubicBezTo>
                    <a:cubicBezTo>
                      <a:pt x="36830" y="259080"/>
                      <a:pt x="22860" y="260350"/>
                      <a:pt x="16510" y="257810"/>
                    </a:cubicBezTo>
                    <a:cubicBezTo>
                      <a:pt x="8890" y="255270"/>
                      <a:pt x="0" y="233680"/>
                      <a:pt x="0" y="233680"/>
                    </a:cubicBezTo>
                  </a:path>
                </a:pathLst>
              </a:custGeom>
              <a:solidFill>
                <a:srgbClr val="0571D3"/>
              </a:solidFill>
              <a:ln cap="sq">
                <a:noFill/>
                <a:prstDash val="solid"/>
                <a:miter/>
              </a:ln>
            </p:spPr>
          </p:sp>
        </p:grpSp>
        <p:grpSp>
          <p:nvGrpSpPr>
            <p:cNvPr id="141" name="Group 141"/>
            <p:cNvGrpSpPr/>
            <p:nvPr/>
          </p:nvGrpSpPr>
          <p:grpSpPr>
            <a:xfrm>
              <a:off x="9624069" y="8604580"/>
              <a:ext cx="312420" cy="287020"/>
              <a:chOff x="0" y="0"/>
              <a:chExt cx="312420" cy="287020"/>
            </a:xfrm>
          </p:grpSpPr>
          <p:sp>
            <p:nvSpPr>
              <p:cNvPr id="142" name="Freeform 142"/>
              <p:cNvSpPr/>
              <p:nvPr/>
            </p:nvSpPr>
            <p:spPr>
              <a:xfrm>
                <a:off x="49530" y="46990"/>
                <a:ext cx="212090" cy="191770"/>
              </a:xfrm>
              <a:custGeom>
                <a:avLst/>
                <a:gdLst/>
                <a:ahLst/>
                <a:cxnLst/>
                <a:rect l="l" t="t" r="r" b="b"/>
                <a:pathLst>
                  <a:path w="212090" h="191770">
                    <a:moveTo>
                      <a:pt x="1270" y="153670"/>
                    </a:moveTo>
                    <a:cubicBezTo>
                      <a:pt x="41910" y="100330"/>
                      <a:pt x="74930" y="93980"/>
                      <a:pt x="97790" y="76200"/>
                    </a:cubicBezTo>
                    <a:cubicBezTo>
                      <a:pt x="124460" y="57150"/>
                      <a:pt x="152400" y="11430"/>
                      <a:pt x="172720" y="3810"/>
                    </a:cubicBezTo>
                    <a:cubicBezTo>
                      <a:pt x="184150" y="0"/>
                      <a:pt x="198120" y="2540"/>
                      <a:pt x="203200" y="7620"/>
                    </a:cubicBezTo>
                    <a:cubicBezTo>
                      <a:pt x="209550" y="13970"/>
                      <a:pt x="210820" y="30480"/>
                      <a:pt x="208280" y="38100"/>
                    </a:cubicBezTo>
                    <a:cubicBezTo>
                      <a:pt x="204470" y="44450"/>
                      <a:pt x="194310" y="50800"/>
                      <a:pt x="187960" y="50800"/>
                    </a:cubicBezTo>
                    <a:cubicBezTo>
                      <a:pt x="180340" y="52070"/>
                      <a:pt x="168910" y="48260"/>
                      <a:pt x="166370" y="41910"/>
                    </a:cubicBezTo>
                    <a:cubicBezTo>
                      <a:pt x="161290" y="34290"/>
                      <a:pt x="163830" y="11430"/>
                      <a:pt x="170180" y="5080"/>
                    </a:cubicBezTo>
                    <a:cubicBezTo>
                      <a:pt x="176530" y="0"/>
                      <a:pt x="194310" y="1270"/>
                      <a:pt x="201930" y="6350"/>
                    </a:cubicBezTo>
                    <a:cubicBezTo>
                      <a:pt x="207010" y="10160"/>
                      <a:pt x="212090" y="19050"/>
                      <a:pt x="210820" y="27940"/>
                    </a:cubicBezTo>
                    <a:cubicBezTo>
                      <a:pt x="209550" y="43180"/>
                      <a:pt x="185420" y="69850"/>
                      <a:pt x="166370" y="86360"/>
                    </a:cubicBezTo>
                    <a:cubicBezTo>
                      <a:pt x="146050" y="102870"/>
                      <a:pt x="111760" y="107950"/>
                      <a:pt x="88900" y="124460"/>
                    </a:cubicBezTo>
                    <a:cubicBezTo>
                      <a:pt x="67310" y="142240"/>
                      <a:pt x="50800" y="182880"/>
                      <a:pt x="33020" y="187960"/>
                    </a:cubicBezTo>
                    <a:cubicBezTo>
                      <a:pt x="24130" y="191770"/>
                      <a:pt x="10160" y="187960"/>
                      <a:pt x="5080" y="181610"/>
                    </a:cubicBezTo>
                    <a:cubicBezTo>
                      <a:pt x="0" y="176530"/>
                      <a:pt x="1270" y="153670"/>
                      <a:pt x="1270" y="153670"/>
                    </a:cubicBezTo>
                  </a:path>
                </a:pathLst>
              </a:custGeom>
              <a:solidFill>
                <a:srgbClr val="0571D3"/>
              </a:solidFill>
              <a:ln cap="sq">
                <a:noFill/>
                <a:prstDash val="solid"/>
                <a:miter/>
              </a:ln>
            </p:spPr>
          </p:sp>
        </p:grpSp>
        <p:grpSp>
          <p:nvGrpSpPr>
            <p:cNvPr id="143" name="Group 143"/>
            <p:cNvGrpSpPr/>
            <p:nvPr/>
          </p:nvGrpSpPr>
          <p:grpSpPr>
            <a:xfrm>
              <a:off x="9822189" y="8604580"/>
              <a:ext cx="367030" cy="288290"/>
              <a:chOff x="0" y="0"/>
              <a:chExt cx="367030" cy="288290"/>
            </a:xfrm>
          </p:grpSpPr>
          <p:sp>
            <p:nvSpPr>
              <p:cNvPr id="144" name="Freeform 144"/>
              <p:cNvSpPr/>
              <p:nvPr/>
            </p:nvSpPr>
            <p:spPr>
              <a:xfrm>
                <a:off x="45720" y="50800"/>
                <a:ext cx="273050" cy="187960"/>
              </a:xfrm>
              <a:custGeom>
                <a:avLst/>
                <a:gdLst/>
                <a:ahLst/>
                <a:cxnLst/>
                <a:rect l="l" t="t" r="r" b="b"/>
                <a:pathLst>
                  <a:path w="273050" h="187960">
                    <a:moveTo>
                      <a:pt x="36830" y="0"/>
                    </a:moveTo>
                    <a:cubicBezTo>
                      <a:pt x="273050" y="157480"/>
                      <a:pt x="270510" y="170180"/>
                      <a:pt x="265430" y="176530"/>
                    </a:cubicBezTo>
                    <a:cubicBezTo>
                      <a:pt x="259080" y="182880"/>
                      <a:pt x="241300" y="187960"/>
                      <a:pt x="234950" y="184150"/>
                    </a:cubicBezTo>
                    <a:cubicBezTo>
                      <a:pt x="227330" y="179070"/>
                      <a:pt x="218440" y="156210"/>
                      <a:pt x="223520" y="148590"/>
                    </a:cubicBezTo>
                    <a:cubicBezTo>
                      <a:pt x="227330" y="140970"/>
                      <a:pt x="250190" y="134620"/>
                      <a:pt x="257810" y="138430"/>
                    </a:cubicBezTo>
                    <a:cubicBezTo>
                      <a:pt x="265430" y="142240"/>
                      <a:pt x="273050" y="160020"/>
                      <a:pt x="270510" y="167640"/>
                    </a:cubicBezTo>
                    <a:cubicBezTo>
                      <a:pt x="266700" y="175260"/>
                      <a:pt x="252730" y="185420"/>
                      <a:pt x="237490" y="185420"/>
                    </a:cubicBezTo>
                    <a:cubicBezTo>
                      <a:pt x="195580" y="182880"/>
                      <a:pt x="33020" y="77470"/>
                      <a:pt x="10160" y="41910"/>
                    </a:cubicBezTo>
                    <a:cubicBezTo>
                      <a:pt x="1270" y="29210"/>
                      <a:pt x="0" y="15240"/>
                      <a:pt x="5080" y="7620"/>
                    </a:cubicBezTo>
                    <a:cubicBezTo>
                      <a:pt x="8890" y="1270"/>
                      <a:pt x="36830" y="0"/>
                      <a:pt x="36830" y="0"/>
                    </a:cubicBezTo>
                  </a:path>
                </a:pathLst>
              </a:custGeom>
              <a:solidFill>
                <a:srgbClr val="0571D3"/>
              </a:solidFill>
              <a:ln cap="sq">
                <a:noFill/>
                <a:prstDash val="solid"/>
                <a:miter/>
              </a:ln>
            </p:spPr>
          </p:sp>
        </p:grpSp>
        <p:grpSp>
          <p:nvGrpSpPr>
            <p:cNvPr id="145" name="Group 145"/>
            <p:cNvGrpSpPr/>
            <p:nvPr/>
          </p:nvGrpSpPr>
          <p:grpSpPr>
            <a:xfrm>
              <a:off x="10036819" y="8729040"/>
              <a:ext cx="165100" cy="417830"/>
              <a:chOff x="0" y="0"/>
              <a:chExt cx="165100" cy="417830"/>
            </a:xfrm>
          </p:grpSpPr>
          <p:sp>
            <p:nvSpPr>
              <p:cNvPr id="146" name="Freeform 146"/>
              <p:cNvSpPr/>
              <p:nvPr/>
            </p:nvSpPr>
            <p:spPr>
              <a:xfrm>
                <a:off x="34290" y="49530"/>
                <a:ext cx="80010" cy="317500"/>
              </a:xfrm>
              <a:custGeom>
                <a:avLst/>
                <a:gdLst/>
                <a:ahLst/>
                <a:cxnLst/>
                <a:rect l="l" t="t" r="r" b="b"/>
                <a:pathLst>
                  <a:path w="80010" h="317500">
                    <a:moveTo>
                      <a:pt x="67310" y="25400"/>
                    </a:moveTo>
                    <a:cubicBezTo>
                      <a:pt x="73660" y="307340"/>
                      <a:pt x="60960" y="316230"/>
                      <a:pt x="52070" y="317500"/>
                    </a:cubicBezTo>
                    <a:cubicBezTo>
                      <a:pt x="45720" y="317500"/>
                      <a:pt x="35560" y="311150"/>
                      <a:pt x="31750" y="304800"/>
                    </a:cubicBezTo>
                    <a:cubicBezTo>
                      <a:pt x="27940" y="297180"/>
                      <a:pt x="29210" y="280670"/>
                      <a:pt x="35560" y="274320"/>
                    </a:cubicBezTo>
                    <a:cubicBezTo>
                      <a:pt x="40640" y="267970"/>
                      <a:pt x="58420" y="265430"/>
                      <a:pt x="66040" y="269240"/>
                    </a:cubicBezTo>
                    <a:cubicBezTo>
                      <a:pt x="72390" y="271780"/>
                      <a:pt x="80010" y="281940"/>
                      <a:pt x="78740" y="288290"/>
                    </a:cubicBezTo>
                    <a:cubicBezTo>
                      <a:pt x="78740" y="297180"/>
                      <a:pt x="63500" y="316230"/>
                      <a:pt x="54610" y="317500"/>
                    </a:cubicBezTo>
                    <a:cubicBezTo>
                      <a:pt x="46990" y="317500"/>
                      <a:pt x="36830" y="311150"/>
                      <a:pt x="29210" y="299720"/>
                    </a:cubicBezTo>
                    <a:cubicBezTo>
                      <a:pt x="10160" y="264160"/>
                      <a:pt x="0" y="67310"/>
                      <a:pt x="16510" y="25400"/>
                    </a:cubicBezTo>
                    <a:cubicBezTo>
                      <a:pt x="22860" y="10160"/>
                      <a:pt x="36830" y="0"/>
                      <a:pt x="45720" y="1270"/>
                    </a:cubicBezTo>
                    <a:cubicBezTo>
                      <a:pt x="53340" y="1270"/>
                      <a:pt x="67310" y="25400"/>
                      <a:pt x="67310" y="25400"/>
                    </a:cubicBezTo>
                  </a:path>
                </a:pathLst>
              </a:custGeom>
              <a:solidFill>
                <a:srgbClr val="0571D3"/>
              </a:solidFill>
              <a:ln cap="sq">
                <a:noFill/>
                <a:prstDash val="solid"/>
                <a:miter/>
              </a:ln>
            </p:spPr>
          </p:sp>
        </p:grpSp>
        <p:grpSp>
          <p:nvGrpSpPr>
            <p:cNvPr id="147" name="Group 147"/>
            <p:cNvGrpSpPr/>
            <p:nvPr/>
          </p:nvGrpSpPr>
          <p:grpSpPr>
            <a:xfrm>
              <a:off x="9991099" y="9005900"/>
              <a:ext cx="210820" cy="336550"/>
              <a:chOff x="0" y="0"/>
              <a:chExt cx="210820" cy="336550"/>
            </a:xfrm>
          </p:grpSpPr>
          <p:sp>
            <p:nvSpPr>
              <p:cNvPr id="148" name="Freeform 148"/>
              <p:cNvSpPr/>
              <p:nvPr/>
            </p:nvSpPr>
            <p:spPr>
              <a:xfrm>
                <a:off x="48260" y="49530"/>
                <a:ext cx="110490" cy="237490"/>
              </a:xfrm>
              <a:custGeom>
                <a:avLst/>
                <a:gdLst/>
                <a:ahLst/>
                <a:cxnLst/>
                <a:rect l="l" t="t" r="r" b="b"/>
                <a:pathLst>
                  <a:path w="110490" h="237490">
                    <a:moveTo>
                      <a:pt x="110490" y="26670"/>
                    </a:moveTo>
                    <a:cubicBezTo>
                      <a:pt x="88900" y="147320"/>
                      <a:pt x="66040" y="210820"/>
                      <a:pt x="46990" y="227330"/>
                    </a:cubicBezTo>
                    <a:cubicBezTo>
                      <a:pt x="38100" y="234950"/>
                      <a:pt x="25400" y="237490"/>
                      <a:pt x="17780" y="233680"/>
                    </a:cubicBezTo>
                    <a:cubicBezTo>
                      <a:pt x="10160" y="231140"/>
                      <a:pt x="1270" y="214630"/>
                      <a:pt x="2540" y="207010"/>
                    </a:cubicBezTo>
                    <a:cubicBezTo>
                      <a:pt x="5080" y="199390"/>
                      <a:pt x="24130" y="185420"/>
                      <a:pt x="33020" y="186690"/>
                    </a:cubicBezTo>
                    <a:cubicBezTo>
                      <a:pt x="39370" y="186690"/>
                      <a:pt x="48260" y="194310"/>
                      <a:pt x="50800" y="201930"/>
                    </a:cubicBezTo>
                    <a:cubicBezTo>
                      <a:pt x="53340" y="208280"/>
                      <a:pt x="53340" y="219710"/>
                      <a:pt x="49530" y="224790"/>
                    </a:cubicBezTo>
                    <a:cubicBezTo>
                      <a:pt x="44450" y="231140"/>
                      <a:pt x="27940" y="237490"/>
                      <a:pt x="20320" y="234950"/>
                    </a:cubicBezTo>
                    <a:cubicBezTo>
                      <a:pt x="12700" y="232410"/>
                      <a:pt x="3810" y="222250"/>
                      <a:pt x="2540" y="209550"/>
                    </a:cubicBezTo>
                    <a:cubicBezTo>
                      <a:pt x="0" y="187960"/>
                      <a:pt x="39370" y="140970"/>
                      <a:pt x="49530" y="106680"/>
                    </a:cubicBezTo>
                    <a:cubicBezTo>
                      <a:pt x="58420" y="76200"/>
                      <a:pt x="52070" y="30480"/>
                      <a:pt x="63500" y="13970"/>
                    </a:cubicBezTo>
                    <a:cubicBezTo>
                      <a:pt x="69850" y="5080"/>
                      <a:pt x="81280" y="0"/>
                      <a:pt x="88900" y="1270"/>
                    </a:cubicBezTo>
                    <a:cubicBezTo>
                      <a:pt x="96520" y="2540"/>
                      <a:pt x="110490" y="26670"/>
                      <a:pt x="110490" y="26670"/>
                    </a:cubicBezTo>
                  </a:path>
                </a:pathLst>
              </a:custGeom>
              <a:solidFill>
                <a:srgbClr val="0571D3"/>
              </a:solidFill>
              <a:ln cap="sq">
                <a:noFill/>
                <a:prstDash val="solid"/>
                <a:miter/>
              </a:ln>
            </p:spPr>
          </p:sp>
        </p:grpSp>
        <p:grpSp>
          <p:nvGrpSpPr>
            <p:cNvPr id="149" name="Group 149"/>
            <p:cNvGrpSpPr/>
            <p:nvPr/>
          </p:nvGrpSpPr>
          <p:grpSpPr>
            <a:xfrm>
              <a:off x="9852669" y="9272600"/>
              <a:ext cx="267970" cy="439420"/>
              <a:chOff x="0" y="0"/>
              <a:chExt cx="267970" cy="439420"/>
            </a:xfrm>
          </p:grpSpPr>
          <p:sp>
            <p:nvSpPr>
              <p:cNvPr id="150" name="Freeform 150"/>
              <p:cNvSpPr/>
              <p:nvPr/>
            </p:nvSpPr>
            <p:spPr>
              <a:xfrm>
                <a:off x="48260" y="48260"/>
                <a:ext cx="167640" cy="341630"/>
              </a:xfrm>
              <a:custGeom>
                <a:avLst/>
                <a:gdLst/>
                <a:ahLst/>
                <a:cxnLst/>
                <a:rect l="l" t="t" r="r" b="b"/>
                <a:pathLst>
                  <a:path w="167640" h="341630">
                    <a:moveTo>
                      <a:pt x="167640" y="31750"/>
                    </a:moveTo>
                    <a:cubicBezTo>
                      <a:pt x="133350" y="200660"/>
                      <a:pt x="124460" y="213360"/>
                      <a:pt x="111760" y="234950"/>
                    </a:cubicBezTo>
                    <a:cubicBezTo>
                      <a:pt x="93980" y="265430"/>
                      <a:pt x="63500" y="326390"/>
                      <a:pt x="41910" y="336550"/>
                    </a:cubicBezTo>
                    <a:cubicBezTo>
                      <a:pt x="30480" y="341630"/>
                      <a:pt x="17780" y="339090"/>
                      <a:pt x="10160" y="334010"/>
                    </a:cubicBezTo>
                    <a:cubicBezTo>
                      <a:pt x="5080" y="330200"/>
                      <a:pt x="0" y="318770"/>
                      <a:pt x="2540" y="312420"/>
                    </a:cubicBezTo>
                    <a:cubicBezTo>
                      <a:pt x="5080" y="303530"/>
                      <a:pt x="24130" y="288290"/>
                      <a:pt x="31750" y="290830"/>
                    </a:cubicBezTo>
                    <a:cubicBezTo>
                      <a:pt x="40640" y="292100"/>
                      <a:pt x="54610" y="312420"/>
                      <a:pt x="52070" y="321310"/>
                    </a:cubicBezTo>
                    <a:cubicBezTo>
                      <a:pt x="50800" y="328930"/>
                      <a:pt x="27940" y="341630"/>
                      <a:pt x="20320" y="339090"/>
                    </a:cubicBezTo>
                    <a:cubicBezTo>
                      <a:pt x="12700" y="336550"/>
                      <a:pt x="2540" y="320040"/>
                      <a:pt x="3810" y="306070"/>
                    </a:cubicBezTo>
                    <a:cubicBezTo>
                      <a:pt x="5080" y="283210"/>
                      <a:pt x="54610" y="251460"/>
                      <a:pt x="72390" y="210820"/>
                    </a:cubicBezTo>
                    <a:cubicBezTo>
                      <a:pt x="96520" y="160020"/>
                      <a:pt x="97790" y="41910"/>
                      <a:pt x="120650" y="15240"/>
                    </a:cubicBezTo>
                    <a:cubicBezTo>
                      <a:pt x="129540" y="5080"/>
                      <a:pt x="143510" y="0"/>
                      <a:pt x="151130" y="2540"/>
                    </a:cubicBezTo>
                    <a:cubicBezTo>
                      <a:pt x="158750" y="5080"/>
                      <a:pt x="167640" y="31750"/>
                      <a:pt x="167640" y="31750"/>
                    </a:cubicBezTo>
                  </a:path>
                </a:pathLst>
              </a:custGeom>
              <a:solidFill>
                <a:srgbClr val="0571D3"/>
              </a:solidFill>
              <a:ln cap="sq">
                <a:noFill/>
                <a:prstDash val="solid"/>
                <a:miter/>
              </a:ln>
            </p:spPr>
          </p:sp>
        </p:grpSp>
        <p:grpSp>
          <p:nvGrpSpPr>
            <p:cNvPr id="151" name="Group 151"/>
            <p:cNvGrpSpPr/>
            <p:nvPr/>
          </p:nvGrpSpPr>
          <p:grpSpPr>
            <a:xfrm>
              <a:off x="7091689" y="7019620"/>
              <a:ext cx="453390" cy="152400"/>
              <a:chOff x="0" y="0"/>
              <a:chExt cx="453390" cy="152400"/>
            </a:xfrm>
          </p:grpSpPr>
          <p:sp>
            <p:nvSpPr>
              <p:cNvPr id="152" name="Freeform 152"/>
              <p:cNvSpPr/>
              <p:nvPr/>
            </p:nvSpPr>
            <p:spPr>
              <a:xfrm>
                <a:off x="50800" y="30480"/>
                <a:ext cx="351790" cy="72390"/>
              </a:xfrm>
              <a:custGeom>
                <a:avLst/>
                <a:gdLst/>
                <a:ahLst/>
                <a:cxnLst/>
                <a:rect l="l" t="t" r="r" b="b"/>
                <a:pathLst>
                  <a:path w="351790" h="72390">
                    <a:moveTo>
                      <a:pt x="326390" y="71120"/>
                    </a:moveTo>
                    <a:cubicBezTo>
                      <a:pt x="5080" y="60960"/>
                      <a:pt x="0" y="44450"/>
                      <a:pt x="2540" y="35560"/>
                    </a:cubicBezTo>
                    <a:cubicBezTo>
                      <a:pt x="5080" y="27940"/>
                      <a:pt x="20320" y="19050"/>
                      <a:pt x="29210" y="20320"/>
                    </a:cubicBezTo>
                    <a:cubicBezTo>
                      <a:pt x="36830" y="20320"/>
                      <a:pt x="49530" y="33020"/>
                      <a:pt x="50800" y="40640"/>
                    </a:cubicBezTo>
                    <a:cubicBezTo>
                      <a:pt x="52070" y="48260"/>
                      <a:pt x="48260" y="58420"/>
                      <a:pt x="43180" y="63500"/>
                    </a:cubicBezTo>
                    <a:cubicBezTo>
                      <a:pt x="38100" y="68580"/>
                      <a:pt x="26670" y="72390"/>
                      <a:pt x="20320" y="69850"/>
                    </a:cubicBezTo>
                    <a:cubicBezTo>
                      <a:pt x="12700" y="67310"/>
                      <a:pt x="0" y="54610"/>
                      <a:pt x="0" y="46990"/>
                    </a:cubicBezTo>
                    <a:cubicBezTo>
                      <a:pt x="1270" y="38100"/>
                      <a:pt x="10160" y="26670"/>
                      <a:pt x="25400" y="20320"/>
                    </a:cubicBezTo>
                    <a:cubicBezTo>
                      <a:pt x="69850" y="1270"/>
                      <a:pt x="281940" y="0"/>
                      <a:pt x="326390" y="20320"/>
                    </a:cubicBezTo>
                    <a:cubicBezTo>
                      <a:pt x="341630" y="26670"/>
                      <a:pt x="351790" y="39370"/>
                      <a:pt x="351790" y="48260"/>
                    </a:cubicBezTo>
                    <a:cubicBezTo>
                      <a:pt x="350520" y="55880"/>
                      <a:pt x="326390" y="71120"/>
                      <a:pt x="326390" y="71120"/>
                    </a:cubicBezTo>
                  </a:path>
                </a:pathLst>
              </a:custGeom>
              <a:solidFill>
                <a:srgbClr val="0571D3"/>
              </a:solidFill>
              <a:ln cap="sq">
                <a:noFill/>
                <a:prstDash val="solid"/>
                <a:miter/>
              </a:ln>
            </p:spPr>
          </p:sp>
        </p:grpSp>
        <p:grpSp>
          <p:nvGrpSpPr>
            <p:cNvPr id="153" name="Group 153"/>
            <p:cNvGrpSpPr/>
            <p:nvPr/>
          </p:nvGrpSpPr>
          <p:grpSpPr>
            <a:xfrm>
              <a:off x="7034539" y="7019620"/>
              <a:ext cx="210820" cy="660400"/>
              <a:chOff x="0" y="0"/>
              <a:chExt cx="210820" cy="660400"/>
            </a:xfrm>
          </p:grpSpPr>
          <p:sp>
            <p:nvSpPr>
              <p:cNvPr id="154" name="Freeform 154"/>
              <p:cNvSpPr/>
              <p:nvPr/>
            </p:nvSpPr>
            <p:spPr>
              <a:xfrm>
                <a:off x="43180" y="49530"/>
                <a:ext cx="115570" cy="561340"/>
              </a:xfrm>
              <a:custGeom>
                <a:avLst/>
                <a:gdLst/>
                <a:ahLst/>
                <a:cxnLst/>
                <a:rect l="l" t="t" r="r" b="b"/>
                <a:pathLst>
                  <a:path w="115570" h="561340">
                    <a:moveTo>
                      <a:pt x="115570" y="26670"/>
                    </a:moveTo>
                    <a:cubicBezTo>
                      <a:pt x="96520" y="433070"/>
                      <a:pt x="83820" y="461010"/>
                      <a:pt x="71120" y="481330"/>
                    </a:cubicBezTo>
                    <a:cubicBezTo>
                      <a:pt x="63500" y="495300"/>
                      <a:pt x="48260" y="500380"/>
                      <a:pt x="44450" y="510540"/>
                    </a:cubicBezTo>
                    <a:cubicBezTo>
                      <a:pt x="41910" y="521970"/>
                      <a:pt x="57150" y="541020"/>
                      <a:pt x="53340" y="549910"/>
                    </a:cubicBezTo>
                    <a:cubicBezTo>
                      <a:pt x="49530" y="556260"/>
                      <a:pt x="38100" y="560070"/>
                      <a:pt x="31750" y="560070"/>
                    </a:cubicBezTo>
                    <a:cubicBezTo>
                      <a:pt x="22860" y="558800"/>
                      <a:pt x="10160" y="547370"/>
                      <a:pt x="7620" y="539750"/>
                    </a:cubicBezTo>
                    <a:cubicBezTo>
                      <a:pt x="6350" y="533400"/>
                      <a:pt x="10160" y="521970"/>
                      <a:pt x="13970" y="516890"/>
                    </a:cubicBezTo>
                    <a:cubicBezTo>
                      <a:pt x="19050" y="511810"/>
                      <a:pt x="30480" y="508000"/>
                      <a:pt x="36830" y="509270"/>
                    </a:cubicBezTo>
                    <a:cubicBezTo>
                      <a:pt x="44450" y="511810"/>
                      <a:pt x="57150" y="523240"/>
                      <a:pt x="58420" y="532130"/>
                    </a:cubicBezTo>
                    <a:cubicBezTo>
                      <a:pt x="59690" y="538480"/>
                      <a:pt x="54610" y="548640"/>
                      <a:pt x="49530" y="553720"/>
                    </a:cubicBezTo>
                    <a:cubicBezTo>
                      <a:pt x="44450" y="558800"/>
                      <a:pt x="33020" y="561340"/>
                      <a:pt x="25400" y="558800"/>
                    </a:cubicBezTo>
                    <a:cubicBezTo>
                      <a:pt x="19050" y="556260"/>
                      <a:pt x="10160" y="547370"/>
                      <a:pt x="7620" y="534670"/>
                    </a:cubicBezTo>
                    <a:cubicBezTo>
                      <a:pt x="0" y="496570"/>
                      <a:pt x="54610" y="375920"/>
                      <a:pt x="64770" y="292100"/>
                    </a:cubicBezTo>
                    <a:cubicBezTo>
                      <a:pt x="76200" y="204470"/>
                      <a:pt x="46990" y="57150"/>
                      <a:pt x="66040" y="20320"/>
                    </a:cubicBezTo>
                    <a:cubicBezTo>
                      <a:pt x="72390" y="7620"/>
                      <a:pt x="85090" y="0"/>
                      <a:pt x="93980" y="1270"/>
                    </a:cubicBezTo>
                    <a:cubicBezTo>
                      <a:pt x="101600" y="2540"/>
                      <a:pt x="115570" y="26670"/>
                      <a:pt x="115570" y="26670"/>
                    </a:cubicBezTo>
                  </a:path>
                </a:pathLst>
              </a:custGeom>
              <a:solidFill>
                <a:srgbClr val="0571D3"/>
              </a:solidFill>
              <a:ln cap="sq">
                <a:noFill/>
                <a:prstDash val="solid"/>
                <a:miter/>
              </a:ln>
            </p:spPr>
          </p:sp>
        </p:grpSp>
        <p:grpSp>
          <p:nvGrpSpPr>
            <p:cNvPr id="155" name="Group 155"/>
            <p:cNvGrpSpPr/>
            <p:nvPr/>
          </p:nvGrpSpPr>
          <p:grpSpPr>
            <a:xfrm>
              <a:off x="7035809" y="7577150"/>
              <a:ext cx="252730" cy="355600"/>
              <a:chOff x="0" y="0"/>
              <a:chExt cx="252730" cy="355600"/>
            </a:xfrm>
          </p:grpSpPr>
          <p:sp>
            <p:nvSpPr>
              <p:cNvPr id="156" name="Freeform 156"/>
              <p:cNvSpPr/>
              <p:nvPr/>
            </p:nvSpPr>
            <p:spPr>
              <a:xfrm>
                <a:off x="50800" y="46990"/>
                <a:ext cx="153670" cy="260350"/>
              </a:xfrm>
              <a:custGeom>
                <a:avLst/>
                <a:gdLst/>
                <a:ahLst/>
                <a:cxnLst/>
                <a:rect l="l" t="t" r="r" b="b"/>
                <a:pathLst>
                  <a:path w="153670" h="260350">
                    <a:moveTo>
                      <a:pt x="46990" y="16510"/>
                    </a:moveTo>
                    <a:cubicBezTo>
                      <a:pt x="151130" y="238760"/>
                      <a:pt x="144780" y="252730"/>
                      <a:pt x="137160" y="256540"/>
                    </a:cubicBezTo>
                    <a:cubicBezTo>
                      <a:pt x="129540" y="260350"/>
                      <a:pt x="113030" y="254000"/>
                      <a:pt x="107950" y="248920"/>
                    </a:cubicBezTo>
                    <a:cubicBezTo>
                      <a:pt x="102870" y="243840"/>
                      <a:pt x="101600" y="231140"/>
                      <a:pt x="104140" y="224790"/>
                    </a:cubicBezTo>
                    <a:cubicBezTo>
                      <a:pt x="106680" y="217170"/>
                      <a:pt x="121920" y="208280"/>
                      <a:pt x="129540" y="208280"/>
                    </a:cubicBezTo>
                    <a:cubicBezTo>
                      <a:pt x="137160" y="208280"/>
                      <a:pt x="147320" y="214630"/>
                      <a:pt x="149860" y="220980"/>
                    </a:cubicBezTo>
                    <a:cubicBezTo>
                      <a:pt x="153670" y="227330"/>
                      <a:pt x="152400" y="246380"/>
                      <a:pt x="146050" y="251460"/>
                    </a:cubicBezTo>
                    <a:cubicBezTo>
                      <a:pt x="139700" y="256540"/>
                      <a:pt x="120650" y="256540"/>
                      <a:pt x="109220" y="250190"/>
                    </a:cubicBezTo>
                    <a:cubicBezTo>
                      <a:pt x="90170" y="240030"/>
                      <a:pt x="72390" y="201930"/>
                      <a:pt x="55880" y="170180"/>
                    </a:cubicBezTo>
                    <a:cubicBezTo>
                      <a:pt x="35560" y="132080"/>
                      <a:pt x="1270" y="64770"/>
                      <a:pt x="0" y="35560"/>
                    </a:cubicBezTo>
                    <a:cubicBezTo>
                      <a:pt x="0" y="20320"/>
                      <a:pt x="3810" y="6350"/>
                      <a:pt x="11430" y="3810"/>
                    </a:cubicBezTo>
                    <a:cubicBezTo>
                      <a:pt x="19050" y="0"/>
                      <a:pt x="46990" y="16510"/>
                      <a:pt x="46990" y="16510"/>
                    </a:cubicBezTo>
                  </a:path>
                </a:pathLst>
              </a:custGeom>
              <a:solidFill>
                <a:srgbClr val="0571D3"/>
              </a:solidFill>
              <a:ln cap="sq">
                <a:noFill/>
                <a:prstDash val="solid"/>
                <a:miter/>
              </a:ln>
            </p:spPr>
          </p:sp>
        </p:grpSp>
        <p:grpSp>
          <p:nvGrpSpPr>
            <p:cNvPr id="157" name="Group 157"/>
            <p:cNvGrpSpPr/>
            <p:nvPr/>
          </p:nvGrpSpPr>
          <p:grpSpPr>
            <a:xfrm>
              <a:off x="7219959" y="7734630"/>
              <a:ext cx="510540" cy="187960"/>
              <a:chOff x="0" y="0"/>
              <a:chExt cx="510540" cy="187960"/>
            </a:xfrm>
          </p:grpSpPr>
          <p:sp>
            <p:nvSpPr>
              <p:cNvPr id="158" name="Freeform 158"/>
              <p:cNvSpPr/>
              <p:nvPr/>
            </p:nvSpPr>
            <p:spPr>
              <a:xfrm>
                <a:off x="49530" y="44450"/>
                <a:ext cx="410210" cy="109220"/>
              </a:xfrm>
              <a:custGeom>
                <a:avLst/>
                <a:gdLst/>
                <a:ahLst/>
                <a:cxnLst/>
                <a:rect l="l" t="t" r="r" b="b"/>
                <a:pathLst>
                  <a:path w="410210" h="109220">
                    <a:moveTo>
                      <a:pt x="25400" y="41910"/>
                    </a:moveTo>
                    <a:cubicBezTo>
                      <a:pt x="304800" y="35560"/>
                      <a:pt x="356870" y="0"/>
                      <a:pt x="382270" y="6350"/>
                    </a:cubicBezTo>
                    <a:cubicBezTo>
                      <a:pt x="396240" y="10160"/>
                      <a:pt x="407670" y="22860"/>
                      <a:pt x="408940" y="31750"/>
                    </a:cubicBezTo>
                    <a:cubicBezTo>
                      <a:pt x="410210" y="39370"/>
                      <a:pt x="403860" y="49530"/>
                      <a:pt x="398780" y="53340"/>
                    </a:cubicBezTo>
                    <a:cubicBezTo>
                      <a:pt x="392430" y="57150"/>
                      <a:pt x="381000" y="58420"/>
                      <a:pt x="374650" y="55880"/>
                    </a:cubicBezTo>
                    <a:cubicBezTo>
                      <a:pt x="367030" y="52070"/>
                      <a:pt x="358140" y="38100"/>
                      <a:pt x="358140" y="29210"/>
                    </a:cubicBezTo>
                    <a:cubicBezTo>
                      <a:pt x="358140" y="22860"/>
                      <a:pt x="365760" y="12700"/>
                      <a:pt x="372110" y="10160"/>
                    </a:cubicBezTo>
                    <a:cubicBezTo>
                      <a:pt x="379730" y="7620"/>
                      <a:pt x="402590" y="13970"/>
                      <a:pt x="406400" y="21590"/>
                    </a:cubicBezTo>
                    <a:cubicBezTo>
                      <a:pt x="410210" y="27940"/>
                      <a:pt x="408940" y="43180"/>
                      <a:pt x="400050" y="52070"/>
                    </a:cubicBezTo>
                    <a:cubicBezTo>
                      <a:pt x="382270" y="71120"/>
                      <a:pt x="311150" y="85090"/>
                      <a:pt x="257810" y="91440"/>
                    </a:cubicBezTo>
                    <a:cubicBezTo>
                      <a:pt x="190500" y="101600"/>
                      <a:pt x="63500" y="109220"/>
                      <a:pt x="25400" y="92710"/>
                    </a:cubicBezTo>
                    <a:cubicBezTo>
                      <a:pt x="11430" y="85090"/>
                      <a:pt x="0" y="72390"/>
                      <a:pt x="1270" y="63500"/>
                    </a:cubicBezTo>
                    <a:cubicBezTo>
                      <a:pt x="1270" y="55880"/>
                      <a:pt x="25400" y="41910"/>
                      <a:pt x="25400" y="41910"/>
                    </a:cubicBezTo>
                  </a:path>
                </a:pathLst>
              </a:custGeom>
              <a:solidFill>
                <a:srgbClr val="0571D3"/>
              </a:solidFill>
              <a:ln cap="sq">
                <a:noFill/>
                <a:prstDash val="solid"/>
                <a:miter/>
              </a:ln>
            </p:spPr>
          </p:sp>
        </p:grpSp>
        <p:grpSp>
          <p:nvGrpSpPr>
            <p:cNvPr id="159" name="Group 159"/>
            <p:cNvGrpSpPr/>
            <p:nvPr/>
          </p:nvGrpSpPr>
          <p:grpSpPr>
            <a:xfrm>
              <a:off x="7592069" y="7737170"/>
              <a:ext cx="426720" cy="359410"/>
              <a:chOff x="0" y="0"/>
              <a:chExt cx="426720" cy="359410"/>
            </a:xfrm>
          </p:grpSpPr>
          <p:sp>
            <p:nvSpPr>
              <p:cNvPr id="160" name="Freeform 160"/>
              <p:cNvSpPr/>
              <p:nvPr/>
            </p:nvSpPr>
            <p:spPr>
              <a:xfrm>
                <a:off x="46990" y="50800"/>
                <a:ext cx="330200" cy="257810"/>
              </a:xfrm>
              <a:custGeom>
                <a:avLst/>
                <a:gdLst/>
                <a:ahLst/>
                <a:cxnLst/>
                <a:rect l="l" t="t" r="r" b="b"/>
                <a:pathLst>
                  <a:path w="330200" h="257810">
                    <a:moveTo>
                      <a:pt x="35560" y="0"/>
                    </a:moveTo>
                    <a:cubicBezTo>
                      <a:pt x="161290" y="58420"/>
                      <a:pt x="208280" y="102870"/>
                      <a:pt x="243840" y="135890"/>
                    </a:cubicBezTo>
                    <a:cubicBezTo>
                      <a:pt x="275590" y="166370"/>
                      <a:pt x="322580" y="204470"/>
                      <a:pt x="327660" y="224790"/>
                    </a:cubicBezTo>
                    <a:cubicBezTo>
                      <a:pt x="330200" y="234950"/>
                      <a:pt x="326390" y="243840"/>
                      <a:pt x="321310" y="248920"/>
                    </a:cubicBezTo>
                    <a:cubicBezTo>
                      <a:pt x="316230" y="254000"/>
                      <a:pt x="298450" y="256540"/>
                      <a:pt x="292100" y="254000"/>
                    </a:cubicBezTo>
                    <a:cubicBezTo>
                      <a:pt x="284480" y="251460"/>
                      <a:pt x="278130" y="241300"/>
                      <a:pt x="278130" y="234950"/>
                    </a:cubicBezTo>
                    <a:cubicBezTo>
                      <a:pt x="276860" y="227330"/>
                      <a:pt x="280670" y="215900"/>
                      <a:pt x="285750" y="212090"/>
                    </a:cubicBezTo>
                    <a:cubicBezTo>
                      <a:pt x="293370" y="207010"/>
                      <a:pt x="317500" y="209550"/>
                      <a:pt x="322580" y="215900"/>
                    </a:cubicBezTo>
                    <a:cubicBezTo>
                      <a:pt x="328930" y="220980"/>
                      <a:pt x="327660" y="240030"/>
                      <a:pt x="323850" y="246380"/>
                    </a:cubicBezTo>
                    <a:cubicBezTo>
                      <a:pt x="320040" y="252730"/>
                      <a:pt x="312420" y="257810"/>
                      <a:pt x="302260" y="256540"/>
                    </a:cubicBezTo>
                    <a:cubicBezTo>
                      <a:pt x="273050" y="252730"/>
                      <a:pt x="196850" y="147320"/>
                      <a:pt x="143510" y="110490"/>
                    </a:cubicBezTo>
                    <a:cubicBezTo>
                      <a:pt x="99060" y="80010"/>
                      <a:pt x="29210" y="67310"/>
                      <a:pt x="11430" y="44450"/>
                    </a:cubicBezTo>
                    <a:cubicBezTo>
                      <a:pt x="2540" y="33020"/>
                      <a:pt x="0" y="19050"/>
                      <a:pt x="3810" y="11430"/>
                    </a:cubicBezTo>
                    <a:cubicBezTo>
                      <a:pt x="7620" y="3810"/>
                      <a:pt x="35560" y="0"/>
                      <a:pt x="35560" y="0"/>
                    </a:cubicBezTo>
                  </a:path>
                </a:pathLst>
              </a:custGeom>
              <a:solidFill>
                <a:srgbClr val="0571D3"/>
              </a:solidFill>
              <a:ln cap="sq">
                <a:noFill/>
                <a:prstDash val="solid"/>
                <a:miter/>
              </a:ln>
            </p:spPr>
          </p:sp>
        </p:grpSp>
        <p:grpSp>
          <p:nvGrpSpPr>
            <p:cNvPr id="161" name="Group 161"/>
            <p:cNvGrpSpPr/>
            <p:nvPr/>
          </p:nvGrpSpPr>
          <p:grpSpPr>
            <a:xfrm>
              <a:off x="8517899" y="5592140"/>
              <a:ext cx="447040" cy="504190"/>
              <a:chOff x="0" y="0"/>
              <a:chExt cx="447040" cy="504190"/>
            </a:xfrm>
          </p:grpSpPr>
          <p:sp>
            <p:nvSpPr>
              <p:cNvPr id="162" name="Freeform 162"/>
              <p:cNvSpPr/>
              <p:nvPr/>
            </p:nvSpPr>
            <p:spPr>
              <a:xfrm>
                <a:off x="45720" y="46990"/>
                <a:ext cx="351790" cy="408940"/>
              </a:xfrm>
              <a:custGeom>
                <a:avLst/>
                <a:gdLst/>
                <a:ahLst/>
                <a:cxnLst/>
                <a:rect l="l" t="t" r="r" b="b"/>
                <a:pathLst>
                  <a:path w="351790" h="408940">
                    <a:moveTo>
                      <a:pt x="40640" y="3810"/>
                    </a:moveTo>
                    <a:cubicBezTo>
                      <a:pt x="218440" y="185420"/>
                      <a:pt x="293370" y="280670"/>
                      <a:pt x="322580" y="328930"/>
                    </a:cubicBezTo>
                    <a:cubicBezTo>
                      <a:pt x="337820" y="354330"/>
                      <a:pt x="351790" y="375920"/>
                      <a:pt x="350520" y="388620"/>
                    </a:cubicBezTo>
                    <a:cubicBezTo>
                      <a:pt x="349250" y="397510"/>
                      <a:pt x="340360" y="403860"/>
                      <a:pt x="334010" y="406400"/>
                    </a:cubicBezTo>
                    <a:cubicBezTo>
                      <a:pt x="326390" y="408940"/>
                      <a:pt x="314960" y="407670"/>
                      <a:pt x="309880" y="402590"/>
                    </a:cubicBezTo>
                    <a:cubicBezTo>
                      <a:pt x="304800" y="396240"/>
                      <a:pt x="302260" y="373380"/>
                      <a:pt x="306070" y="365760"/>
                    </a:cubicBezTo>
                    <a:cubicBezTo>
                      <a:pt x="309880" y="359410"/>
                      <a:pt x="321310" y="355600"/>
                      <a:pt x="327660" y="356870"/>
                    </a:cubicBezTo>
                    <a:cubicBezTo>
                      <a:pt x="335280" y="358140"/>
                      <a:pt x="345440" y="363220"/>
                      <a:pt x="347980" y="369570"/>
                    </a:cubicBezTo>
                    <a:cubicBezTo>
                      <a:pt x="350520" y="378460"/>
                      <a:pt x="344170" y="401320"/>
                      <a:pt x="336550" y="405130"/>
                    </a:cubicBezTo>
                    <a:cubicBezTo>
                      <a:pt x="328930" y="408940"/>
                      <a:pt x="318770" y="406400"/>
                      <a:pt x="306070" y="398780"/>
                    </a:cubicBezTo>
                    <a:cubicBezTo>
                      <a:pt x="266700" y="373380"/>
                      <a:pt x="170180" y="203200"/>
                      <a:pt x="113030" y="139700"/>
                    </a:cubicBezTo>
                    <a:cubicBezTo>
                      <a:pt x="73660" y="96520"/>
                      <a:pt x="16510" y="66040"/>
                      <a:pt x="5080" y="40640"/>
                    </a:cubicBezTo>
                    <a:cubicBezTo>
                      <a:pt x="0" y="27940"/>
                      <a:pt x="1270" y="12700"/>
                      <a:pt x="6350" y="6350"/>
                    </a:cubicBezTo>
                    <a:cubicBezTo>
                      <a:pt x="12700" y="0"/>
                      <a:pt x="40640" y="3810"/>
                      <a:pt x="40640" y="3810"/>
                    </a:cubicBezTo>
                  </a:path>
                </a:pathLst>
              </a:custGeom>
              <a:solidFill>
                <a:srgbClr val="0571D3"/>
              </a:solidFill>
              <a:ln cap="sq">
                <a:noFill/>
                <a:prstDash val="solid"/>
                <a:miter/>
              </a:ln>
            </p:spPr>
          </p:sp>
        </p:grpSp>
        <p:grpSp>
          <p:nvGrpSpPr>
            <p:cNvPr id="163" name="Group 163"/>
            <p:cNvGrpSpPr/>
            <p:nvPr/>
          </p:nvGrpSpPr>
          <p:grpSpPr>
            <a:xfrm>
              <a:off x="8835399" y="6015050"/>
              <a:ext cx="199390" cy="279400"/>
              <a:chOff x="0" y="0"/>
              <a:chExt cx="199390" cy="279400"/>
            </a:xfrm>
          </p:grpSpPr>
          <p:sp>
            <p:nvSpPr>
              <p:cNvPr id="164" name="Freeform 164"/>
              <p:cNvSpPr/>
              <p:nvPr/>
            </p:nvSpPr>
            <p:spPr>
              <a:xfrm>
                <a:off x="46990" y="49530"/>
                <a:ext cx="102870" cy="180340"/>
              </a:xfrm>
              <a:custGeom>
                <a:avLst/>
                <a:gdLst/>
                <a:ahLst/>
                <a:cxnLst/>
                <a:rect l="l" t="t" r="r" b="b"/>
                <a:pathLst>
                  <a:path w="102870" h="180340">
                    <a:moveTo>
                      <a:pt x="54610" y="25400"/>
                    </a:moveTo>
                    <a:cubicBezTo>
                      <a:pt x="60960" y="95250"/>
                      <a:pt x="102870" y="132080"/>
                      <a:pt x="101600" y="151130"/>
                    </a:cubicBezTo>
                    <a:cubicBezTo>
                      <a:pt x="100330" y="162560"/>
                      <a:pt x="85090" y="176530"/>
                      <a:pt x="76200" y="177800"/>
                    </a:cubicBezTo>
                    <a:cubicBezTo>
                      <a:pt x="69850" y="179070"/>
                      <a:pt x="59690" y="173990"/>
                      <a:pt x="55880" y="167640"/>
                    </a:cubicBezTo>
                    <a:cubicBezTo>
                      <a:pt x="50800" y="162560"/>
                      <a:pt x="49530" y="151130"/>
                      <a:pt x="52070" y="143510"/>
                    </a:cubicBezTo>
                    <a:cubicBezTo>
                      <a:pt x="54610" y="137160"/>
                      <a:pt x="63500" y="129540"/>
                      <a:pt x="69850" y="128270"/>
                    </a:cubicBezTo>
                    <a:cubicBezTo>
                      <a:pt x="77470" y="127000"/>
                      <a:pt x="95250" y="133350"/>
                      <a:pt x="97790" y="140970"/>
                    </a:cubicBezTo>
                    <a:cubicBezTo>
                      <a:pt x="101600" y="148590"/>
                      <a:pt x="95250" y="171450"/>
                      <a:pt x="87630" y="175260"/>
                    </a:cubicBezTo>
                    <a:cubicBezTo>
                      <a:pt x="80010" y="180340"/>
                      <a:pt x="67310" y="176530"/>
                      <a:pt x="57150" y="170180"/>
                    </a:cubicBezTo>
                    <a:cubicBezTo>
                      <a:pt x="38100" y="156210"/>
                      <a:pt x="11430" y="101600"/>
                      <a:pt x="5080" y="73660"/>
                    </a:cubicBezTo>
                    <a:cubicBezTo>
                      <a:pt x="0" y="55880"/>
                      <a:pt x="0" y="38100"/>
                      <a:pt x="3810" y="25400"/>
                    </a:cubicBezTo>
                    <a:cubicBezTo>
                      <a:pt x="8890" y="15240"/>
                      <a:pt x="19050" y="1270"/>
                      <a:pt x="26670" y="1270"/>
                    </a:cubicBezTo>
                    <a:cubicBezTo>
                      <a:pt x="35560" y="0"/>
                      <a:pt x="54610" y="25400"/>
                      <a:pt x="54610" y="25400"/>
                    </a:cubicBezTo>
                  </a:path>
                </a:pathLst>
              </a:custGeom>
              <a:solidFill>
                <a:srgbClr val="0571D3"/>
              </a:solidFill>
              <a:ln cap="sq">
                <a:noFill/>
                <a:prstDash val="solid"/>
                <a:miter/>
              </a:ln>
            </p:spPr>
          </p:sp>
        </p:grpSp>
        <p:grpSp>
          <p:nvGrpSpPr>
            <p:cNvPr id="165" name="Group 165"/>
            <p:cNvGrpSpPr/>
            <p:nvPr/>
          </p:nvGrpSpPr>
          <p:grpSpPr>
            <a:xfrm>
              <a:off x="8905249" y="6257620"/>
              <a:ext cx="176530" cy="684530"/>
              <a:chOff x="0" y="0"/>
              <a:chExt cx="176530" cy="684530"/>
            </a:xfrm>
          </p:grpSpPr>
          <p:sp>
            <p:nvSpPr>
              <p:cNvPr id="166" name="Freeform 166"/>
              <p:cNvSpPr/>
              <p:nvPr/>
            </p:nvSpPr>
            <p:spPr>
              <a:xfrm>
                <a:off x="43180" y="49530"/>
                <a:ext cx="81280" cy="584200"/>
              </a:xfrm>
              <a:custGeom>
                <a:avLst/>
                <a:gdLst/>
                <a:ahLst/>
                <a:cxnLst/>
                <a:rect l="l" t="t" r="r" b="b"/>
                <a:pathLst>
                  <a:path w="81280" h="584200">
                    <a:moveTo>
                      <a:pt x="81280" y="25400"/>
                    </a:moveTo>
                    <a:cubicBezTo>
                      <a:pt x="76200" y="426720"/>
                      <a:pt x="64770" y="434340"/>
                      <a:pt x="59690" y="457200"/>
                    </a:cubicBezTo>
                    <a:cubicBezTo>
                      <a:pt x="54610" y="487680"/>
                      <a:pt x="67310" y="546100"/>
                      <a:pt x="57150" y="565150"/>
                    </a:cubicBezTo>
                    <a:cubicBezTo>
                      <a:pt x="52070" y="575310"/>
                      <a:pt x="39370" y="584200"/>
                      <a:pt x="31750" y="582930"/>
                    </a:cubicBezTo>
                    <a:cubicBezTo>
                      <a:pt x="22860" y="581660"/>
                      <a:pt x="8890" y="562610"/>
                      <a:pt x="7620" y="554990"/>
                    </a:cubicBezTo>
                    <a:cubicBezTo>
                      <a:pt x="7620" y="547370"/>
                      <a:pt x="15240" y="538480"/>
                      <a:pt x="21590" y="534670"/>
                    </a:cubicBezTo>
                    <a:cubicBezTo>
                      <a:pt x="27940" y="530860"/>
                      <a:pt x="39370" y="530860"/>
                      <a:pt x="44450" y="534670"/>
                    </a:cubicBezTo>
                    <a:cubicBezTo>
                      <a:pt x="52070" y="539750"/>
                      <a:pt x="58420" y="562610"/>
                      <a:pt x="54610" y="570230"/>
                    </a:cubicBezTo>
                    <a:cubicBezTo>
                      <a:pt x="50800" y="577850"/>
                      <a:pt x="34290" y="584200"/>
                      <a:pt x="26670" y="581660"/>
                    </a:cubicBezTo>
                    <a:cubicBezTo>
                      <a:pt x="19050" y="579120"/>
                      <a:pt x="11430" y="568960"/>
                      <a:pt x="7620" y="557530"/>
                    </a:cubicBezTo>
                    <a:cubicBezTo>
                      <a:pt x="0" y="535940"/>
                      <a:pt x="3810" y="483870"/>
                      <a:pt x="8890" y="454660"/>
                    </a:cubicBezTo>
                    <a:cubicBezTo>
                      <a:pt x="13970" y="431800"/>
                      <a:pt x="25400" y="424180"/>
                      <a:pt x="31750" y="394970"/>
                    </a:cubicBezTo>
                    <a:cubicBezTo>
                      <a:pt x="43180" y="325120"/>
                      <a:pt x="7620" y="64770"/>
                      <a:pt x="31750" y="20320"/>
                    </a:cubicBezTo>
                    <a:cubicBezTo>
                      <a:pt x="38100" y="6350"/>
                      <a:pt x="50800" y="0"/>
                      <a:pt x="59690" y="1270"/>
                    </a:cubicBezTo>
                    <a:cubicBezTo>
                      <a:pt x="67310" y="1270"/>
                      <a:pt x="81280" y="25400"/>
                      <a:pt x="81280" y="25400"/>
                    </a:cubicBezTo>
                  </a:path>
                </a:pathLst>
              </a:custGeom>
              <a:solidFill>
                <a:srgbClr val="0571D3"/>
              </a:solidFill>
              <a:ln cap="sq">
                <a:noFill/>
                <a:prstDash val="solid"/>
                <a:miter/>
              </a:ln>
            </p:spPr>
          </p:sp>
        </p:grpSp>
        <p:grpSp>
          <p:nvGrpSpPr>
            <p:cNvPr id="167" name="Group 167"/>
            <p:cNvGrpSpPr/>
            <p:nvPr/>
          </p:nvGrpSpPr>
          <p:grpSpPr>
            <a:xfrm>
              <a:off x="8975099" y="6176340"/>
              <a:ext cx="1029970" cy="476250"/>
              <a:chOff x="0" y="0"/>
              <a:chExt cx="1029970" cy="476250"/>
            </a:xfrm>
          </p:grpSpPr>
          <p:sp>
            <p:nvSpPr>
              <p:cNvPr id="168" name="Freeform 168"/>
              <p:cNvSpPr/>
              <p:nvPr/>
            </p:nvSpPr>
            <p:spPr>
              <a:xfrm>
                <a:off x="49530" y="50800"/>
                <a:ext cx="930910" cy="381000"/>
              </a:xfrm>
              <a:custGeom>
                <a:avLst/>
                <a:gdLst/>
                <a:ahLst/>
                <a:cxnLst/>
                <a:rect l="l" t="t" r="r" b="b"/>
                <a:pathLst>
                  <a:path w="930910" h="381000">
                    <a:moveTo>
                      <a:pt x="29210" y="0"/>
                    </a:moveTo>
                    <a:cubicBezTo>
                      <a:pt x="187960" y="30480"/>
                      <a:pt x="269240" y="67310"/>
                      <a:pt x="322580" y="82550"/>
                    </a:cubicBezTo>
                    <a:cubicBezTo>
                      <a:pt x="361950" y="92710"/>
                      <a:pt x="389890" y="91440"/>
                      <a:pt x="426720" y="102870"/>
                    </a:cubicBezTo>
                    <a:cubicBezTo>
                      <a:pt x="469900" y="115570"/>
                      <a:pt x="511810" y="132080"/>
                      <a:pt x="565150" y="157480"/>
                    </a:cubicBezTo>
                    <a:cubicBezTo>
                      <a:pt x="640080" y="195580"/>
                      <a:pt x="765810" y="299720"/>
                      <a:pt x="831850" y="321310"/>
                    </a:cubicBezTo>
                    <a:cubicBezTo>
                      <a:pt x="867410" y="332740"/>
                      <a:pt x="905510" y="317500"/>
                      <a:pt x="919480" y="327660"/>
                    </a:cubicBezTo>
                    <a:cubicBezTo>
                      <a:pt x="927100" y="335280"/>
                      <a:pt x="930910" y="350520"/>
                      <a:pt x="927100" y="358140"/>
                    </a:cubicBezTo>
                    <a:cubicBezTo>
                      <a:pt x="924560" y="365760"/>
                      <a:pt x="909320" y="374650"/>
                      <a:pt x="901700" y="373380"/>
                    </a:cubicBezTo>
                    <a:cubicBezTo>
                      <a:pt x="892810" y="372110"/>
                      <a:pt x="877570" y="353060"/>
                      <a:pt x="878840" y="344170"/>
                    </a:cubicBezTo>
                    <a:cubicBezTo>
                      <a:pt x="880110" y="336550"/>
                      <a:pt x="900430" y="322580"/>
                      <a:pt x="909320" y="323850"/>
                    </a:cubicBezTo>
                    <a:cubicBezTo>
                      <a:pt x="916940" y="325120"/>
                      <a:pt x="928370" y="339090"/>
                      <a:pt x="929640" y="346710"/>
                    </a:cubicBezTo>
                    <a:cubicBezTo>
                      <a:pt x="929640" y="355600"/>
                      <a:pt x="922020" y="368300"/>
                      <a:pt x="911860" y="372110"/>
                    </a:cubicBezTo>
                    <a:cubicBezTo>
                      <a:pt x="894080" y="381000"/>
                      <a:pt x="854710" y="374650"/>
                      <a:pt x="816610" y="361950"/>
                    </a:cubicBezTo>
                    <a:cubicBezTo>
                      <a:pt x="745490" y="339090"/>
                      <a:pt x="609600" y="236220"/>
                      <a:pt x="535940" y="199390"/>
                    </a:cubicBezTo>
                    <a:cubicBezTo>
                      <a:pt x="490220" y="177800"/>
                      <a:pt x="461010" y="165100"/>
                      <a:pt x="421640" y="152400"/>
                    </a:cubicBezTo>
                    <a:cubicBezTo>
                      <a:pt x="384810" y="142240"/>
                      <a:pt x="349250" y="142240"/>
                      <a:pt x="307340" y="130810"/>
                    </a:cubicBezTo>
                    <a:cubicBezTo>
                      <a:pt x="252730" y="115570"/>
                      <a:pt x="176530" y="80010"/>
                      <a:pt x="123190" y="66040"/>
                    </a:cubicBezTo>
                    <a:cubicBezTo>
                      <a:pt x="83820" y="55880"/>
                      <a:pt x="35560" y="62230"/>
                      <a:pt x="16510" y="48260"/>
                    </a:cubicBezTo>
                    <a:cubicBezTo>
                      <a:pt x="6350" y="40640"/>
                      <a:pt x="0" y="26670"/>
                      <a:pt x="1270" y="19050"/>
                    </a:cubicBezTo>
                    <a:cubicBezTo>
                      <a:pt x="3810" y="10160"/>
                      <a:pt x="29210" y="0"/>
                      <a:pt x="29210" y="0"/>
                    </a:cubicBezTo>
                  </a:path>
                </a:pathLst>
              </a:custGeom>
              <a:solidFill>
                <a:srgbClr val="0571D3"/>
              </a:solidFill>
              <a:ln cap="sq">
                <a:noFill/>
                <a:prstDash val="solid"/>
                <a:miter/>
              </a:ln>
            </p:spPr>
          </p:sp>
        </p:grpSp>
        <p:grpSp>
          <p:nvGrpSpPr>
            <p:cNvPr id="169" name="Group 169"/>
            <p:cNvGrpSpPr/>
            <p:nvPr/>
          </p:nvGrpSpPr>
          <p:grpSpPr>
            <a:xfrm>
              <a:off x="6574799" y="4689170"/>
              <a:ext cx="256540" cy="383540"/>
              <a:chOff x="0" y="0"/>
              <a:chExt cx="256540" cy="383540"/>
            </a:xfrm>
          </p:grpSpPr>
          <p:sp>
            <p:nvSpPr>
              <p:cNvPr id="170" name="Freeform 170"/>
              <p:cNvSpPr/>
              <p:nvPr/>
            </p:nvSpPr>
            <p:spPr>
              <a:xfrm>
                <a:off x="45720" y="49530"/>
                <a:ext cx="161290" cy="283210"/>
              </a:xfrm>
              <a:custGeom>
                <a:avLst/>
                <a:gdLst/>
                <a:ahLst/>
                <a:cxnLst/>
                <a:rect l="l" t="t" r="r" b="b"/>
                <a:pathLst>
                  <a:path w="161290" h="283210">
                    <a:moveTo>
                      <a:pt x="55880" y="25400"/>
                    </a:moveTo>
                    <a:cubicBezTo>
                      <a:pt x="60960" y="82550"/>
                      <a:pt x="78740" y="124460"/>
                      <a:pt x="96520" y="156210"/>
                    </a:cubicBezTo>
                    <a:cubicBezTo>
                      <a:pt x="113030" y="189230"/>
                      <a:pt x="161290" y="231140"/>
                      <a:pt x="160020" y="254000"/>
                    </a:cubicBezTo>
                    <a:cubicBezTo>
                      <a:pt x="158750" y="266700"/>
                      <a:pt x="144780" y="280670"/>
                      <a:pt x="135890" y="281940"/>
                    </a:cubicBezTo>
                    <a:cubicBezTo>
                      <a:pt x="128270" y="283210"/>
                      <a:pt x="114300" y="273050"/>
                      <a:pt x="110490" y="265430"/>
                    </a:cubicBezTo>
                    <a:cubicBezTo>
                      <a:pt x="107950" y="259080"/>
                      <a:pt x="109220" y="247650"/>
                      <a:pt x="114300" y="241300"/>
                    </a:cubicBezTo>
                    <a:cubicBezTo>
                      <a:pt x="118110" y="236220"/>
                      <a:pt x="128270" y="229870"/>
                      <a:pt x="135890" y="231140"/>
                    </a:cubicBezTo>
                    <a:cubicBezTo>
                      <a:pt x="143510" y="233680"/>
                      <a:pt x="158750" y="250190"/>
                      <a:pt x="160020" y="259080"/>
                    </a:cubicBezTo>
                    <a:cubicBezTo>
                      <a:pt x="160020" y="266700"/>
                      <a:pt x="152400" y="276860"/>
                      <a:pt x="146050" y="279400"/>
                    </a:cubicBezTo>
                    <a:cubicBezTo>
                      <a:pt x="139700" y="281940"/>
                      <a:pt x="127000" y="281940"/>
                      <a:pt x="115570" y="274320"/>
                    </a:cubicBezTo>
                    <a:cubicBezTo>
                      <a:pt x="92710" y="259080"/>
                      <a:pt x="55880" y="184150"/>
                      <a:pt x="36830" y="143510"/>
                    </a:cubicBezTo>
                    <a:cubicBezTo>
                      <a:pt x="21590" y="113030"/>
                      <a:pt x="8890" y="82550"/>
                      <a:pt x="5080" y="59690"/>
                    </a:cubicBezTo>
                    <a:cubicBezTo>
                      <a:pt x="2540" y="44450"/>
                      <a:pt x="0" y="30480"/>
                      <a:pt x="6350" y="20320"/>
                    </a:cubicBezTo>
                    <a:cubicBezTo>
                      <a:pt x="10160" y="10160"/>
                      <a:pt x="25400" y="0"/>
                      <a:pt x="33020" y="1270"/>
                    </a:cubicBezTo>
                    <a:cubicBezTo>
                      <a:pt x="41910" y="1270"/>
                      <a:pt x="55880" y="25400"/>
                      <a:pt x="55880" y="25400"/>
                    </a:cubicBezTo>
                  </a:path>
                </a:pathLst>
              </a:custGeom>
              <a:solidFill>
                <a:srgbClr val="0571D3"/>
              </a:solidFill>
              <a:ln cap="sq">
                <a:noFill/>
                <a:prstDash val="solid"/>
                <a:miter/>
              </a:ln>
            </p:spPr>
          </p:sp>
        </p:grpSp>
        <p:grpSp>
          <p:nvGrpSpPr>
            <p:cNvPr id="171" name="Group 171"/>
            <p:cNvGrpSpPr/>
            <p:nvPr/>
          </p:nvGrpSpPr>
          <p:grpSpPr>
            <a:xfrm>
              <a:off x="6286509" y="4873320"/>
              <a:ext cx="544830" cy="199390"/>
              <a:chOff x="0" y="0"/>
              <a:chExt cx="544830" cy="199390"/>
            </a:xfrm>
          </p:grpSpPr>
          <p:sp>
            <p:nvSpPr>
              <p:cNvPr id="172" name="Freeform 172"/>
              <p:cNvSpPr/>
              <p:nvPr/>
            </p:nvSpPr>
            <p:spPr>
              <a:xfrm>
                <a:off x="48260" y="46990"/>
                <a:ext cx="445770" cy="100330"/>
              </a:xfrm>
              <a:custGeom>
                <a:avLst/>
                <a:gdLst/>
                <a:ahLst/>
                <a:cxnLst/>
                <a:rect l="l" t="t" r="r" b="b"/>
                <a:pathLst>
                  <a:path w="445770" h="100330">
                    <a:moveTo>
                      <a:pt x="420370" y="100330"/>
                    </a:moveTo>
                    <a:cubicBezTo>
                      <a:pt x="62230" y="88900"/>
                      <a:pt x="21590" y="63500"/>
                      <a:pt x="8890" y="45720"/>
                    </a:cubicBezTo>
                    <a:cubicBezTo>
                      <a:pt x="2540" y="38100"/>
                      <a:pt x="0" y="30480"/>
                      <a:pt x="2540" y="22860"/>
                    </a:cubicBezTo>
                    <a:cubicBezTo>
                      <a:pt x="5080" y="15240"/>
                      <a:pt x="19050" y="3810"/>
                      <a:pt x="26670" y="3810"/>
                    </a:cubicBezTo>
                    <a:cubicBezTo>
                      <a:pt x="35560" y="3810"/>
                      <a:pt x="53340" y="21590"/>
                      <a:pt x="53340" y="29210"/>
                    </a:cubicBezTo>
                    <a:cubicBezTo>
                      <a:pt x="52070" y="38100"/>
                      <a:pt x="34290" y="54610"/>
                      <a:pt x="25400" y="54610"/>
                    </a:cubicBezTo>
                    <a:cubicBezTo>
                      <a:pt x="17780" y="54610"/>
                      <a:pt x="3810" y="41910"/>
                      <a:pt x="2540" y="34290"/>
                    </a:cubicBezTo>
                    <a:cubicBezTo>
                      <a:pt x="1270" y="25400"/>
                      <a:pt x="12700" y="6350"/>
                      <a:pt x="24130" y="3810"/>
                    </a:cubicBezTo>
                    <a:cubicBezTo>
                      <a:pt x="40640" y="0"/>
                      <a:pt x="67310" y="39370"/>
                      <a:pt x="105410" y="49530"/>
                    </a:cubicBezTo>
                    <a:cubicBezTo>
                      <a:pt x="175260" y="68580"/>
                      <a:pt x="384810" y="29210"/>
                      <a:pt x="426720" y="50800"/>
                    </a:cubicBezTo>
                    <a:cubicBezTo>
                      <a:pt x="439420" y="57150"/>
                      <a:pt x="445770" y="69850"/>
                      <a:pt x="445770" y="78740"/>
                    </a:cubicBezTo>
                    <a:cubicBezTo>
                      <a:pt x="444500" y="86360"/>
                      <a:pt x="420370" y="100330"/>
                      <a:pt x="420370" y="100330"/>
                    </a:cubicBezTo>
                  </a:path>
                </a:pathLst>
              </a:custGeom>
              <a:solidFill>
                <a:srgbClr val="0571D3"/>
              </a:solidFill>
              <a:ln cap="sq">
                <a:noFill/>
                <a:prstDash val="solid"/>
                <a:miter/>
              </a:ln>
            </p:spPr>
          </p:sp>
        </p:grpSp>
        <p:grpSp>
          <p:nvGrpSpPr>
            <p:cNvPr id="173" name="Group 173"/>
            <p:cNvGrpSpPr/>
            <p:nvPr/>
          </p:nvGrpSpPr>
          <p:grpSpPr>
            <a:xfrm>
              <a:off x="6068069" y="4564710"/>
              <a:ext cx="332740" cy="426720"/>
              <a:chOff x="0" y="0"/>
              <a:chExt cx="332740" cy="426720"/>
            </a:xfrm>
          </p:grpSpPr>
          <p:sp>
            <p:nvSpPr>
              <p:cNvPr id="174" name="Freeform 174"/>
              <p:cNvSpPr/>
              <p:nvPr/>
            </p:nvSpPr>
            <p:spPr>
              <a:xfrm>
                <a:off x="49530" y="46990"/>
                <a:ext cx="237490" cy="328930"/>
              </a:xfrm>
              <a:custGeom>
                <a:avLst/>
                <a:gdLst/>
                <a:ahLst/>
                <a:cxnLst/>
                <a:rect l="l" t="t" r="r" b="b"/>
                <a:pathLst>
                  <a:path w="237490" h="328930">
                    <a:moveTo>
                      <a:pt x="45720" y="10160"/>
                    </a:moveTo>
                    <a:cubicBezTo>
                      <a:pt x="232410" y="281940"/>
                      <a:pt x="237490" y="307340"/>
                      <a:pt x="229870" y="318770"/>
                    </a:cubicBezTo>
                    <a:cubicBezTo>
                      <a:pt x="226060" y="326390"/>
                      <a:pt x="208280" y="328930"/>
                      <a:pt x="200660" y="326390"/>
                    </a:cubicBezTo>
                    <a:cubicBezTo>
                      <a:pt x="194310" y="325120"/>
                      <a:pt x="186690" y="316230"/>
                      <a:pt x="185420" y="308610"/>
                    </a:cubicBezTo>
                    <a:cubicBezTo>
                      <a:pt x="184150" y="302260"/>
                      <a:pt x="186690" y="290830"/>
                      <a:pt x="191770" y="285750"/>
                    </a:cubicBezTo>
                    <a:cubicBezTo>
                      <a:pt x="195580" y="280670"/>
                      <a:pt x="207010" y="276860"/>
                      <a:pt x="213360" y="278130"/>
                    </a:cubicBezTo>
                    <a:cubicBezTo>
                      <a:pt x="220980" y="279400"/>
                      <a:pt x="229870" y="285750"/>
                      <a:pt x="232410" y="292100"/>
                    </a:cubicBezTo>
                    <a:cubicBezTo>
                      <a:pt x="236220" y="298450"/>
                      <a:pt x="234950" y="309880"/>
                      <a:pt x="232410" y="316230"/>
                    </a:cubicBezTo>
                    <a:cubicBezTo>
                      <a:pt x="228600" y="322580"/>
                      <a:pt x="218440" y="327660"/>
                      <a:pt x="212090" y="328930"/>
                    </a:cubicBezTo>
                    <a:cubicBezTo>
                      <a:pt x="204470" y="328930"/>
                      <a:pt x="198120" y="326390"/>
                      <a:pt x="190500" y="318770"/>
                    </a:cubicBezTo>
                    <a:cubicBezTo>
                      <a:pt x="168910" y="299720"/>
                      <a:pt x="144780" y="222250"/>
                      <a:pt x="115570" y="176530"/>
                    </a:cubicBezTo>
                    <a:cubicBezTo>
                      <a:pt x="82550" y="128270"/>
                      <a:pt x="7620" y="67310"/>
                      <a:pt x="1270" y="35560"/>
                    </a:cubicBezTo>
                    <a:cubicBezTo>
                      <a:pt x="0" y="22860"/>
                      <a:pt x="5080" y="7620"/>
                      <a:pt x="12700" y="3810"/>
                    </a:cubicBezTo>
                    <a:cubicBezTo>
                      <a:pt x="20320" y="0"/>
                      <a:pt x="45720" y="10160"/>
                      <a:pt x="45720" y="10160"/>
                    </a:cubicBezTo>
                  </a:path>
                </a:pathLst>
              </a:custGeom>
              <a:solidFill>
                <a:srgbClr val="0571D3"/>
              </a:solidFill>
              <a:ln cap="sq">
                <a:noFill/>
                <a:prstDash val="solid"/>
                <a:miter/>
              </a:ln>
            </p:spPr>
          </p:sp>
        </p:grpSp>
        <p:grpSp>
          <p:nvGrpSpPr>
            <p:cNvPr id="175" name="Group 175"/>
            <p:cNvGrpSpPr/>
            <p:nvPr/>
          </p:nvGrpSpPr>
          <p:grpSpPr>
            <a:xfrm>
              <a:off x="5727709" y="3997020"/>
              <a:ext cx="434340" cy="670560"/>
              <a:chOff x="0" y="0"/>
              <a:chExt cx="434340" cy="670560"/>
            </a:xfrm>
          </p:grpSpPr>
          <p:sp>
            <p:nvSpPr>
              <p:cNvPr id="176" name="Freeform 176"/>
              <p:cNvSpPr/>
              <p:nvPr/>
            </p:nvSpPr>
            <p:spPr>
              <a:xfrm>
                <a:off x="43180" y="48260"/>
                <a:ext cx="345440" cy="572770"/>
              </a:xfrm>
              <a:custGeom>
                <a:avLst/>
                <a:gdLst/>
                <a:ahLst/>
                <a:cxnLst/>
                <a:rect l="l" t="t" r="r" b="b"/>
                <a:pathLst>
                  <a:path w="345440" h="572770">
                    <a:moveTo>
                      <a:pt x="50800" y="21590"/>
                    </a:moveTo>
                    <a:cubicBezTo>
                      <a:pt x="198120" y="308610"/>
                      <a:pt x="254000" y="351790"/>
                      <a:pt x="279400" y="389890"/>
                    </a:cubicBezTo>
                    <a:cubicBezTo>
                      <a:pt x="295910" y="412750"/>
                      <a:pt x="303530" y="426720"/>
                      <a:pt x="312420" y="450850"/>
                    </a:cubicBezTo>
                    <a:cubicBezTo>
                      <a:pt x="323850" y="480060"/>
                      <a:pt x="345440" y="533400"/>
                      <a:pt x="339090" y="552450"/>
                    </a:cubicBezTo>
                    <a:cubicBezTo>
                      <a:pt x="335280" y="562610"/>
                      <a:pt x="322580" y="570230"/>
                      <a:pt x="314960" y="571500"/>
                    </a:cubicBezTo>
                    <a:cubicBezTo>
                      <a:pt x="307340" y="572770"/>
                      <a:pt x="297180" y="566420"/>
                      <a:pt x="293370" y="561340"/>
                    </a:cubicBezTo>
                    <a:cubicBezTo>
                      <a:pt x="289560" y="554990"/>
                      <a:pt x="288290" y="543560"/>
                      <a:pt x="290830" y="537210"/>
                    </a:cubicBezTo>
                    <a:cubicBezTo>
                      <a:pt x="293370" y="530860"/>
                      <a:pt x="300990" y="521970"/>
                      <a:pt x="308610" y="521970"/>
                    </a:cubicBezTo>
                    <a:cubicBezTo>
                      <a:pt x="317500" y="520700"/>
                      <a:pt x="336550" y="533400"/>
                      <a:pt x="339090" y="542290"/>
                    </a:cubicBezTo>
                    <a:cubicBezTo>
                      <a:pt x="341630" y="549910"/>
                      <a:pt x="332740" y="565150"/>
                      <a:pt x="325120" y="568960"/>
                    </a:cubicBezTo>
                    <a:cubicBezTo>
                      <a:pt x="317500" y="572770"/>
                      <a:pt x="303530" y="571500"/>
                      <a:pt x="294640" y="562610"/>
                    </a:cubicBezTo>
                    <a:cubicBezTo>
                      <a:pt x="275590" y="546100"/>
                      <a:pt x="269240" y="453390"/>
                      <a:pt x="250190" y="427990"/>
                    </a:cubicBezTo>
                    <a:cubicBezTo>
                      <a:pt x="240030" y="414020"/>
                      <a:pt x="229870" y="417830"/>
                      <a:pt x="217170" y="405130"/>
                    </a:cubicBezTo>
                    <a:cubicBezTo>
                      <a:pt x="189230" y="378460"/>
                      <a:pt x="138430" y="314960"/>
                      <a:pt x="104140" y="261620"/>
                    </a:cubicBezTo>
                    <a:cubicBezTo>
                      <a:pt x="67310" y="203200"/>
                      <a:pt x="17780" y="111760"/>
                      <a:pt x="7620" y="64770"/>
                    </a:cubicBezTo>
                    <a:cubicBezTo>
                      <a:pt x="1270" y="41910"/>
                      <a:pt x="0" y="17780"/>
                      <a:pt x="7620" y="8890"/>
                    </a:cubicBezTo>
                    <a:cubicBezTo>
                      <a:pt x="12700" y="2540"/>
                      <a:pt x="27940" y="0"/>
                      <a:pt x="35560" y="2540"/>
                    </a:cubicBezTo>
                    <a:cubicBezTo>
                      <a:pt x="41910" y="5080"/>
                      <a:pt x="50800" y="21590"/>
                      <a:pt x="50800" y="21590"/>
                    </a:cubicBezTo>
                  </a:path>
                </a:pathLst>
              </a:custGeom>
              <a:solidFill>
                <a:srgbClr val="0571D3"/>
              </a:solidFill>
              <a:ln cap="sq">
                <a:noFill/>
                <a:prstDash val="solid"/>
                <a:miter/>
              </a:ln>
            </p:spPr>
          </p:sp>
        </p:grpSp>
        <p:grpSp>
          <p:nvGrpSpPr>
            <p:cNvPr id="177" name="Group 177"/>
            <p:cNvGrpSpPr/>
            <p:nvPr/>
          </p:nvGrpSpPr>
          <p:grpSpPr>
            <a:xfrm>
              <a:off x="6055369" y="2921330"/>
              <a:ext cx="245110" cy="730250"/>
              <a:chOff x="0" y="0"/>
              <a:chExt cx="245110" cy="730250"/>
            </a:xfrm>
          </p:grpSpPr>
          <p:sp>
            <p:nvSpPr>
              <p:cNvPr id="178" name="Freeform 178"/>
              <p:cNvSpPr/>
              <p:nvPr/>
            </p:nvSpPr>
            <p:spPr>
              <a:xfrm>
                <a:off x="50800" y="49530"/>
                <a:ext cx="151130" cy="629920"/>
              </a:xfrm>
              <a:custGeom>
                <a:avLst/>
                <a:gdLst/>
                <a:ahLst/>
                <a:cxnLst/>
                <a:rect l="l" t="t" r="r" b="b"/>
                <a:pathLst>
                  <a:path w="151130" h="629920">
                    <a:moveTo>
                      <a:pt x="0" y="604520"/>
                    </a:moveTo>
                    <a:cubicBezTo>
                      <a:pt x="15240" y="229870"/>
                      <a:pt x="64770" y="57150"/>
                      <a:pt x="93980" y="19050"/>
                    </a:cubicBezTo>
                    <a:cubicBezTo>
                      <a:pt x="101600" y="6350"/>
                      <a:pt x="110490" y="1270"/>
                      <a:pt x="119380" y="1270"/>
                    </a:cubicBezTo>
                    <a:cubicBezTo>
                      <a:pt x="125730" y="1270"/>
                      <a:pt x="135890" y="7620"/>
                      <a:pt x="139700" y="13970"/>
                    </a:cubicBezTo>
                    <a:cubicBezTo>
                      <a:pt x="142240" y="20320"/>
                      <a:pt x="143510" y="31750"/>
                      <a:pt x="140970" y="38100"/>
                    </a:cubicBezTo>
                    <a:cubicBezTo>
                      <a:pt x="135890" y="44450"/>
                      <a:pt x="120650" y="53340"/>
                      <a:pt x="113030" y="52070"/>
                    </a:cubicBezTo>
                    <a:cubicBezTo>
                      <a:pt x="105410" y="50800"/>
                      <a:pt x="93980" y="36830"/>
                      <a:pt x="92710" y="29210"/>
                    </a:cubicBezTo>
                    <a:cubicBezTo>
                      <a:pt x="91440" y="22860"/>
                      <a:pt x="95250" y="11430"/>
                      <a:pt x="101600" y="7620"/>
                    </a:cubicBezTo>
                    <a:cubicBezTo>
                      <a:pt x="106680" y="2540"/>
                      <a:pt x="118110" y="0"/>
                      <a:pt x="124460" y="2540"/>
                    </a:cubicBezTo>
                    <a:cubicBezTo>
                      <a:pt x="132080" y="5080"/>
                      <a:pt x="140970" y="12700"/>
                      <a:pt x="142240" y="26670"/>
                    </a:cubicBezTo>
                    <a:cubicBezTo>
                      <a:pt x="151130" y="71120"/>
                      <a:pt x="71120" y="226060"/>
                      <a:pt x="55880" y="325120"/>
                    </a:cubicBezTo>
                    <a:cubicBezTo>
                      <a:pt x="40640" y="420370"/>
                      <a:pt x="69850" y="572770"/>
                      <a:pt x="49530" y="610870"/>
                    </a:cubicBezTo>
                    <a:cubicBezTo>
                      <a:pt x="43180" y="623570"/>
                      <a:pt x="30480" y="629920"/>
                      <a:pt x="21590" y="629920"/>
                    </a:cubicBezTo>
                    <a:cubicBezTo>
                      <a:pt x="13970" y="628650"/>
                      <a:pt x="0" y="604520"/>
                      <a:pt x="0" y="604520"/>
                    </a:cubicBezTo>
                  </a:path>
                </a:pathLst>
              </a:custGeom>
              <a:solidFill>
                <a:srgbClr val="0571D3"/>
              </a:solidFill>
              <a:ln cap="sq">
                <a:noFill/>
                <a:prstDash val="solid"/>
                <a:miter/>
              </a:ln>
            </p:spPr>
          </p:sp>
        </p:grpSp>
        <p:grpSp>
          <p:nvGrpSpPr>
            <p:cNvPr id="179" name="Group 179"/>
            <p:cNvGrpSpPr/>
            <p:nvPr/>
          </p:nvGrpSpPr>
          <p:grpSpPr>
            <a:xfrm>
              <a:off x="6148079" y="2921330"/>
              <a:ext cx="452120" cy="314960"/>
              <a:chOff x="0" y="0"/>
              <a:chExt cx="452120" cy="314960"/>
            </a:xfrm>
          </p:grpSpPr>
          <p:sp>
            <p:nvSpPr>
              <p:cNvPr id="180" name="Freeform 180"/>
              <p:cNvSpPr/>
              <p:nvPr/>
            </p:nvSpPr>
            <p:spPr>
              <a:xfrm>
                <a:off x="49530" y="50800"/>
                <a:ext cx="351790" cy="213360"/>
              </a:xfrm>
              <a:custGeom>
                <a:avLst/>
                <a:gdLst/>
                <a:ahLst/>
                <a:cxnLst/>
                <a:rect l="l" t="t" r="r" b="b"/>
                <a:pathLst>
                  <a:path w="351790" h="213360">
                    <a:moveTo>
                      <a:pt x="25400" y="0"/>
                    </a:moveTo>
                    <a:cubicBezTo>
                      <a:pt x="233680" y="43180"/>
                      <a:pt x="275590" y="62230"/>
                      <a:pt x="297180" y="76200"/>
                    </a:cubicBezTo>
                    <a:cubicBezTo>
                      <a:pt x="309880" y="85090"/>
                      <a:pt x="316230" y="90170"/>
                      <a:pt x="323850" y="101600"/>
                    </a:cubicBezTo>
                    <a:cubicBezTo>
                      <a:pt x="335280" y="119380"/>
                      <a:pt x="349250" y="161290"/>
                      <a:pt x="350520" y="179070"/>
                    </a:cubicBezTo>
                    <a:cubicBezTo>
                      <a:pt x="351790" y="189230"/>
                      <a:pt x="350520" y="196850"/>
                      <a:pt x="346710" y="203200"/>
                    </a:cubicBezTo>
                    <a:cubicBezTo>
                      <a:pt x="341630" y="208280"/>
                      <a:pt x="331470" y="213360"/>
                      <a:pt x="325120" y="212090"/>
                    </a:cubicBezTo>
                    <a:cubicBezTo>
                      <a:pt x="317500" y="212090"/>
                      <a:pt x="307340" y="205740"/>
                      <a:pt x="304800" y="200660"/>
                    </a:cubicBezTo>
                    <a:cubicBezTo>
                      <a:pt x="300990" y="194310"/>
                      <a:pt x="299720" y="182880"/>
                      <a:pt x="303530" y="176530"/>
                    </a:cubicBezTo>
                    <a:cubicBezTo>
                      <a:pt x="306070" y="170180"/>
                      <a:pt x="314960" y="162560"/>
                      <a:pt x="322580" y="162560"/>
                    </a:cubicBezTo>
                    <a:cubicBezTo>
                      <a:pt x="328930" y="161290"/>
                      <a:pt x="340360" y="163830"/>
                      <a:pt x="345440" y="170180"/>
                    </a:cubicBezTo>
                    <a:cubicBezTo>
                      <a:pt x="350520" y="176530"/>
                      <a:pt x="351790" y="193040"/>
                      <a:pt x="347980" y="200660"/>
                    </a:cubicBezTo>
                    <a:cubicBezTo>
                      <a:pt x="344170" y="207010"/>
                      <a:pt x="334010" y="212090"/>
                      <a:pt x="327660" y="212090"/>
                    </a:cubicBezTo>
                    <a:cubicBezTo>
                      <a:pt x="321310" y="213360"/>
                      <a:pt x="316230" y="213360"/>
                      <a:pt x="311150" y="208280"/>
                    </a:cubicBezTo>
                    <a:cubicBezTo>
                      <a:pt x="300990" y="196850"/>
                      <a:pt x="303530" y="144780"/>
                      <a:pt x="284480" y="124460"/>
                    </a:cubicBezTo>
                    <a:cubicBezTo>
                      <a:pt x="261620" y="100330"/>
                      <a:pt x="217170" y="91440"/>
                      <a:pt x="176530" y="78740"/>
                    </a:cubicBezTo>
                    <a:cubicBezTo>
                      <a:pt x="129540" y="64770"/>
                      <a:pt x="38100" y="66040"/>
                      <a:pt x="13970" y="48260"/>
                    </a:cubicBezTo>
                    <a:cubicBezTo>
                      <a:pt x="3810" y="40640"/>
                      <a:pt x="0" y="30480"/>
                      <a:pt x="1270" y="22860"/>
                    </a:cubicBezTo>
                    <a:cubicBezTo>
                      <a:pt x="2540" y="13970"/>
                      <a:pt x="25400" y="0"/>
                      <a:pt x="25400" y="0"/>
                    </a:cubicBezTo>
                  </a:path>
                </a:pathLst>
              </a:custGeom>
              <a:solidFill>
                <a:srgbClr val="0571D3"/>
              </a:solidFill>
              <a:ln cap="sq">
                <a:noFill/>
                <a:prstDash val="solid"/>
                <a:miter/>
              </a:ln>
            </p:spPr>
          </p:sp>
        </p:grpSp>
        <p:grpSp>
          <p:nvGrpSpPr>
            <p:cNvPr id="181" name="Group 181"/>
            <p:cNvGrpSpPr/>
            <p:nvPr/>
          </p:nvGrpSpPr>
          <p:grpSpPr>
            <a:xfrm>
              <a:off x="6493519" y="3141040"/>
              <a:ext cx="266700" cy="176530"/>
              <a:chOff x="0" y="0"/>
              <a:chExt cx="266700" cy="176530"/>
            </a:xfrm>
          </p:grpSpPr>
          <p:sp>
            <p:nvSpPr>
              <p:cNvPr id="182" name="Freeform 182"/>
              <p:cNvSpPr/>
              <p:nvPr/>
            </p:nvSpPr>
            <p:spPr>
              <a:xfrm>
                <a:off x="49530" y="50800"/>
                <a:ext cx="168910" cy="78740"/>
              </a:xfrm>
              <a:custGeom>
                <a:avLst/>
                <a:gdLst/>
                <a:ahLst/>
                <a:cxnLst/>
                <a:rect l="l" t="t" r="r" b="b"/>
                <a:pathLst>
                  <a:path w="168910" h="78740">
                    <a:moveTo>
                      <a:pt x="26670" y="0"/>
                    </a:moveTo>
                    <a:cubicBezTo>
                      <a:pt x="120650" y="7620"/>
                      <a:pt x="157480" y="21590"/>
                      <a:pt x="165100" y="36830"/>
                    </a:cubicBezTo>
                    <a:cubicBezTo>
                      <a:pt x="168910" y="45720"/>
                      <a:pt x="165100" y="60960"/>
                      <a:pt x="160020" y="66040"/>
                    </a:cubicBezTo>
                    <a:cubicBezTo>
                      <a:pt x="154940" y="72390"/>
                      <a:pt x="143510" y="76200"/>
                      <a:pt x="137160" y="73660"/>
                    </a:cubicBezTo>
                    <a:cubicBezTo>
                      <a:pt x="129540" y="69850"/>
                      <a:pt x="116840" y="50800"/>
                      <a:pt x="118110" y="41910"/>
                    </a:cubicBezTo>
                    <a:cubicBezTo>
                      <a:pt x="118110" y="34290"/>
                      <a:pt x="127000" y="26670"/>
                      <a:pt x="134620" y="24130"/>
                    </a:cubicBezTo>
                    <a:cubicBezTo>
                      <a:pt x="140970" y="21590"/>
                      <a:pt x="152400" y="22860"/>
                      <a:pt x="157480" y="27940"/>
                    </a:cubicBezTo>
                    <a:cubicBezTo>
                      <a:pt x="163830" y="33020"/>
                      <a:pt x="168910" y="49530"/>
                      <a:pt x="166370" y="57150"/>
                    </a:cubicBezTo>
                    <a:cubicBezTo>
                      <a:pt x="163830" y="64770"/>
                      <a:pt x="152400" y="71120"/>
                      <a:pt x="139700" y="73660"/>
                    </a:cubicBezTo>
                    <a:cubicBezTo>
                      <a:pt x="114300" y="78740"/>
                      <a:pt x="35560" y="62230"/>
                      <a:pt x="15240" y="48260"/>
                    </a:cubicBezTo>
                    <a:cubicBezTo>
                      <a:pt x="6350" y="40640"/>
                      <a:pt x="0" y="30480"/>
                      <a:pt x="1270" y="21590"/>
                    </a:cubicBezTo>
                    <a:cubicBezTo>
                      <a:pt x="3810" y="13970"/>
                      <a:pt x="26670" y="0"/>
                      <a:pt x="26670" y="0"/>
                    </a:cubicBezTo>
                  </a:path>
                </a:pathLst>
              </a:custGeom>
              <a:solidFill>
                <a:srgbClr val="0571D3"/>
              </a:solidFill>
              <a:ln cap="sq">
                <a:noFill/>
                <a:prstDash val="solid"/>
                <a:miter/>
              </a:ln>
            </p:spPr>
          </p:sp>
        </p:grpSp>
        <p:grpSp>
          <p:nvGrpSpPr>
            <p:cNvPr id="183" name="Group 183"/>
            <p:cNvGrpSpPr/>
            <p:nvPr/>
          </p:nvGrpSpPr>
          <p:grpSpPr>
            <a:xfrm>
              <a:off x="6715769" y="3082620"/>
              <a:ext cx="218440" cy="209550"/>
              <a:chOff x="0" y="0"/>
              <a:chExt cx="218440" cy="209550"/>
            </a:xfrm>
          </p:grpSpPr>
          <p:sp>
            <p:nvSpPr>
              <p:cNvPr id="184" name="Freeform 184"/>
              <p:cNvSpPr/>
              <p:nvPr/>
            </p:nvSpPr>
            <p:spPr>
              <a:xfrm>
                <a:off x="49530" y="50800"/>
                <a:ext cx="120650" cy="110490"/>
              </a:xfrm>
              <a:custGeom>
                <a:avLst/>
                <a:gdLst/>
                <a:ahLst/>
                <a:cxnLst/>
                <a:rect l="l" t="t" r="r" b="b"/>
                <a:pathLst>
                  <a:path w="120650" h="110490">
                    <a:moveTo>
                      <a:pt x="1270" y="72390"/>
                    </a:moveTo>
                    <a:cubicBezTo>
                      <a:pt x="102870" y="0"/>
                      <a:pt x="110490" y="6350"/>
                      <a:pt x="114300" y="11430"/>
                    </a:cubicBezTo>
                    <a:cubicBezTo>
                      <a:pt x="118110" y="17780"/>
                      <a:pt x="120650" y="29210"/>
                      <a:pt x="116840" y="35560"/>
                    </a:cubicBezTo>
                    <a:cubicBezTo>
                      <a:pt x="113030" y="43180"/>
                      <a:pt x="91440" y="50800"/>
                      <a:pt x="82550" y="49530"/>
                    </a:cubicBezTo>
                    <a:cubicBezTo>
                      <a:pt x="76200" y="46990"/>
                      <a:pt x="69850" y="36830"/>
                      <a:pt x="68580" y="30480"/>
                    </a:cubicBezTo>
                    <a:cubicBezTo>
                      <a:pt x="67310" y="22860"/>
                      <a:pt x="71120" y="11430"/>
                      <a:pt x="76200" y="7620"/>
                    </a:cubicBezTo>
                    <a:cubicBezTo>
                      <a:pt x="82550" y="2540"/>
                      <a:pt x="99060" y="0"/>
                      <a:pt x="106680" y="3810"/>
                    </a:cubicBezTo>
                    <a:cubicBezTo>
                      <a:pt x="113030" y="8890"/>
                      <a:pt x="120650" y="25400"/>
                      <a:pt x="118110" y="33020"/>
                    </a:cubicBezTo>
                    <a:cubicBezTo>
                      <a:pt x="115570" y="40640"/>
                      <a:pt x="99060" y="52070"/>
                      <a:pt x="93980" y="50800"/>
                    </a:cubicBezTo>
                    <a:cubicBezTo>
                      <a:pt x="88900" y="50800"/>
                      <a:pt x="88900" y="33020"/>
                      <a:pt x="83820" y="33020"/>
                    </a:cubicBezTo>
                    <a:cubicBezTo>
                      <a:pt x="73660" y="33020"/>
                      <a:pt x="50800" y="100330"/>
                      <a:pt x="34290" y="106680"/>
                    </a:cubicBezTo>
                    <a:cubicBezTo>
                      <a:pt x="24130" y="110490"/>
                      <a:pt x="11430" y="106680"/>
                      <a:pt x="5080" y="100330"/>
                    </a:cubicBezTo>
                    <a:cubicBezTo>
                      <a:pt x="0" y="95250"/>
                      <a:pt x="1270" y="72390"/>
                      <a:pt x="1270" y="72390"/>
                    </a:cubicBezTo>
                  </a:path>
                </a:pathLst>
              </a:custGeom>
              <a:solidFill>
                <a:srgbClr val="0571D3"/>
              </a:solidFill>
              <a:ln cap="sq">
                <a:noFill/>
                <a:prstDash val="solid"/>
                <a:miter/>
              </a:ln>
            </p:spPr>
          </p:sp>
        </p:grpSp>
        <p:grpSp>
          <p:nvGrpSpPr>
            <p:cNvPr id="185" name="Group 185"/>
            <p:cNvGrpSpPr/>
            <p:nvPr/>
          </p:nvGrpSpPr>
          <p:grpSpPr>
            <a:xfrm>
              <a:off x="6656079" y="3684600"/>
              <a:ext cx="255270" cy="290830"/>
              <a:chOff x="0" y="0"/>
              <a:chExt cx="255270" cy="290830"/>
            </a:xfrm>
          </p:grpSpPr>
          <p:sp>
            <p:nvSpPr>
              <p:cNvPr id="186" name="Freeform 186"/>
              <p:cNvSpPr/>
              <p:nvPr/>
            </p:nvSpPr>
            <p:spPr>
              <a:xfrm>
                <a:off x="49530" y="48260"/>
                <a:ext cx="161290" cy="191770"/>
              </a:xfrm>
              <a:custGeom>
                <a:avLst/>
                <a:gdLst/>
                <a:ahLst/>
                <a:cxnLst/>
                <a:rect l="l" t="t" r="r" b="b"/>
                <a:pathLst>
                  <a:path w="161290" h="191770">
                    <a:moveTo>
                      <a:pt x="105410" y="171450"/>
                    </a:moveTo>
                    <a:cubicBezTo>
                      <a:pt x="83820" y="96520"/>
                      <a:pt x="64770" y="73660"/>
                      <a:pt x="48260" y="59690"/>
                    </a:cubicBezTo>
                    <a:cubicBezTo>
                      <a:pt x="34290" y="48260"/>
                      <a:pt x="7620" y="48260"/>
                      <a:pt x="2540" y="38100"/>
                    </a:cubicBezTo>
                    <a:cubicBezTo>
                      <a:pt x="0" y="27940"/>
                      <a:pt x="8890" y="7620"/>
                      <a:pt x="16510" y="3810"/>
                    </a:cubicBezTo>
                    <a:cubicBezTo>
                      <a:pt x="24130" y="0"/>
                      <a:pt x="41910" y="5080"/>
                      <a:pt x="46990" y="11430"/>
                    </a:cubicBezTo>
                    <a:cubicBezTo>
                      <a:pt x="50800" y="19050"/>
                      <a:pt x="46990" y="41910"/>
                      <a:pt x="40640" y="48260"/>
                    </a:cubicBezTo>
                    <a:cubicBezTo>
                      <a:pt x="35560" y="53340"/>
                      <a:pt x="22860" y="53340"/>
                      <a:pt x="16510" y="50800"/>
                    </a:cubicBezTo>
                    <a:cubicBezTo>
                      <a:pt x="10160" y="48260"/>
                      <a:pt x="2540" y="39370"/>
                      <a:pt x="1270" y="33020"/>
                    </a:cubicBezTo>
                    <a:cubicBezTo>
                      <a:pt x="0" y="25400"/>
                      <a:pt x="2540" y="13970"/>
                      <a:pt x="7620" y="8890"/>
                    </a:cubicBezTo>
                    <a:cubicBezTo>
                      <a:pt x="12700" y="5080"/>
                      <a:pt x="21590" y="1270"/>
                      <a:pt x="30480" y="2540"/>
                    </a:cubicBezTo>
                    <a:cubicBezTo>
                      <a:pt x="44450" y="2540"/>
                      <a:pt x="66040" y="13970"/>
                      <a:pt x="82550" y="25400"/>
                    </a:cubicBezTo>
                    <a:cubicBezTo>
                      <a:pt x="100330" y="36830"/>
                      <a:pt x="118110" y="53340"/>
                      <a:pt x="130810" y="73660"/>
                    </a:cubicBezTo>
                    <a:cubicBezTo>
                      <a:pt x="144780" y="99060"/>
                      <a:pt x="161290" y="152400"/>
                      <a:pt x="154940" y="171450"/>
                    </a:cubicBezTo>
                    <a:cubicBezTo>
                      <a:pt x="151130" y="182880"/>
                      <a:pt x="135890" y="191770"/>
                      <a:pt x="127000" y="190500"/>
                    </a:cubicBezTo>
                    <a:cubicBezTo>
                      <a:pt x="119380" y="190500"/>
                      <a:pt x="105410" y="171450"/>
                      <a:pt x="105410" y="171450"/>
                    </a:cubicBezTo>
                  </a:path>
                </a:pathLst>
              </a:custGeom>
              <a:solidFill>
                <a:srgbClr val="0571D3"/>
              </a:solidFill>
              <a:ln cap="sq">
                <a:noFill/>
                <a:prstDash val="solid"/>
                <a:miter/>
              </a:ln>
            </p:spPr>
          </p:sp>
        </p:grpSp>
        <p:grpSp>
          <p:nvGrpSpPr>
            <p:cNvPr id="187" name="Group 187"/>
            <p:cNvGrpSpPr/>
            <p:nvPr/>
          </p:nvGrpSpPr>
          <p:grpSpPr>
            <a:xfrm>
              <a:off x="6667509" y="3544900"/>
              <a:ext cx="290830" cy="255270"/>
              <a:chOff x="0" y="0"/>
              <a:chExt cx="290830" cy="255270"/>
            </a:xfrm>
          </p:grpSpPr>
          <p:sp>
            <p:nvSpPr>
              <p:cNvPr id="188" name="Freeform 188"/>
              <p:cNvSpPr/>
              <p:nvPr/>
            </p:nvSpPr>
            <p:spPr>
              <a:xfrm>
                <a:off x="49530" y="49530"/>
                <a:ext cx="191770" cy="158750"/>
              </a:xfrm>
              <a:custGeom>
                <a:avLst/>
                <a:gdLst/>
                <a:ahLst/>
                <a:cxnLst/>
                <a:rect l="l" t="t" r="r" b="b"/>
                <a:pathLst>
                  <a:path w="191770" h="158750">
                    <a:moveTo>
                      <a:pt x="17780" y="106680"/>
                    </a:moveTo>
                    <a:cubicBezTo>
                      <a:pt x="165100" y="0"/>
                      <a:pt x="172720" y="1270"/>
                      <a:pt x="179070" y="5080"/>
                    </a:cubicBezTo>
                    <a:cubicBezTo>
                      <a:pt x="185420" y="10160"/>
                      <a:pt x="191770" y="26670"/>
                      <a:pt x="189230" y="34290"/>
                    </a:cubicBezTo>
                    <a:cubicBezTo>
                      <a:pt x="186690" y="41910"/>
                      <a:pt x="172720" y="52070"/>
                      <a:pt x="163830" y="52070"/>
                    </a:cubicBezTo>
                    <a:cubicBezTo>
                      <a:pt x="157480" y="53340"/>
                      <a:pt x="147320" y="46990"/>
                      <a:pt x="143510" y="40640"/>
                    </a:cubicBezTo>
                    <a:cubicBezTo>
                      <a:pt x="139700" y="33020"/>
                      <a:pt x="140970" y="16510"/>
                      <a:pt x="146050" y="10160"/>
                    </a:cubicBezTo>
                    <a:cubicBezTo>
                      <a:pt x="149860" y="3810"/>
                      <a:pt x="161290" y="1270"/>
                      <a:pt x="167640" y="1270"/>
                    </a:cubicBezTo>
                    <a:cubicBezTo>
                      <a:pt x="175260" y="2540"/>
                      <a:pt x="184150" y="8890"/>
                      <a:pt x="187960" y="15240"/>
                    </a:cubicBezTo>
                    <a:cubicBezTo>
                      <a:pt x="190500" y="21590"/>
                      <a:pt x="191770" y="30480"/>
                      <a:pt x="186690" y="39370"/>
                    </a:cubicBezTo>
                    <a:cubicBezTo>
                      <a:pt x="176530" y="62230"/>
                      <a:pt x="114300" y="113030"/>
                      <a:pt x="81280" y="132080"/>
                    </a:cubicBezTo>
                    <a:cubicBezTo>
                      <a:pt x="58420" y="144780"/>
                      <a:pt x="29210" y="158750"/>
                      <a:pt x="16510" y="153670"/>
                    </a:cubicBezTo>
                    <a:cubicBezTo>
                      <a:pt x="7620" y="151130"/>
                      <a:pt x="0" y="137160"/>
                      <a:pt x="1270" y="129540"/>
                    </a:cubicBezTo>
                    <a:cubicBezTo>
                      <a:pt x="1270" y="121920"/>
                      <a:pt x="17780" y="106680"/>
                      <a:pt x="17780" y="106680"/>
                    </a:cubicBezTo>
                  </a:path>
                </a:pathLst>
              </a:custGeom>
              <a:solidFill>
                <a:srgbClr val="0571D3"/>
              </a:solidFill>
              <a:ln cap="sq">
                <a:noFill/>
                <a:prstDash val="solid"/>
                <a:miter/>
              </a:ln>
            </p:spPr>
          </p:sp>
        </p:grpSp>
        <p:grpSp>
          <p:nvGrpSpPr>
            <p:cNvPr id="189" name="Group 189"/>
            <p:cNvGrpSpPr/>
            <p:nvPr/>
          </p:nvGrpSpPr>
          <p:grpSpPr>
            <a:xfrm>
              <a:off x="6898649" y="3544900"/>
              <a:ext cx="302260" cy="186690"/>
              <a:chOff x="0" y="0"/>
              <a:chExt cx="302260" cy="186690"/>
            </a:xfrm>
          </p:grpSpPr>
          <p:sp>
            <p:nvSpPr>
              <p:cNvPr id="190" name="Freeform 190"/>
              <p:cNvSpPr/>
              <p:nvPr/>
            </p:nvSpPr>
            <p:spPr>
              <a:xfrm>
                <a:off x="49530" y="53340"/>
                <a:ext cx="201930" cy="88900"/>
              </a:xfrm>
              <a:custGeom>
                <a:avLst/>
                <a:gdLst/>
                <a:ahLst/>
                <a:cxnLst/>
                <a:rect l="l" t="t" r="r" b="b"/>
                <a:pathLst>
                  <a:path w="201930" h="88900">
                    <a:moveTo>
                      <a:pt x="17780" y="10160"/>
                    </a:moveTo>
                    <a:cubicBezTo>
                      <a:pt x="123190" y="0"/>
                      <a:pt x="139700" y="10160"/>
                      <a:pt x="156210" y="17780"/>
                    </a:cubicBezTo>
                    <a:cubicBezTo>
                      <a:pt x="171450" y="26670"/>
                      <a:pt x="194310" y="34290"/>
                      <a:pt x="199390" y="45720"/>
                    </a:cubicBezTo>
                    <a:cubicBezTo>
                      <a:pt x="201930" y="55880"/>
                      <a:pt x="194310" y="76200"/>
                      <a:pt x="186690" y="81280"/>
                    </a:cubicBezTo>
                    <a:cubicBezTo>
                      <a:pt x="180340" y="85090"/>
                      <a:pt x="168910" y="82550"/>
                      <a:pt x="162560" y="80010"/>
                    </a:cubicBezTo>
                    <a:cubicBezTo>
                      <a:pt x="157480" y="76200"/>
                      <a:pt x="149860" y="66040"/>
                      <a:pt x="151130" y="58420"/>
                    </a:cubicBezTo>
                    <a:cubicBezTo>
                      <a:pt x="152400" y="50800"/>
                      <a:pt x="167640" y="33020"/>
                      <a:pt x="176530" y="31750"/>
                    </a:cubicBezTo>
                    <a:cubicBezTo>
                      <a:pt x="184150" y="31750"/>
                      <a:pt x="199390" y="43180"/>
                      <a:pt x="200660" y="50800"/>
                    </a:cubicBezTo>
                    <a:cubicBezTo>
                      <a:pt x="201930" y="59690"/>
                      <a:pt x="193040" y="78740"/>
                      <a:pt x="181610" y="82550"/>
                    </a:cubicBezTo>
                    <a:cubicBezTo>
                      <a:pt x="162560" y="88900"/>
                      <a:pt x="116840" y="52070"/>
                      <a:pt x="87630" y="48260"/>
                    </a:cubicBezTo>
                    <a:cubicBezTo>
                      <a:pt x="62230" y="45720"/>
                      <a:pt x="30480" y="64770"/>
                      <a:pt x="16510" y="58420"/>
                    </a:cubicBezTo>
                    <a:cubicBezTo>
                      <a:pt x="7620" y="53340"/>
                      <a:pt x="0" y="41910"/>
                      <a:pt x="1270" y="33020"/>
                    </a:cubicBezTo>
                    <a:cubicBezTo>
                      <a:pt x="1270" y="25400"/>
                      <a:pt x="17780" y="10160"/>
                      <a:pt x="17780" y="10160"/>
                    </a:cubicBezTo>
                  </a:path>
                </a:pathLst>
              </a:custGeom>
              <a:solidFill>
                <a:srgbClr val="0571D3"/>
              </a:solidFill>
              <a:ln cap="sq">
                <a:noFill/>
                <a:prstDash val="solid"/>
                <a:miter/>
              </a:ln>
            </p:spPr>
          </p:sp>
        </p:grpSp>
        <p:grpSp>
          <p:nvGrpSpPr>
            <p:cNvPr id="191" name="Group 191"/>
            <p:cNvGrpSpPr/>
            <p:nvPr/>
          </p:nvGrpSpPr>
          <p:grpSpPr>
            <a:xfrm>
              <a:off x="7141219" y="3522040"/>
              <a:ext cx="303530" cy="198120"/>
              <a:chOff x="0" y="0"/>
              <a:chExt cx="303530" cy="198120"/>
            </a:xfrm>
          </p:grpSpPr>
          <p:sp>
            <p:nvSpPr>
              <p:cNvPr id="192" name="Freeform 192"/>
              <p:cNvSpPr/>
              <p:nvPr/>
            </p:nvSpPr>
            <p:spPr>
              <a:xfrm>
                <a:off x="49530" y="49530"/>
                <a:ext cx="203200" cy="106680"/>
              </a:xfrm>
              <a:custGeom>
                <a:avLst/>
                <a:gdLst/>
                <a:ahLst/>
                <a:cxnLst/>
                <a:rect l="l" t="t" r="r" b="b"/>
                <a:pathLst>
                  <a:path w="203200" h="106680">
                    <a:moveTo>
                      <a:pt x="20320" y="48260"/>
                    </a:moveTo>
                    <a:cubicBezTo>
                      <a:pt x="165100" y="19050"/>
                      <a:pt x="170180" y="1270"/>
                      <a:pt x="179070" y="1270"/>
                    </a:cubicBezTo>
                    <a:cubicBezTo>
                      <a:pt x="186690" y="1270"/>
                      <a:pt x="200660" y="13970"/>
                      <a:pt x="200660" y="21590"/>
                    </a:cubicBezTo>
                    <a:cubicBezTo>
                      <a:pt x="201930" y="30480"/>
                      <a:pt x="187960" y="50800"/>
                      <a:pt x="179070" y="52070"/>
                    </a:cubicBezTo>
                    <a:cubicBezTo>
                      <a:pt x="171450" y="53340"/>
                      <a:pt x="152400" y="36830"/>
                      <a:pt x="151130" y="27940"/>
                    </a:cubicBezTo>
                    <a:cubicBezTo>
                      <a:pt x="149860" y="21590"/>
                      <a:pt x="154940" y="11430"/>
                      <a:pt x="160020" y="6350"/>
                    </a:cubicBezTo>
                    <a:cubicBezTo>
                      <a:pt x="166370" y="2540"/>
                      <a:pt x="177800" y="0"/>
                      <a:pt x="184150" y="2540"/>
                    </a:cubicBezTo>
                    <a:cubicBezTo>
                      <a:pt x="191770" y="5080"/>
                      <a:pt x="203200" y="19050"/>
                      <a:pt x="201930" y="27940"/>
                    </a:cubicBezTo>
                    <a:cubicBezTo>
                      <a:pt x="199390" y="41910"/>
                      <a:pt x="163830" y="63500"/>
                      <a:pt x="138430" y="74930"/>
                    </a:cubicBezTo>
                    <a:cubicBezTo>
                      <a:pt x="106680" y="88900"/>
                      <a:pt x="41910" y="106680"/>
                      <a:pt x="20320" y="97790"/>
                    </a:cubicBezTo>
                    <a:cubicBezTo>
                      <a:pt x="8890" y="92710"/>
                      <a:pt x="0" y="78740"/>
                      <a:pt x="1270" y="69850"/>
                    </a:cubicBezTo>
                    <a:cubicBezTo>
                      <a:pt x="1270" y="62230"/>
                      <a:pt x="20320" y="48260"/>
                      <a:pt x="20320" y="48260"/>
                    </a:cubicBezTo>
                  </a:path>
                </a:pathLst>
              </a:custGeom>
              <a:solidFill>
                <a:srgbClr val="0571D3"/>
              </a:solidFill>
              <a:ln cap="sq">
                <a:noFill/>
                <a:prstDash val="solid"/>
                <a:miter/>
              </a:ln>
            </p:spPr>
          </p:sp>
        </p:grpSp>
        <p:grpSp>
          <p:nvGrpSpPr>
            <p:cNvPr id="193" name="Group 193"/>
            <p:cNvGrpSpPr/>
            <p:nvPr/>
          </p:nvGrpSpPr>
          <p:grpSpPr>
            <a:xfrm>
              <a:off x="7395219" y="3558870"/>
              <a:ext cx="222250" cy="278130"/>
              <a:chOff x="0" y="0"/>
              <a:chExt cx="222250" cy="278130"/>
            </a:xfrm>
          </p:grpSpPr>
          <p:sp>
            <p:nvSpPr>
              <p:cNvPr id="194" name="Freeform 194"/>
              <p:cNvSpPr/>
              <p:nvPr/>
            </p:nvSpPr>
            <p:spPr>
              <a:xfrm>
                <a:off x="44450" y="48260"/>
                <a:ext cx="127000" cy="179070"/>
              </a:xfrm>
              <a:custGeom>
                <a:avLst/>
                <a:gdLst/>
                <a:ahLst/>
                <a:cxnLst/>
                <a:rect l="l" t="t" r="r" b="b"/>
                <a:pathLst>
                  <a:path w="127000" h="179070">
                    <a:moveTo>
                      <a:pt x="57150" y="25400"/>
                    </a:moveTo>
                    <a:cubicBezTo>
                      <a:pt x="66040" y="97790"/>
                      <a:pt x="123190" y="129540"/>
                      <a:pt x="125730" y="148590"/>
                    </a:cubicBezTo>
                    <a:cubicBezTo>
                      <a:pt x="127000" y="158750"/>
                      <a:pt x="119380" y="172720"/>
                      <a:pt x="111760" y="175260"/>
                    </a:cubicBezTo>
                    <a:cubicBezTo>
                      <a:pt x="102870" y="179070"/>
                      <a:pt x="81280" y="170180"/>
                      <a:pt x="77470" y="162560"/>
                    </a:cubicBezTo>
                    <a:cubicBezTo>
                      <a:pt x="73660" y="156210"/>
                      <a:pt x="74930" y="144780"/>
                      <a:pt x="80010" y="138430"/>
                    </a:cubicBezTo>
                    <a:cubicBezTo>
                      <a:pt x="83820" y="133350"/>
                      <a:pt x="93980" y="125730"/>
                      <a:pt x="100330" y="127000"/>
                    </a:cubicBezTo>
                    <a:cubicBezTo>
                      <a:pt x="109220" y="128270"/>
                      <a:pt x="125730" y="146050"/>
                      <a:pt x="125730" y="153670"/>
                    </a:cubicBezTo>
                    <a:cubicBezTo>
                      <a:pt x="125730" y="162560"/>
                      <a:pt x="109220" y="177800"/>
                      <a:pt x="97790" y="177800"/>
                    </a:cubicBezTo>
                    <a:cubicBezTo>
                      <a:pt x="78740" y="177800"/>
                      <a:pt x="35560" y="129540"/>
                      <a:pt x="20320" y="109220"/>
                    </a:cubicBezTo>
                    <a:cubicBezTo>
                      <a:pt x="11430" y="96520"/>
                      <a:pt x="8890" y="87630"/>
                      <a:pt x="6350" y="73660"/>
                    </a:cubicBezTo>
                    <a:cubicBezTo>
                      <a:pt x="2540" y="57150"/>
                      <a:pt x="0" y="25400"/>
                      <a:pt x="8890" y="13970"/>
                    </a:cubicBezTo>
                    <a:cubicBezTo>
                      <a:pt x="15240" y="5080"/>
                      <a:pt x="31750" y="0"/>
                      <a:pt x="40640" y="2540"/>
                    </a:cubicBezTo>
                    <a:cubicBezTo>
                      <a:pt x="48260" y="3810"/>
                      <a:pt x="57150" y="25400"/>
                      <a:pt x="57150" y="25400"/>
                    </a:cubicBezTo>
                  </a:path>
                </a:pathLst>
              </a:custGeom>
              <a:solidFill>
                <a:srgbClr val="0571D3"/>
              </a:solidFill>
              <a:ln cap="sq">
                <a:noFill/>
                <a:prstDash val="solid"/>
                <a:miter/>
              </a:ln>
            </p:spPr>
          </p:sp>
        </p:grpSp>
        <p:grpSp>
          <p:nvGrpSpPr>
            <p:cNvPr id="195" name="Group 195"/>
            <p:cNvGrpSpPr/>
            <p:nvPr/>
          </p:nvGrpSpPr>
          <p:grpSpPr>
            <a:xfrm>
              <a:off x="7383789" y="3788740"/>
              <a:ext cx="243840" cy="486410"/>
              <a:chOff x="0" y="0"/>
              <a:chExt cx="243840" cy="486410"/>
            </a:xfrm>
          </p:grpSpPr>
          <p:sp>
            <p:nvSpPr>
              <p:cNvPr id="196" name="Freeform 196"/>
              <p:cNvSpPr/>
              <p:nvPr/>
            </p:nvSpPr>
            <p:spPr>
              <a:xfrm>
                <a:off x="39370" y="48260"/>
                <a:ext cx="152400" cy="387350"/>
              </a:xfrm>
              <a:custGeom>
                <a:avLst/>
                <a:gdLst/>
                <a:ahLst/>
                <a:cxnLst/>
                <a:rect l="l" t="t" r="r" b="b"/>
                <a:pathLst>
                  <a:path w="152400" h="387350">
                    <a:moveTo>
                      <a:pt x="152400" y="36830"/>
                    </a:moveTo>
                    <a:cubicBezTo>
                      <a:pt x="85090" y="213360"/>
                      <a:pt x="83820" y="340360"/>
                      <a:pt x="59690" y="370840"/>
                    </a:cubicBezTo>
                    <a:cubicBezTo>
                      <a:pt x="50800" y="382270"/>
                      <a:pt x="34290" y="387350"/>
                      <a:pt x="26670" y="384810"/>
                    </a:cubicBezTo>
                    <a:cubicBezTo>
                      <a:pt x="19050" y="382270"/>
                      <a:pt x="10160" y="367030"/>
                      <a:pt x="11430" y="358140"/>
                    </a:cubicBezTo>
                    <a:cubicBezTo>
                      <a:pt x="11430" y="351790"/>
                      <a:pt x="17780" y="342900"/>
                      <a:pt x="24130" y="339090"/>
                    </a:cubicBezTo>
                    <a:cubicBezTo>
                      <a:pt x="30480" y="336550"/>
                      <a:pt x="41910" y="335280"/>
                      <a:pt x="48260" y="339090"/>
                    </a:cubicBezTo>
                    <a:cubicBezTo>
                      <a:pt x="54610" y="344170"/>
                      <a:pt x="62230" y="359410"/>
                      <a:pt x="60960" y="367030"/>
                    </a:cubicBezTo>
                    <a:cubicBezTo>
                      <a:pt x="59690" y="375920"/>
                      <a:pt x="45720" y="387350"/>
                      <a:pt x="36830" y="387350"/>
                    </a:cubicBezTo>
                    <a:cubicBezTo>
                      <a:pt x="27940" y="387350"/>
                      <a:pt x="15240" y="375920"/>
                      <a:pt x="11430" y="361950"/>
                    </a:cubicBezTo>
                    <a:cubicBezTo>
                      <a:pt x="0" y="323850"/>
                      <a:pt x="38100" y="195580"/>
                      <a:pt x="57150" y="133350"/>
                    </a:cubicBezTo>
                    <a:cubicBezTo>
                      <a:pt x="71120" y="87630"/>
                      <a:pt x="86360" y="35560"/>
                      <a:pt x="105410" y="16510"/>
                    </a:cubicBezTo>
                    <a:cubicBezTo>
                      <a:pt x="114300" y="6350"/>
                      <a:pt x="128270" y="0"/>
                      <a:pt x="135890" y="2540"/>
                    </a:cubicBezTo>
                    <a:cubicBezTo>
                      <a:pt x="143510" y="5080"/>
                      <a:pt x="152400" y="36830"/>
                      <a:pt x="152400" y="36830"/>
                    </a:cubicBezTo>
                  </a:path>
                </a:pathLst>
              </a:custGeom>
              <a:solidFill>
                <a:srgbClr val="0571D3"/>
              </a:solidFill>
              <a:ln cap="sq">
                <a:noFill/>
                <a:prstDash val="solid"/>
                <a:miter/>
              </a:ln>
            </p:spPr>
          </p:sp>
        </p:grpSp>
        <p:grpSp>
          <p:nvGrpSpPr>
            <p:cNvPr id="197" name="Group 197"/>
            <p:cNvGrpSpPr/>
            <p:nvPr/>
          </p:nvGrpSpPr>
          <p:grpSpPr>
            <a:xfrm>
              <a:off x="7434589" y="4159580"/>
              <a:ext cx="240030" cy="208280"/>
              <a:chOff x="0" y="0"/>
              <a:chExt cx="240030" cy="208280"/>
            </a:xfrm>
          </p:grpSpPr>
          <p:sp>
            <p:nvSpPr>
              <p:cNvPr id="198" name="Freeform 198"/>
              <p:cNvSpPr/>
              <p:nvPr/>
            </p:nvSpPr>
            <p:spPr>
              <a:xfrm>
                <a:off x="44450" y="49530"/>
                <a:ext cx="146050" cy="109220"/>
              </a:xfrm>
              <a:custGeom>
                <a:avLst/>
                <a:gdLst/>
                <a:ahLst/>
                <a:cxnLst/>
                <a:rect l="l" t="t" r="r" b="b"/>
                <a:pathLst>
                  <a:path w="146050" h="109220">
                    <a:moveTo>
                      <a:pt x="38100" y="1270"/>
                    </a:moveTo>
                    <a:cubicBezTo>
                      <a:pt x="146050" y="78740"/>
                      <a:pt x="143510" y="92710"/>
                      <a:pt x="138430" y="99060"/>
                    </a:cubicBezTo>
                    <a:cubicBezTo>
                      <a:pt x="132080" y="105410"/>
                      <a:pt x="114300" y="109220"/>
                      <a:pt x="107950" y="105410"/>
                    </a:cubicBezTo>
                    <a:cubicBezTo>
                      <a:pt x="100330" y="100330"/>
                      <a:pt x="92710" y="77470"/>
                      <a:pt x="96520" y="69850"/>
                    </a:cubicBezTo>
                    <a:cubicBezTo>
                      <a:pt x="100330" y="62230"/>
                      <a:pt x="124460" y="57150"/>
                      <a:pt x="132080" y="60960"/>
                    </a:cubicBezTo>
                    <a:cubicBezTo>
                      <a:pt x="139700" y="64770"/>
                      <a:pt x="146050" y="81280"/>
                      <a:pt x="143510" y="88900"/>
                    </a:cubicBezTo>
                    <a:cubicBezTo>
                      <a:pt x="140970" y="97790"/>
                      <a:pt x="129540" y="106680"/>
                      <a:pt x="118110" y="107950"/>
                    </a:cubicBezTo>
                    <a:cubicBezTo>
                      <a:pt x="93980" y="107950"/>
                      <a:pt x="16510" y="60960"/>
                      <a:pt x="6350" y="39370"/>
                    </a:cubicBezTo>
                    <a:cubicBezTo>
                      <a:pt x="0" y="27940"/>
                      <a:pt x="3810" y="11430"/>
                      <a:pt x="8890" y="5080"/>
                    </a:cubicBezTo>
                    <a:cubicBezTo>
                      <a:pt x="15240" y="0"/>
                      <a:pt x="38100" y="1270"/>
                      <a:pt x="38100" y="1270"/>
                    </a:cubicBezTo>
                  </a:path>
                </a:pathLst>
              </a:custGeom>
              <a:solidFill>
                <a:srgbClr val="0571D3"/>
              </a:solidFill>
              <a:ln cap="sq">
                <a:noFill/>
                <a:prstDash val="solid"/>
                <a:miter/>
              </a:ln>
            </p:spPr>
          </p:sp>
        </p:grpSp>
        <p:grpSp>
          <p:nvGrpSpPr>
            <p:cNvPr id="199" name="Group 199"/>
            <p:cNvGrpSpPr/>
            <p:nvPr/>
          </p:nvGrpSpPr>
          <p:grpSpPr>
            <a:xfrm>
              <a:off x="7579369" y="3915740"/>
              <a:ext cx="337820" cy="473710"/>
              <a:chOff x="0" y="0"/>
              <a:chExt cx="337820" cy="473710"/>
            </a:xfrm>
          </p:grpSpPr>
          <p:sp>
            <p:nvSpPr>
              <p:cNvPr id="200" name="Freeform 200"/>
              <p:cNvSpPr/>
              <p:nvPr/>
            </p:nvSpPr>
            <p:spPr>
              <a:xfrm>
                <a:off x="50800" y="48260"/>
                <a:ext cx="236220" cy="377190"/>
              </a:xfrm>
              <a:custGeom>
                <a:avLst/>
                <a:gdLst/>
                <a:ahLst/>
                <a:cxnLst/>
                <a:rect l="l" t="t" r="r" b="b"/>
                <a:pathLst>
                  <a:path w="236220" h="377190">
                    <a:moveTo>
                      <a:pt x="0" y="350520"/>
                    </a:moveTo>
                    <a:cubicBezTo>
                      <a:pt x="25400" y="231140"/>
                      <a:pt x="68580" y="154940"/>
                      <a:pt x="102870" y="106680"/>
                    </a:cubicBezTo>
                    <a:cubicBezTo>
                      <a:pt x="132080" y="67310"/>
                      <a:pt x="171450" y="15240"/>
                      <a:pt x="196850" y="5080"/>
                    </a:cubicBezTo>
                    <a:cubicBezTo>
                      <a:pt x="208280" y="1270"/>
                      <a:pt x="220980" y="2540"/>
                      <a:pt x="227330" y="7620"/>
                    </a:cubicBezTo>
                    <a:cubicBezTo>
                      <a:pt x="232410" y="12700"/>
                      <a:pt x="236220" y="24130"/>
                      <a:pt x="234950" y="30480"/>
                    </a:cubicBezTo>
                    <a:cubicBezTo>
                      <a:pt x="234950" y="36830"/>
                      <a:pt x="227330" y="46990"/>
                      <a:pt x="220980" y="49530"/>
                    </a:cubicBezTo>
                    <a:cubicBezTo>
                      <a:pt x="214630" y="53340"/>
                      <a:pt x="203200" y="52070"/>
                      <a:pt x="198120" y="49530"/>
                    </a:cubicBezTo>
                    <a:cubicBezTo>
                      <a:pt x="191770" y="45720"/>
                      <a:pt x="185420" y="35560"/>
                      <a:pt x="185420" y="29210"/>
                    </a:cubicBezTo>
                    <a:cubicBezTo>
                      <a:pt x="184150" y="21590"/>
                      <a:pt x="189230" y="11430"/>
                      <a:pt x="194310" y="7620"/>
                    </a:cubicBezTo>
                    <a:cubicBezTo>
                      <a:pt x="199390" y="2540"/>
                      <a:pt x="210820" y="0"/>
                      <a:pt x="218440" y="2540"/>
                    </a:cubicBezTo>
                    <a:cubicBezTo>
                      <a:pt x="224790" y="5080"/>
                      <a:pt x="236220" y="16510"/>
                      <a:pt x="236220" y="27940"/>
                    </a:cubicBezTo>
                    <a:cubicBezTo>
                      <a:pt x="234950" y="48260"/>
                      <a:pt x="184150" y="104140"/>
                      <a:pt x="166370" y="119380"/>
                    </a:cubicBezTo>
                    <a:cubicBezTo>
                      <a:pt x="157480" y="127000"/>
                      <a:pt x="149860" y="123190"/>
                      <a:pt x="142240" y="130810"/>
                    </a:cubicBezTo>
                    <a:cubicBezTo>
                      <a:pt x="127000" y="144780"/>
                      <a:pt x="109220" y="187960"/>
                      <a:pt x="95250" y="214630"/>
                    </a:cubicBezTo>
                    <a:cubicBezTo>
                      <a:pt x="82550" y="238760"/>
                      <a:pt x="67310" y="259080"/>
                      <a:pt x="59690" y="284480"/>
                    </a:cubicBezTo>
                    <a:cubicBezTo>
                      <a:pt x="50800" y="309880"/>
                      <a:pt x="55880" y="354330"/>
                      <a:pt x="44450" y="367030"/>
                    </a:cubicBezTo>
                    <a:cubicBezTo>
                      <a:pt x="38100" y="374650"/>
                      <a:pt x="24130" y="377190"/>
                      <a:pt x="16510" y="374650"/>
                    </a:cubicBezTo>
                    <a:cubicBezTo>
                      <a:pt x="8890" y="370840"/>
                      <a:pt x="0" y="350520"/>
                      <a:pt x="0" y="350520"/>
                    </a:cubicBezTo>
                  </a:path>
                </a:pathLst>
              </a:custGeom>
              <a:solidFill>
                <a:srgbClr val="0571D3"/>
              </a:solidFill>
              <a:ln cap="sq">
                <a:noFill/>
                <a:prstDash val="solid"/>
                <a:miter/>
              </a:ln>
            </p:spPr>
          </p:sp>
        </p:grpSp>
        <p:grpSp>
          <p:nvGrpSpPr>
            <p:cNvPr id="201" name="Group 201"/>
            <p:cNvGrpSpPr/>
            <p:nvPr/>
          </p:nvGrpSpPr>
          <p:grpSpPr>
            <a:xfrm>
              <a:off x="7799079" y="3638880"/>
              <a:ext cx="165100" cy="325120"/>
              <a:chOff x="0" y="0"/>
              <a:chExt cx="165100" cy="325120"/>
            </a:xfrm>
          </p:grpSpPr>
          <p:sp>
            <p:nvSpPr>
              <p:cNvPr id="202" name="Freeform 202"/>
              <p:cNvSpPr/>
              <p:nvPr/>
            </p:nvSpPr>
            <p:spPr>
              <a:xfrm>
                <a:off x="50800" y="48260"/>
                <a:ext cx="71120" cy="226060"/>
              </a:xfrm>
              <a:custGeom>
                <a:avLst/>
                <a:gdLst/>
                <a:ahLst/>
                <a:cxnLst/>
                <a:rect l="l" t="t" r="r" b="b"/>
                <a:pathLst>
                  <a:path w="71120" h="226060">
                    <a:moveTo>
                      <a:pt x="0" y="199390"/>
                    </a:moveTo>
                    <a:cubicBezTo>
                      <a:pt x="17780" y="8890"/>
                      <a:pt x="22860" y="3810"/>
                      <a:pt x="30480" y="2540"/>
                    </a:cubicBezTo>
                    <a:cubicBezTo>
                      <a:pt x="38100" y="0"/>
                      <a:pt x="53340" y="6350"/>
                      <a:pt x="58420" y="13970"/>
                    </a:cubicBezTo>
                    <a:cubicBezTo>
                      <a:pt x="62230" y="19050"/>
                      <a:pt x="63500" y="30480"/>
                      <a:pt x="59690" y="36830"/>
                    </a:cubicBezTo>
                    <a:cubicBezTo>
                      <a:pt x="55880" y="44450"/>
                      <a:pt x="40640" y="52070"/>
                      <a:pt x="33020" y="52070"/>
                    </a:cubicBezTo>
                    <a:cubicBezTo>
                      <a:pt x="25400" y="50800"/>
                      <a:pt x="16510" y="44450"/>
                      <a:pt x="13970" y="36830"/>
                    </a:cubicBezTo>
                    <a:cubicBezTo>
                      <a:pt x="11430" y="29210"/>
                      <a:pt x="15240" y="12700"/>
                      <a:pt x="20320" y="7620"/>
                    </a:cubicBezTo>
                    <a:cubicBezTo>
                      <a:pt x="25400" y="2540"/>
                      <a:pt x="36830" y="0"/>
                      <a:pt x="43180" y="2540"/>
                    </a:cubicBezTo>
                    <a:cubicBezTo>
                      <a:pt x="50800" y="5080"/>
                      <a:pt x="58420" y="13970"/>
                      <a:pt x="62230" y="26670"/>
                    </a:cubicBezTo>
                    <a:cubicBezTo>
                      <a:pt x="71120" y="58420"/>
                      <a:pt x="66040" y="177800"/>
                      <a:pt x="49530" y="205740"/>
                    </a:cubicBezTo>
                    <a:cubicBezTo>
                      <a:pt x="43180" y="218440"/>
                      <a:pt x="30480" y="226060"/>
                      <a:pt x="21590" y="224790"/>
                    </a:cubicBezTo>
                    <a:cubicBezTo>
                      <a:pt x="13970" y="223520"/>
                      <a:pt x="0" y="199390"/>
                      <a:pt x="0" y="199390"/>
                    </a:cubicBezTo>
                  </a:path>
                </a:pathLst>
              </a:custGeom>
              <a:solidFill>
                <a:srgbClr val="0571D3"/>
              </a:solidFill>
              <a:ln cap="sq">
                <a:noFill/>
                <a:prstDash val="solid"/>
                <a:miter/>
              </a:ln>
            </p:spPr>
          </p:sp>
        </p:grpSp>
        <p:grpSp>
          <p:nvGrpSpPr>
            <p:cNvPr id="203" name="Group 203"/>
            <p:cNvGrpSpPr/>
            <p:nvPr/>
          </p:nvGrpSpPr>
          <p:grpSpPr>
            <a:xfrm>
              <a:off x="7810509" y="3522040"/>
              <a:ext cx="473710" cy="265430"/>
              <a:chOff x="0" y="0"/>
              <a:chExt cx="473710" cy="265430"/>
            </a:xfrm>
          </p:grpSpPr>
          <p:sp>
            <p:nvSpPr>
              <p:cNvPr id="204" name="Freeform 204"/>
              <p:cNvSpPr/>
              <p:nvPr/>
            </p:nvSpPr>
            <p:spPr>
              <a:xfrm>
                <a:off x="49530" y="48260"/>
                <a:ext cx="378460" cy="175260"/>
              </a:xfrm>
              <a:custGeom>
                <a:avLst/>
                <a:gdLst/>
                <a:ahLst/>
                <a:cxnLst/>
                <a:rect l="l" t="t" r="r" b="b"/>
                <a:pathLst>
                  <a:path w="378460" h="175260">
                    <a:moveTo>
                      <a:pt x="26670" y="118110"/>
                    </a:moveTo>
                    <a:cubicBezTo>
                      <a:pt x="134620" y="113030"/>
                      <a:pt x="304800" y="0"/>
                      <a:pt x="346710" y="2540"/>
                    </a:cubicBezTo>
                    <a:cubicBezTo>
                      <a:pt x="360680" y="3810"/>
                      <a:pt x="370840" y="10160"/>
                      <a:pt x="373380" y="17780"/>
                    </a:cubicBezTo>
                    <a:cubicBezTo>
                      <a:pt x="375920" y="26670"/>
                      <a:pt x="365760" y="46990"/>
                      <a:pt x="358140" y="52070"/>
                    </a:cubicBezTo>
                    <a:cubicBezTo>
                      <a:pt x="353060" y="54610"/>
                      <a:pt x="340360" y="52070"/>
                      <a:pt x="335280" y="48260"/>
                    </a:cubicBezTo>
                    <a:cubicBezTo>
                      <a:pt x="328930" y="44450"/>
                      <a:pt x="323850" y="34290"/>
                      <a:pt x="325120" y="26670"/>
                    </a:cubicBezTo>
                    <a:cubicBezTo>
                      <a:pt x="326390" y="19050"/>
                      <a:pt x="344170" y="3810"/>
                      <a:pt x="351790" y="2540"/>
                    </a:cubicBezTo>
                    <a:cubicBezTo>
                      <a:pt x="359410" y="2540"/>
                      <a:pt x="368300" y="8890"/>
                      <a:pt x="372110" y="15240"/>
                    </a:cubicBezTo>
                    <a:cubicBezTo>
                      <a:pt x="375920" y="21590"/>
                      <a:pt x="378460" y="30480"/>
                      <a:pt x="372110" y="39370"/>
                    </a:cubicBezTo>
                    <a:cubicBezTo>
                      <a:pt x="353060" y="71120"/>
                      <a:pt x="161290" y="149860"/>
                      <a:pt x="95250" y="165100"/>
                    </a:cubicBezTo>
                    <a:cubicBezTo>
                      <a:pt x="62230" y="172720"/>
                      <a:pt x="29210" y="175260"/>
                      <a:pt x="15240" y="166370"/>
                    </a:cubicBezTo>
                    <a:cubicBezTo>
                      <a:pt x="6350" y="161290"/>
                      <a:pt x="0" y="148590"/>
                      <a:pt x="1270" y="140970"/>
                    </a:cubicBezTo>
                    <a:cubicBezTo>
                      <a:pt x="2540" y="132080"/>
                      <a:pt x="26670" y="118110"/>
                      <a:pt x="26670" y="118110"/>
                    </a:cubicBezTo>
                  </a:path>
                </a:pathLst>
              </a:custGeom>
              <a:solidFill>
                <a:srgbClr val="0571D3"/>
              </a:solidFill>
              <a:ln cap="sq">
                <a:noFill/>
                <a:prstDash val="solid"/>
                <a:miter/>
              </a:ln>
            </p:spPr>
          </p:sp>
        </p:grpSp>
        <p:grpSp>
          <p:nvGrpSpPr>
            <p:cNvPr id="205" name="Group 205"/>
            <p:cNvGrpSpPr/>
            <p:nvPr/>
          </p:nvGrpSpPr>
          <p:grpSpPr>
            <a:xfrm>
              <a:off x="7580639" y="2992450"/>
              <a:ext cx="748030" cy="648970"/>
              <a:chOff x="0" y="0"/>
              <a:chExt cx="748030" cy="648970"/>
            </a:xfrm>
          </p:grpSpPr>
          <p:sp>
            <p:nvSpPr>
              <p:cNvPr id="206" name="Freeform 206"/>
              <p:cNvSpPr/>
              <p:nvPr/>
            </p:nvSpPr>
            <p:spPr>
              <a:xfrm>
                <a:off x="49530" y="48260"/>
                <a:ext cx="651510" cy="548640"/>
              </a:xfrm>
              <a:custGeom>
                <a:avLst/>
                <a:gdLst/>
                <a:ahLst/>
                <a:cxnLst/>
                <a:rect l="l" t="t" r="r" b="b"/>
                <a:pathLst>
                  <a:path w="651510" h="548640">
                    <a:moveTo>
                      <a:pt x="45720" y="10160"/>
                    </a:moveTo>
                    <a:cubicBezTo>
                      <a:pt x="440690" y="396240"/>
                      <a:pt x="516890" y="463550"/>
                      <a:pt x="551180" y="469900"/>
                    </a:cubicBezTo>
                    <a:cubicBezTo>
                      <a:pt x="562610" y="472440"/>
                      <a:pt x="566420" y="461010"/>
                      <a:pt x="577850" y="462280"/>
                    </a:cubicBezTo>
                    <a:cubicBezTo>
                      <a:pt x="594360" y="464820"/>
                      <a:pt x="633730" y="487680"/>
                      <a:pt x="642620" y="504190"/>
                    </a:cubicBezTo>
                    <a:cubicBezTo>
                      <a:pt x="648970" y="514350"/>
                      <a:pt x="650240" y="534670"/>
                      <a:pt x="643890" y="541020"/>
                    </a:cubicBezTo>
                    <a:cubicBezTo>
                      <a:pt x="638810" y="546100"/>
                      <a:pt x="613410" y="546100"/>
                      <a:pt x="607060" y="539750"/>
                    </a:cubicBezTo>
                    <a:cubicBezTo>
                      <a:pt x="601980" y="533400"/>
                      <a:pt x="603250" y="509270"/>
                      <a:pt x="609600" y="502920"/>
                    </a:cubicBezTo>
                    <a:cubicBezTo>
                      <a:pt x="615950" y="497840"/>
                      <a:pt x="640080" y="501650"/>
                      <a:pt x="646430" y="508000"/>
                    </a:cubicBezTo>
                    <a:cubicBezTo>
                      <a:pt x="651510" y="513080"/>
                      <a:pt x="650240" y="532130"/>
                      <a:pt x="646430" y="538480"/>
                    </a:cubicBezTo>
                    <a:cubicBezTo>
                      <a:pt x="642620" y="544830"/>
                      <a:pt x="633730" y="548640"/>
                      <a:pt x="624840" y="548640"/>
                    </a:cubicBezTo>
                    <a:cubicBezTo>
                      <a:pt x="604520" y="548640"/>
                      <a:pt x="565150" y="528320"/>
                      <a:pt x="529590" y="509270"/>
                    </a:cubicBezTo>
                    <a:cubicBezTo>
                      <a:pt x="476250" y="480060"/>
                      <a:pt x="407670" y="433070"/>
                      <a:pt x="339090" y="375920"/>
                    </a:cubicBezTo>
                    <a:cubicBezTo>
                      <a:pt x="246380" y="298450"/>
                      <a:pt x="80010" y="138430"/>
                      <a:pt x="31750" y="74930"/>
                    </a:cubicBezTo>
                    <a:cubicBezTo>
                      <a:pt x="13970" y="50800"/>
                      <a:pt x="0" y="31750"/>
                      <a:pt x="1270" y="19050"/>
                    </a:cubicBezTo>
                    <a:cubicBezTo>
                      <a:pt x="2540" y="11430"/>
                      <a:pt x="11430" y="3810"/>
                      <a:pt x="17780" y="2540"/>
                    </a:cubicBezTo>
                    <a:cubicBezTo>
                      <a:pt x="25400" y="0"/>
                      <a:pt x="45720" y="10160"/>
                      <a:pt x="45720" y="10160"/>
                    </a:cubicBezTo>
                  </a:path>
                </a:pathLst>
              </a:custGeom>
              <a:solidFill>
                <a:srgbClr val="0571D3"/>
              </a:solidFill>
              <a:ln cap="sq">
                <a:noFill/>
                <a:prstDash val="solid"/>
                <a:miter/>
              </a:ln>
            </p:spPr>
          </p:sp>
        </p:grpSp>
        <p:grpSp>
          <p:nvGrpSpPr>
            <p:cNvPr id="207" name="Group 207"/>
            <p:cNvGrpSpPr/>
            <p:nvPr/>
          </p:nvGrpSpPr>
          <p:grpSpPr>
            <a:xfrm>
              <a:off x="8261359" y="1554810"/>
              <a:ext cx="252730" cy="276860"/>
              <a:chOff x="0" y="0"/>
              <a:chExt cx="252730" cy="276860"/>
            </a:xfrm>
          </p:grpSpPr>
          <p:sp>
            <p:nvSpPr>
              <p:cNvPr id="208" name="Freeform 208"/>
              <p:cNvSpPr/>
              <p:nvPr/>
            </p:nvSpPr>
            <p:spPr>
              <a:xfrm>
                <a:off x="48260" y="46990"/>
                <a:ext cx="157480" cy="180340"/>
              </a:xfrm>
              <a:custGeom>
                <a:avLst/>
                <a:gdLst/>
                <a:ahLst/>
                <a:cxnLst/>
                <a:rect l="l" t="t" r="r" b="b"/>
                <a:pathLst>
                  <a:path w="157480" h="180340">
                    <a:moveTo>
                      <a:pt x="152400" y="40640"/>
                    </a:moveTo>
                    <a:cubicBezTo>
                      <a:pt x="29210" y="180340"/>
                      <a:pt x="21590" y="179070"/>
                      <a:pt x="15240" y="175260"/>
                    </a:cubicBezTo>
                    <a:cubicBezTo>
                      <a:pt x="8890" y="172720"/>
                      <a:pt x="2540" y="162560"/>
                      <a:pt x="2540" y="156210"/>
                    </a:cubicBezTo>
                    <a:cubicBezTo>
                      <a:pt x="1270" y="148590"/>
                      <a:pt x="6350" y="138430"/>
                      <a:pt x="11430" y="133350"/>
                    </a:cubicBezTo>
                    <a:cubicBezTo>
                      <a:pt x="16510" y="129540"/>
                      <a:pt x="27940" y="125730"/>
                      <a:pt x="34290" y="128270"/>
                    </a:cubicBezTo>
                    <a:cubicBezTo>
                      <a:pt x="41910" y="132080"/>
                      <a:pt x="53340" y="153670"/>
                      <a:pt x="52070" y="161290"/>
                    </a:cubicBezTo>
                    <a:cubicBezTo>
                      <a:pt x="49530" y="168910"/>
                      <a:pt x="34290" y="179070"/>
                      <a:pt x="25400" y="179070"/>
                    </a:cubicBezTo>
                    <a:cubicBezTo>
                      <a:pt x="17780" y="177800"/>
                      <a:pt x="5080" y="167640"/>
                      <a:pt x="2540" y="158750"/>
                    </a:cubicBezTo>
                    <a:cubicBezTo>
                      <a:pt x="0" y="144780"/>
                      <a:pt x="16510" y="121920"/>
                      <a:pt x="30480" y="101600"/>
                    </a:cubicBezTo>
                    <a:cubicBezTo>
                      <a:pt x="50800" y="72390"/>
                      <a:pt x="95250" y="11430"/>
                      <a:pt x="119380" y="3810"/>
                    </a:cubicBezTo>
                    <a:cubicBezTo>
                      <a:pt x="132080" y="0"/>
                      <a:pt x="147320" y="5080"/>
                      <a:pt x="152400" y="11430"/>
                    </a:cubicBezTo>
                    <a:cubicBezTo>
                      <a:pt x="157480" y="17780"/>
                      <a:pt x="152400" y="40640"/>
                      <a:pt x="152400" y="40640"/>
                    </a:cubicBezTo>
                  </a:path>
                </a:pathLst>
              </a:custGeom>
              <a:solidFill>
                <a:srgbClr val="0571D3"/>
              </a:solidFill>
              <a:ln cap="sq">
                <a:noFill/>
                <a:prstDash val="solid"/>
                <a:miter/>
              </a:ln>
            </p:spPr>
          </p:sp>
        </p:grpSp>
        <p:grpSp>
          <p:nvGrpSpPr>
            <p:cNvPr id="209" name="Group 209"/>
            <p:cNvGrpSpPr/>
            <p:nvPr/>
          </p:nvGrpSpPr>
          <p:grpSpPr>
            <a:xfrm>
              <a:off x="8168649" y="1717370"/>
              <a:ext cx="219710" cy="262890"/>
              <a:chOff x="0" y="0"/>
              <a:chExt cx="219710" cy="262890"/>
            </a:xfrm>
          </p:grpSpPr>
          <p:sp>
            <p:nvSpPr>
              <p:cNvPr id="210" name="Freeform 210"/>
              <p:cNvSpPr/>
              <p:nvPr/>
            </p:nvSpPr>
            <p:spPr>
              <a:xfrm>
                <a:off x="49530" y="46990"/>
                <a:ext cx="118110" cy="167640"/>
              </a:xfrm>
              <a:custGeom>
                <a:avLst/>
                <a:gdLst/>
                <a:ahLst/>
                <a:cxnLst/>
                <a:rect l="l" t="t" r="r" b="b"/>
                <a:pathLst>
                  <a:path w="118110" h="167640">
                    <a:moveTo>
                      <a:pt x="118110" y="36830"/>
                    </a:moveTo>
                    <a:cubicBezTo>
                      <a:pt x="27940" y="167640"/>
                      <a:pt x="13970" y="165100"/>
                      <a:pt x="8890" y="158750"/>
                    </a:cubicBezTo>
                    <a:cubicBezTo>
                      <a:pt x="2540" y="153670"/>
                      <a:pt x="1270" y="135890"/>
                      <a:pt x="3810" y="128270"/>
                    </a:cubicBezTo>
                    <a:cubicBezTo>
                      <a:pt x="7620" y="121920"/>
                      <a:pt x="17780" y="115570"/>
                      <a:pt x="24130" y="115570"/>
                    </a:cubicBezTo>
                    <a:cubicBezTo>
                      <a:pt x="31750" y="114300"/>
                      <a:pt x="43180" y="118110"/>
                      <a:pt x="45720" y="124460"/>
                    </a:cubicBezTo>
                    <a:cubicBezTo>
                      <a:pt x="50800" y="132080"/>
                      <a:pt x="46990" y="154940"/>
                      <a:pt x="41910" y="161290"/>
                    </a:cubicBezTo>
                    <a:cubicBezTo>
                      <a:pt x="36830" y="166370"/>
                      <a:pt x="24130" y="167640"/>
                      <a:pt x="17780" y="165100"/>
                    </a:cubicBezTo>
                    <a:cubicBezTo>
                      <a:pt x="10160" y="161290"/>
                      <a:pt x="1270" y="151130"/>
                      <a:pt x="1270" y="138430"/>
                    </a:cubicBezTo>
                    <a:cubicBezTo>
                      <a:pt x="0" y="113030"/>
                      <a:pt x="49530" y="31750"/>
                      <a:pt x="73660" y="13970"/>
                    </a:cubicBezTo>
                    <a:cubicBezTo>
                      <a:pt x="85090" y="5080"/>
                      <a:pt x="102870" y="0"/>
                      <a:pt x="109220" y="3810"/>
                    </a:cubicBezTo>
                    <a:cubicBezTo>
                      <a:pt x="116840" y="7620"/>
                      <a:pt x="118110" y="36830"/>
                      <a:pt x="118110" y="36830"/>
                    </a:cubicBezTo>
                  </a:path>
                </a:pathLst>
              </a:custGeom>
              <a:solidFill>
                <a:srgbClr val="0571D3"/>
              </a:solidFill>
              <a:ln cap="sq">
                <a:noFill/>
                <a:prstDash val="solid"/>
                <a:miter/>
              </a:ln>
            </p:spPr>
          </p:sp>
        </p:grpSp>
        <p:grpSp>
          <p:nvGrpSpPr>
            <p:cNvPr id="211" name="Group 211"/>
            <p:cNvGrpSpPr/>
            <p:nvPr/>
          </p:nvGrpSpPr>
          <p:grpSpPr>
            <a:xfrm>
              <a:off x="8172459" y="1831670"/>
              <a:ext cx="342900" cy="379730"/>
              <a:chOff x="0" y="0"/>
              <a:chExt cx="342900" cy="379730"/>
            </a:xfrm>
          </p:grpSpPr>
          <p:sp>
            <p:nvSpPr>
              <p:cNvPr id="212" name="Freeform 212"/>
              <p:cNvSpPr/>
              <p:nvPr/>
            </p:nvSpPr>
            <p:spPr>
              <a:xfrm>
                <a:off x="46990" y="46990"/>
                <a:ext cx="246380" cy="284480"/>
              </a:xfrm>
              <a:custGeom>
                <a:avLst/>
                <a:gdLst/>
                <a:ahLst/>
                <a:cxnLst/>
                <a:rect l="l" t="t" r="r" b="b"/>
                <a:pathLst>
                  <a:path w="246380" h="284480">
                    <a:moveTo>
                      <a:pt x="46990" y="12700"/>
                    </a:moveTo>
                    <a:cubicBezTo>
                      <a:pt x="207010" y="181610"/>
                      <a:pt x="241300" y="223520"/>
                      <a:pt x="245110" y="247650"/>
                    </a:cubicBezTo>
                    <a:cubicBezTo>
                      <a:pt x="246380" y="260350"/>
                      <a:pt x="242570" y="271780"/>
                      <a:pt x="237490" y="276860"/>
                    </a:cubicBezTo>
                    <a:cubicBezTo>
                      <a:pt x="232410" y="281940"/>
                      <a:pt x="220980" y="284480"/>
                      <a:pt x="213360" y="281940"/>
                    </a:cubicBezTo>
                    <a:cubicBezTo>
                      <a:pt x="205740" y="278130"/>
                      <a:pt x="195580" y="264160"/>
                      <a:pt x="195580" y="256540"/>
                    </a:cubicBezTo>
                    <a:cubicBezTo>
                      <a:pt x="196850" y="248920"/>
                      <a:pt x="208280" y="234950"/>
                      <a:pt x="215900" y="232410"/>
                    </a:cubicBezTo>
                    <a:cubicBezTo>
                      <a:pt x="222250" y="231140"/>
                      <a:pt x="234950" y="233680"/>
                      <a:pt x="238760" y="238760"/>
                    </a:cubicBezTo>
                    <a:cubicBezTo>
                      <a:pt x="243840" y="245110"/>
                      <a:pt x="245110" y="269240"/>
                      <a:pt x="238760" y="275590"/>
                    </a:cubicBezTo>
                    <a:cubicBezTo>
                      <a:pt x="233680" y="281940"/>
                      <a:pt x="213360" y="280670"/>
                      <a:pt x="201930" y="274320"/>
                    </a:cubicBezTo>
                    <a:cubicBezTo>
                      <a:pt x="184150" y="262890"/>
                      <a:pt x="179070" y="223520"/>
                      <a:pt x="157480" y="193040"/>
                    </a:cubicBezTo>
                    <a:cubicBezTo>
                      <a:pt x="123190" y="148590"/>
                      <a:pt x="13970" y="76200"/>
                      <a:pt x="3810" y="40640"/>
                    </a:cubicBezTo>
                    <a:cubicBezTo>
                      <a:pt x="0" y="25400"/>
                      <a:pt x="6350" y="7620"/>
                      <a:pt x="13970" y="3810"/>
                    </a:cubicBezTo>
                    <a:cubicBezTo>
                      <a:pt x="20320" y="0"/>
                      <a:pt x="46990" y="12700"/>
                      <a:pt x="46990" y="12700"/>
                    </a:cubicBezTo>
                  </a:path>
                </a:pathLst>
              </a:custGeom>
              <a:solidFill>
                <a:srgbClr val="0571D3"/>
              </a:solidFill>
              <a:ln cap="sq">
                <a:noFill/>
                <a:prstDash val="solid"/>
                <a:miter/>
              </a:ln>
            </p:spPr>
          </p:sp>
        </p:grpSp>
        <p:grpSp>
          <p:nvGrpSpPr>
            <p:cNvPr id="213" name="Group 213"/>
            <p:cNvGrpSpPr/>
            <p:nvPr/>
          </p:nvGrpSpPr>
          <p:grpSpPr>
            <a:xfrm>
              <a:off x="8422649" y="2083130"/>
              <a:ext cx="417830" cy="165100"/>
              <a:chOff x="0" y="0"/>
              <a:chExt cx="417830" cy="165100"/>
            </a:xfrm>
          </p:grpSpPr>
          <p:sp>
            <p:nvSpPr>
              <p:cNvPr id="214" name="Freeform 214"/>
              <p:cNvSpPr/>
              <p:nvPr/>
            </p:nvSpPr>
            <p:spPr>
              <a:xfrm>
                <a:off x="49530" y="50800"/>
                <a:ext cx="318770" cy="67310"/>
              </a:xfrm>
              <a:custGeom>
                <a:avLst/>
                <a:gdLst/>
                <a:ahLst/>
                <a:cxnLst/>
                <a:rect l="l" t="t" r="r" b="b"/>
                <a:pathLst>
                  <a:path w="318770" h="67310">
                    <a:moveTo>
                      <a:pt x="26670" y="0"/>
                    </a:moveTo>
                    <a:cubicBezTo>
                      <a:pt x="279400" y="5080"/>
                      <a:pt x="304800" y="11430"/>
                      <a:pt x="313690" y="22860"/>
                    </a:cubicBezTo>
                    <a:cubicBezTo>
                      <a:pt x="318770" y="29210"/>
                      <a:pt x="318770" y="40640"/>
                      <a:pt x="316230" y="46990"/>
                    </a:cubicBezTo>
                    <a:cubicBezTo>
                      <a:pt x="312420" y="53340"/>
                      <a:pt x="304800" y="59690"/>
                      <a:pt x="297180" y="62230"/>
                    </a:cubicBezTo>
                    <a:cubicBezTo>
                      <a:pt x="290830" y="63500"/>
                      <a:pt x="279400" y="60960"/>
                      <a:pt x="274320" y="54610"/>
                    </a:cubicBezTo>
                    <a:cubicBezTo>
                      <a:pt x="269240" y="49530"/>
                      <a:pt x="266700" y="31750"/>
                      <a:pt x="270510" y="24130"/>
                    </a:cubicBezTo>
                    <a:cubicBezTo>
                      <a:pt x="273050" y="17780"/>
                      <a:pt x="283210" y="12700"/>
                      <a:pt x="289560" y="11430"/>
                    </a:cubicBezTo>
                    <a:cubicBezTo>
                      <a:pt x="297180" y="11430"/>
                      <a:pt x="307340" y="15240"/>
                      <a:pt x="311150" y="20320"/>
                    </a:cubicBezTo>
                    <a:cubicBezTo>
                      <a:pt x="316230" y="25400"/>
                      <a:pt x="318770" y="36830"/>
                      <a:pt x="316230" y="44450"/>
                    </a:cubicBezTo>
                    <a:cubicBezTo>
                      <a:pt x="313690" y="52070"/>
                      <a:pt x="302260" y="60960"/>
                      <a:pt x="292100" y="62230"/>
                    </a:cubicBezTo>
                    <a:cubicBezTo>
                      <a:pt x="280670" y="64770"/>
                      <a:pt x="270510" y="53340"/>
                      <a:pt x="251460" y="50800"/>
                    </a:cubicBezTo>
                    <a:cubicBezTo>
                      <a:pt x="205740" y="44450"/>
                      <a:pt x="53340" y="6731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215" name="Group 215"/>
            <p:cNvGrpSpPr/>
            <p:nvPr/>
          </p:nvGrpSpPr>
          <p:grpSpPr>
            <a:xfrm>
              <a:off x="8780789" y="2001850"/>
              <a:ext cx="429260" cy="245110"/>
              <a:chOff x="0" y="0"/>
              <a:chExt cx="429260" cy="245110"/>
            </a:xfrm>
          </p:grpSpPr>
          <p:sp>
            <p:nvSpPr>
              <p:cNvPr id="216" name="Freeform 216"/>
              <p:cNvSpPr/>
              <p:nvPr/>
            </p:nvSpPr>
            <p:spPr>
              <a:xfrm>
                <a:off x="49530" y="50800"/>
                <a:ext cx="330200" cy="154940"/>
              </a:xfrm>
              <a:custGeom>
                <a:avLst/>
                <a:gdLst/>
                <a:ahLst/>
                <a:cxnLst/>
                <a:rect l="l" t="t" r="r" b="b"/>
                <a:pathLst>
                  <a:path w="330200" h="154940">
                    <a:moveTo>
                      <a:pt x="26670" y="92710"/>
                    </a:moveTo>
                    <a:cubicBezTo>
                      <a:pt x="198120" y="72390"/>
                      <a:pt x="274320" y="1270"/>
                      <a:pt x="302260" y="0"/>
                    </a:cubicBezTo>
                    <a:cubicBezTo>
                      <a:pt x="312420" y="0"/>
                      <a:pt x="318770" y="5080"/>
                      <a:pt x="323850" y="10160"/>
                    </a:cubicBezTo>
                    <a:cubicBezTo>
                      <a:pt x="327660" y="15240"/>
                      <a:pt x="330200" y="26670"/>
                      <a:pt x="327660" y="33020"/>
                    </a:cubicBezTo>
                    <a:cubicBezTo>
                      <a:pt x="325120" y="40640"/>
                      <a:pt x="317500" y="48260"/>
                      <a:pt x="311150" y="49530"/>
                    </a:cubicBezTo>
                    <a:cubicBezTo>
                      <a:pt x="302260" y="52070"/>
                      <a:pt x="287020" y="45720"/>
                      <a:pt x="281940" y="39370"/>
                    </a:cubicBezTo>
                    <a:cubicBezTo>
                      <a:pt x="278130" y="33020"/>
                      <a:pt x="276860" y="21590"/>
                      <a:pt x="280670" y="15240"/>
                    </a:cubicBezTo>
                    <a:cubicBezTo>
                      <a:pt x="284480" y="7620"/>
                      <a:pt x="299720" y="0"/>
                      <a:pt x="307340" y="0"/>
                    </a:cubicBezTo>
                    <a:cubicBezTo>
                      <a:pt x="314960" y="1270"/>
                      <a:pt x="327660" y="15240"/>
                      <a:pt x="328930" y="22860"/>
                    </a:cubicBezTo>
                    <a:cubicBezTo>
                      <a:pt x="330200" y="29210"/>
                      <a:pt x="327660" y="36830"/>
                      <a:pt x="320040" y="44450"/>
                    </a:cubicBezTo>
                    <a:cubicBezTo>
                      <a:pt x="300990" y="67310"/>
                      <a:pt x="220980" y="118110"/>
                      <a:pt x="168910" y="133350"/>
                    </a:cubicBezTo>
                    <a:cubicBezTo>
                      <a:pt x="120650" y="148590"/>
                      <a:pt x="45720" y="154940"/>
                      <a:pt x="20320" y="142240"/>
                    </a:cubicBezTo>
                    <a:cubicBezTo>
                      <a:pt x="8890" y="137160"/>
                      <a:pt x="0" y="123190"/>
                      <a:pt x="1270" y="115570"/>
                    </a:cubicBezTo>
                    <a:cubicBezTo>
                      <a:pt x="2540" y="106680"/>
                      <a:pt x="26670" y="92710"/>
                      <a:pt x="26670" y="92710"/>
                    </a:cubicBezTo>
                  </a:path>
                </a:pathLst>
              </a:custGeom>
              <a:solidFill>
                <a:srgbClr val="0571D3"/>
              </a:solidFill>
              <a:ln cap="sq">
                <a:noFill/>
                <a:prstDash val="solid"/>
                <a:miter/>
              </a:ln>
            </p:spPr>
          </p:sp>
        </p:grpSp>
        <p:grpSp>
          <p:nvGrpSpPr>
            <p:cNvPr id="217" name="Group 217"/>
            <p:cNvGrpSpPr/>
            <p:nvPr/>
          </p:nvGrpSpPr>
          <p:grpSpPr>
            <a:xfrm>
              <a:off x="9057649" y="1724990"/>
              <a:ext cx="199390" cy="393700"/>
              <a:chOff x="0" y="0"/>
              <a:chExt cx="199390" cy="393700"/>
            </a:xfrm>
          </p:grpSpPr>
          <p:sp>
            <p:nvSpPr>
              <p:cNvPr id="218" name="Freeform 218"/>
              <p:cNvSpPr/>
              <p:nvPr/>
            </p:nvSpPr>
            <p:spPr>
              <a:xfrm>
                <a:off x="50800" y="49530"/>
                <a:ext cx="101600" cy="295910"/>
              </a:xfrm>
              <a:custGeom>
                <a:avLst/>
                <a:gdLst/>
                <a:ahLst/>
                <a:cxnLst/>
                <a:rect l="l" t="t" r="r" b="b"/>
                <a:pathLst>
                  <a:path w="101600" h="295910">
                    <a:moveTo>
                      <a:pt x="0" y="269240"/>
                    </a:moveTo>
                    <a:cubicBezTo>
                      <a:pt x="5080" y="102870"/>
                      <a:pt x="12700" y="87630"/>
                      <a:pt x="21590" y="68580"/>
                    </a:cubicBezTo>
                    <a:cubicBezTo>
                      <a:pt x="31750" y="46990"/>
                      <a:pt x="46990" y="11430"/>
                      <a:pt x="60960" y="3810"/>
                    </a:cubicBezTo>
                    <a:cubicBezTo>
                      <a:pt x="68580" y="0"/>
                      <a:pt x="78740" y="1270"/>
                      <a:pt x="85090" y="5080"/>
                    </a:cubicBezTo>
                    <a:cubicBezTo>
                      <a:pt x="90170" y="8890"/>
                      <a:pt x="97790" y="17780"/>
                      <a:pt x="96520" y="25400"/>
                    </a:cubicBezTo>
                    <a:cubicBezTo>
                      <a:pt x="96520" y="34290"/>
                      <a:pt x="80010" y="52070"/>
                      <a:pt x="72390" y="52070"/>
                    </a:cubicBezTo>
                    <a:cubicBezTo>
                      <a:pt x="63500" y="52070"/>
                      <a:pt x="45720" y="34290"/>
                      <a:pt x="46990" y="25400"/>
                    </a:cubicBezTo>
                    <a:cubicBezTo>
                      <a:pt x="46990" y="16510"/>
                      <a:pt x="66040" y="1270"/>
                      <a:pt x="74930" y="1270"/>
                    </a:cubicBezTo>
                    <a:cubicBezTo>
                      <a:pt x="82550" y="1270"/>
                      <a:pt x="93980" y="11430"/>
                      <a:pt x="96520" y="22860"/>
                    </a:cubicBezTo>
                    <a:cubicBezTo>
                      <a:pt x="101600" y="43180"/>
                      <a:pt x="59690" y="87630"/>
                      <a:pt x="50800" y="127000"/>
                    </a:cubicBezTo>
                    <a:cubicBezTo>
                      <a:pt x="40640" y="172720"/>
                      <a:pt x="63500" y="259080"/>
                      <a:pt x="48260" y="280670"/>
                    </a:cubicBezTo>
                    <a:cubicBezTo>
                      <a:pt x="40640" y="290830"/>
                      <a:pt x="24130" y="295910"/>
                      <a:pt x="16510" y="293370"/>
                    </a:cubicBezTo>
                    <a:cubicBezTo>
                      <a:pt x="8890" y="290830"/>
                      <a:pt x="0" y="269240"/>
                      <a:pt x="0" y="269240"/>
                    </a:cubicBezTo>
                  </a:path>
                </a:pathLst>
              </a:custGeom>
              <a:solidFill>
                <a:srgbClr val="0571D3"/>
              </a:solidFill>
              <a:ln cap="sq">
                <a:noFill/>
                <a:prstDash val="solid"/>
                <a:miter/>
              </a:ln>
            </p:spPr>
          </p:sp>
        </p:grpSp>
        <p:grpSp>
          <p:nvGrpSpPr>
            <p:cNvPr id="219" name="Group 219"/>
            <p:cNvGrpSpPr/>
            <p:nvPr/>
          </p:nvGrpSpPr>
          <p:grpSpPr>
            <a:xfrm>
              <a:off x="9103369" y="1368120"/>
              <a:ext cx="199390" cy="497840"/>
              <a:chOff x="0" y="0"/>
              <a:chExt cx="199390" cy="497840"/>
            </a:xfrm>
          </p:grpSpPr>
          <p:sp>
            <p:nvSpPr>
              <p:cNvPr id="220" name="Freeform 220"/>
              <p:cNvSpPr/>
              <p:nvPr/>
            </p:nvSpPr>
            <p:spPr>
              <a:xfrm>
                <a:off x="50800" y="48260"/>
                <a:ext cx="101600" cy="400050"/>
              </a:xfrm>
              <a:custGeom>
                <a:avLst/>
                <a:gdLst/>
                <a:ahLst/>
                <a:cxnLst/>
                <a:rect l="l" t="t" r="r" b="b"/>
                <a:pathLst>
                  <a:path w="101600" h="400050">
                    <a:moveTo>
                      <a:pt x="0" y="373380"/>
                    </a:moveTo>
                    <a:cubicBezTo>
                      <a:pt x="21590" y="78740"/>
                      <a:pt x="35560" y="25400"/>
                      <a:pt x="53340" y="10160"/>
                    </a:cubicBezTo>
                    <a:cubicBezTo>
                      <a:pt x="62230" y="2540"/>
                      <a:pt x="74930" y="1270"/>
                      <a:pt x="82550" y="3810"/>
                    </a:cubicBezTo>
                    <a:cubicBezTo>
                      <a:pt x="90170" y="6350"/>
                      <a:pt x="96520" y="16510"/>
                      <a:pt x="97790" y="22860"/>
                    </a:cubicBezTo>
                    <a:cubicBezTo>
                      <a:pt x="97790" y="30480"/>
                      <a:pt x="93980" y="40640"/>
                      <a:pt x="88900" y="45720"/>
                    </a:cubicBezTo>
                    <a:cubicBezTo>
                      <a:pt x="83820" y="50800"/>
                      <a:pt x="73660" y="53340"/>
                      <a:pt x="66040" y="52070"/>
                    </a:cubicBezTo>
                    <a:cubicBezTo>
                      <a:pt x="58420" y="49530"/>
                      <a:pt x="48260" y="35560"/>
                      <a:pt x="46990" y="27940"/>
                    </a:cubicBezTo>
                    <a:cubicBezTo>
                      <a:pt x="45720" y="20320"/>
                      <a:pt x="50800" y="10160"/>
                      <a:pt x="57150" y="6350"/>
                    </a:cubicBezTo>
                    <a:cubicBezTo>
                      <a:pt x="62230" y="2540"/>
                      <a:pt x="73660" y="0"/>
                      <a:pt x="80010" y="2540"/>
                    </a:cubicBezTo>
                    <a:cubicBezTo>
                      <a:pt x="87630" y="6350"/>
                      <a:pt x="95250" y="15240"/>
                      <a:pt x="97790" y="27940"/>
                    </a:cubicBezTo>
                    <a:cubicBezTo>
                      <a:pt x="101600" y="58420"/>
                      <a:pt x="59690" y="132080"/>
                      <a:pt x="50800" y="189230"/>
                    </a:cubicBezTo>
                    <a:cubicBezTo>
                      <a:pt x="43180" y="248920"/>
                      <a:pt x="66040" y="349250"/>
                      <a:pt x="50800" y="379730"/>
                    </a:cubicBezTo>
                    <a:cubicBezTo>
                      <a:pt x="44450" y="391160"/>
                      <a:pt x="31750" y="400050"/>
                      <a:pt x="22860" y="398780"/>
                    </a:cubicBezTo>
                    <a:cubicBezTo>
                      <a:pt x="13970" y="397510"/>
                      <a:pt x="0" y="373380"/>
                      <a:pt x="0" y="373380"/>
                    </a:cubicBezTo>
                  </a:path>
                </a:pathLst>
              </a:custGeom>
              <a:solidFill>
                <a:srgbClr val="0571D3"/>
              </a:solidFill>
              <a:ln cap="sq">
                <a:noFill/>
                <a:prstDash val="solid"/>
                <a:miter/>
              </a:ln>
            </p:spPr>
          </p:sp>
        </p:grpSp>
        <p:grpSp>
          <p:nvGrpSpPr>
            <p:cNvPr id="221" name="Group 221"/>
            <p:cNvGrpSpPr/>
            <p:nvPr/>
          </p:nvGrpSpPr>
          <p:grpSpPr>
            <a:xfrm>
              <a:off x="9188459" y="999820"/>
              <a:ext cx="416560" cy="495300"/>
              <a:chOff x="0" y="0"/>
              <a:chExt cx="416560" cy="495300"/>
            </a:xfrm>
          </p:grpSpPr>
          <p:sp>
            <p:nvSpPr>
              <p:cNvPr id="222" name="Freeform 222"/>
              <p:cNvSpPr/>
              <p:nvPr/>
            </p:nvSpPr>
            <p:spPr>
              <a:xfrm>
                <a:off x="50800" y="46990"/>
                <a:ext cx="317500" cy="400050"/>
              </a:xfrm>
              <a:custGeom>
                <a:avLst/>
                <a:gdLst/>
                <a:ahLst/>
                <a:cxnLst/>
                <a:rect l="l" t="t" r="r" b="b"/>
                <a:pathLst>
                  <a:path w="317500" h="400050">
                    <a:moveTo>
                      <a:pt x="0" y="365760"/>
                    </a:moveTo>
                    <a:cubicBezTo>
                      <a:pt x="58420" y="238760"/>
                      <a:pt x="102870" y="168910"/>
                      <a:pt x="144780" y="121920"/>
                    </a:cubicBezTo>
                    <a:cubicBezTo>
                      <a:pt x="185420" y="76200"/>
                      <a:pt x="251460" y="12700"/>
                      <a:pt x="279400" y="3810"/>
                    </a:cubicBezTo>
                    <a:cubicBezTo>
                      <a:pt x="289560" y="0"/>
                      <a:pt x="298450" y="1270"/>
                      <a:pt x="303530" y="5080"/>
                    </a:cubicBezTo>
                    <a:cubicBezTo>
                      <a:pt x="309880" y="10160"/>
                      <a:pt x="317500" y="26670"/>
                      <a:pt x="313690" y="34290"/>
                    </a:cubicBezTo>
                    <a:cubicBezTo>
                      <a:pt x="311150" y="41910"/>
                      <a:pt x="289560" y="52070"/>
                      <a:pt x="280670" y="50800"/>
                    </a:cubicBezTo>
                    <a:cubicBezTo>
                      <a:pt x="274320" y="49530"/>
                      <a:pt x="266700" y="39370"/>
                      <a:pt x="265430" y="33020"/>
                    </a:cubicBezTo>
                    <a:cubicBezTo>
                      <a:pt x="262890" y="25400"/>
                      <a:pt x="265430" y="15240"/>
                      <a:pt x="270510" y="10160"/>
                    </a:cubicBezTo>
                    <a:cubicBezTo>
                      <a:pt x="276860" y="3810"/>
                      <a:pt x="294640" y="0"/>
                      <a:pt x="300990" y="3810"/>
                    </a:cubicBezTo>
                    <a:cubicBezTo>
                      <a:pt x="308610" y="8890"/>
                      <a:pt x="316230" y="26670"/>
                      <a:pt x="311150" y="39370"/>
                    </a:cubicBezTo>
                    <a:cubicBezTo>
                      <a:pt x="303530" y="67310"/>
                      <a:pt x="227330" y="101600"/>
                      <a:pt x="190500" y="143510"/>
                    </a:cubicBezTo>
                    <a:cubicBezTo>
                      <a:pt x="149860" y="190500"/>
                      <a:pt x="105410" y="261620"/>
                      <a:pt x="78740" y="308610"/>
                    </a:cubicBezTo>
                    <a:cubicBezTo>
                      <a:pt x="60960" y="340360"/>
                      <a:pt x="57150" y="379730"/>
                      <a:pt x="41910" y="391160"/>
                    </a:cubicBezTo>
                    <a:cubicBezTo>
                      <a:pt x="33020" y="398780"/>
                      <a:pt x="20320" y="400050"/>
                      <a:pt x="12700" y="396240"/>
                    </a:cubicBezTo>
                    <a:cubicBezTo>
                      <a:pt x="6350" y="392430"/>
                      <a:pt x="0" y="365760"/>
                      <a:pt x="0" y="365760"/>
                    </a:cubicBezTo>
                  </a:path>
                </a:pathLst>
              </a:custGeom>
              <a:solidFill>
                <a:srgbClr val="0571D3"/>
              </a:solidFill>
              <a:ln cap="sq">
                <a:noFill/>
                <a:prstDash val="solid"/>
                <a:miter/>
              </a:ln>
            </p:spPr>
          </p:sp>
        </p:grpSp>
        <p:grpSp>
          <p:nvGrpSpPr>
            <p:cNvPr id="223" name="Group 223"/>
            <p:cNvGrpSpPr/>
            <p:nvPr/>
          </p:nvGrpSpPr>
          <p:grpSpPr>
            <a:xfrm>
              <a:off x="9516119" y="893140"/>
              <a:ext cx="191770" cy="191770"/>
              <a:chOff x="0" y="0"/>
              <a:chExt cx="191770" cy="191770"/>
            </a:xfrm>
          </p:grpSpPr>
          <p:sp>
            <p:nvSpPr>
              <p:cNvPr id="224" name="Freeform 224"/>
              <p:cNvSpPr/>
              <p:nvPr/>
            </p:nvSpPr>
            <p:spPr>
              <a:xfrm>
                <a:off x="45720" y="49530"/>
                <a:ext cx="97790" cy="96520"/>
              </a:xfrm>
              <a:custGeom>
                <a:avLst/>
                <a:gdLst/>
                <a:ahLst/>
                <a:cxnLst/>
                <a:rect l="l" t="t" r="r" b="b"/>
                <a:pathLst>
                  <a:path w="97790" h="96520">
                    <a:moveTo>
                      <a:pt x="6350" y="54610"/>
                    </a:moveTo>
                    <a:cubicBezTo>
                      <a:pt x="77470" y="1270"/>
                      <a:pt x="91440" y="8890"/>
                      <a:pt x="93980" y="16510"/>
                    </a:cubicBezTo>
                    <a:cubicBezTo>
                      <a:pt x="97790" y="24130"/>
                      <a:pt x="92710" y="40640"/>
                      <a:pt x="86360" y="46990"/>
                    </a:cubicBezTo>
                    <a:cubicBezTo>
                      <a:pt x="81280" y="52070"/>
                      <a:pt x="69850" y="53340"/>
                      <a:pt x="63500" y="50800"/>
                    </a:cubicBezTo>
                    <a:cubicBezTo>
                      <a:pt x="55880" y="48260"/>
                      <a:pt x="45720" y="34290"/>
                      <a:pt x="45720" y="26670"/>
                    </a:cubicBezTo>
                    <a:cubicBezTo>
                      <a:pt x="45720" y="17780"/>
                      <a:pt x="57150" y="5080"/>
                      <a:pt x="64770" y="2540"/>
                    </a:cubicBezTo>
                    <a:cubicBezTo>
                      <a:pt x="71120" y="0"/>
                      <a:pt x="82550" y="2540"/>
                      <a:pt x="87630" y="7620"/>
                    </a:cubicBezTo>
                    <a:cubicBezTo>
                      <a:pt x="93980" y="13970"/>
                      <a:pt x="96520" y="27940"/>
                      <a:pt x="93980" y="38100"/>
                    </a:cubicBezTo>
                    <a:cubicBezTo>
                      <a:pt x="88900" y="54610"/>
                      <a:pt x="59690" y="83820"/>
                      <a:pt x="43180" y="91440"/>
                    </a:cubicBezTo>
                    <a:cubicBezTo>
                      <a:pt x="30480" y="96520"/>
                      <a:pt x="10160" y="95250"/>
                      <a:pt x="5080" y="88900"/>
                    </a:cubicBezTo>
                    <a:cubicBezTo>
                      <a:pt x="0" y="82550"/>
                      <a:pt x="6350" y="54610"/>
                      <a:pt x="6350" y="54610"/>
                    </a:cubicBezTo>
                  </a:path>
                </a:pathLst>
              </a:custGeom>
              <a:solidFill>
                <a:srgbClr val="0571D3"/>
              </a:solidFill>
              <a:ln cap="sq">
                <a:noFill/>
                <a:prstDash val="solid"/>
                <a:miter/>
              </a:ln>
            </p:spPr>
          </p:sp>
        </p:grpSp>
        <p:grpSp>
          <p:nvGrpSpPr>
            <p:cNvPr id="225" name="Group 225"/>
            <p:cNvGrpSpPr/>
            <p:nvPr/>
          </p:nvGrpSpPr>
          <p:grpSpPr>
            <a:xfrm>
              <a:off x="9653279" y="731850"/>
              <a:ext cx="240030" cy="232410"/>
              <a:chOff x="0" y="0"/>
              <a:chExt cx="240030" cy="232410"/>
            </a:xfrm>
          </p:grpSpPr>
          <p:sp>
            <p:nvSpPr>
              <p:cNvPr id="226" name="Freeform 226"/>
              <p:cNvSpPr/>
              <p:nvPr/>
            </p:nvSpPr>
            <p:spPr>
              <a:xfrm>
                <a:off x="46990" y="49530"/>
                <a:ext cx="143510" cy="134620"/>
              </a:xfrm>
              <a:custGeom>
                <a:avLst/>
                <a:gdLst/>
                <a:ahLst/>
                <a:cxnLst/>
                <a:rect l="l" t="t" r="r" b="b"/>
                <a:pathLst>
                  <a:path w="143510" h="134620">
                    <a:moveTo>
                      <a:pt x="3810" y="93980"/>
                    </a:moveTo>
                    <a:cubicBezTo>
                      <a:pt x="120650" y="0"/>
                      <a:pt x="133350" y="5080"/>
                      <a:pt x="138430" y="11430"/>
                    </a:cubicBezTo>
                    <a:cubicBezTo>
                      <a:pt x="142240" y="16510"/>
                      <a:pt x="143510" y="29210"/>
                      <a:pt x="140970" y="35560"/>
                    </a:cubicBezTo>
                    <a:cubicBezTo>
                      <a:pt x="138430" y="41910"/>
                      <a:pt x="130810" y="49530"/>
                      <a:pt x="123190" y="50800"/>
                    </a:cubicBezTo>
                    <a:cubicBezTo>
                      <a:pt x="116840" y="53340"/>
                      <a:pt x="105410" y="50800"/>
                      <a:pt x="100330" y="45720"/>
                    </a:cubicBezTo>
                    <a:cubicBezTo>
                      <a:pt x="95250" y="40640"/>
                      <a:pt x="90170" y="30480"/>
                      <a:pt x="92710" y="22860"/>
                    </a:cubicBezTo>
                    <a:cubicBezTo>
                      <a:pt x="93980" y="15240"/>
                      <a:pt x="105410" y="3810"/>
                      <a:pt x="114300" y="1270"/>
                    </a:cubicBezTo>
                    <a:cubicBezTo>
                      <a:pt x="120650" y="0"/>
                      <a:pt x="132080" y="3810"/>
                      <a:pt x="135890" y="10160"/>
                    </a:cubicBezTo>
                    <a:cubicBezTo>
                      <a:pt x="140970" y="16510"/>
                      <a:pt x="143510" y="33020"/>
                      <a:pt x="138430" y="40640"/>
                    </a:cubicBezTo>
                    <a:cubicBezTo>
                      <a:pt x="133350" y="49530"/>
                      <a:pt x="110490" y="46990"/>
                      <a:pt x="96520" y="57150"/>
                    </a:cubicBezTo>
                    <a:cubicBezTo>
                      <a:pt x="74930" y="72390"/>
                      <a:pt x="49530" y="127000"/>
                      <a:pt x="31750" y="132080"/>
                    </a:cubicBezTo>
                    <a:cubicBezTo>
                      <a:pt x="21590" y="134620"/>
                      <a:pt x="8890" y="128270"/>
                      <a:pt x="3810" y="121920"/>
                    </a:cubicBezTo>
                    <a:cubicBezTo>
                      <a:pt x="0" y="115570"/>
                      <a:pt x="3810" y="93980"/>
                      <a:pt x="3810" y="93980"/>
                    </a:cubicBezTo>
                  </a:path>
                </a:pathLst>
              </a:custGeom>
              <a:solidFill>
                <a:srgbClr val="0571D3"/>
              </a:solidFill>
              <a:ln cap="sq">
                <a:noFill/>
                <a:prstDash val="solid"/>
                <a:miter/>
              </a:ln>
            </p:spPr>
          </p:sp>
        </p:grpSp>
        <p:grpSp>
          <p:nvGrpSpPr>
            <p:cNvPr id="227" name="Group 227"/>
            <p:cNvGrpSpPr/>
            <p:nvPr/>
          </p:nvGrpSpPr>
          <p:grpSpPr>
            <a:xfrm>
              <a:off x="9823459" y="385140"/>
              <a:ext cx="393700" cy="436880"/>
              <a:chOff x="0" y="0"/>
              <a:chExt cx="393700" cy="436880"/>
            </a:xfrm>
          </p:grpSpPr>
          <p:sp>
            <p:nvSpPr>
              <p:cNvPr id="228" name="Freeform 228"/>
              <p:cNvSpPr/>
              <p:nvPr/>
            </p:nvSpPr>
            <p:spPr>
              <a:xfrm>
                <a:off x="50800" y="49530"/>
                <a:ext cx="293370" cy="340360"/>
              </a:xfrm>
              <a:custGeom>
                <a:avLst/>
                <a:gdLst/>
                <a:ahLst/>
                <a:cxnLst/>
                <a:rect l="l" t="t" r="r" b="b"/>
                <a:pathLst>
                  <a:path w="293370" h="340360">
                    <a:moveTo>
                      <a:pt x="0" y="309880"/>
                    </a:moveTo>
                    <a:cubicBezTo>
                      <a:pt x="83820" y="168910"/>
                      <a:pt x="144780" y="99060"/>
                      <a:pt x="185420" y="60960"/>
                    </a:cubicBezTo>
                    <a:cubicBezTo>
                      <a:pt x="213360" y="34290"/>
                      <a:pt x="243840" y="5080"/>
                      <a:pt x="262890" y="1270"/>
                    </a:cubicBezTo>
                    <a:cubicBezTo>
                      <a:pt x="271780" y="0"/>
                      <a:pt x="280670" y="3810"/>
                      <a:pt x="285750" y="8890"/>
                    </a:cubicBezTo>
                    <a:cubicBezTo>
                      <a:pt x="289560" y="13970"/>
                      <a:pt x="293370" y="25400"/>
                      <a:pt x="292100" y="31750"/>
                    </a:cubicBezTo>
                    <a:cubicBezTo>
                      <a:pt x="289560" y="39370"/>
                      <a:pt x="283210" y="48260"/>
                      <a:pt x="275590" y="50800"/>
                    </a:cubicBezTo>
                    <a:cubicBezTo>
                      <a:pt x="269240" y="53340"/>
                      <a:pt x="257810" y="52070"/>
                      <a:pt x="252730" y="48260"/>
                    </a:cubicBezTo>
                    <a:cubicBezTo>
                      <a:pt x="246380" y="41910"/>
                      <a:pt x="241300" y="19050"/>
                      <a:pt x="246380" y="11430"/>
                    </a:cubicBezTo>
                    <a:cubicBezTo>
                      <a:pt x="251460" y="5080"/>
                      <a:pt x="269240" y="0"/>
                      <a:pt x="276860" y="3810"/>
                    </a:cubicBezTo>
                    <a:cubicBezTo>
                      <a:pt x="284480" y="7620"/>
                      <a:pt x="293370" y="25400"/>
                      <a:pt x="289560" y="38100"/>
                    </a:cubicBezTo>
                    <a:cubicBezTo>
                      <a:pt x="284480" y="60960"/>
                      <a:pt x="228600" y="87630"/>
                      <a:pt x="198120" y="118110"/>
                    </a:cubicBezTo>
                    <a:cubicBezTo>
                      <a:pt x="163830" y="153670"/>
                      <a:pt x="121920" y="201930"/>
                      <a:pt x="93980" y="241300"/>
                    </a:cubicBezTo>
                    <a:cubicBezTo>
                      <a:pt x="72390" y="273050"/>
                      <a:pt x="62230" y="320040"/>
                      <a:pt x="43180" y="332740"/>
                    </a:cubicBezTo>
                    <a:cubicBezTo>
                      <a:pt x="33020" y="339090"/>
                      <a:pt x="16510" y="340360"/>
                      <a:pt x="10160" y="336550"/>
                    </a:cubicBezTo>
                    <a:cubicBezTo>
                      <a:pt x="2540" y="332740"/>
                      <a:pt x="0" y="309880"/>
                      <a:pt x="0" y="309880"/>
                    </a:cubicBezTo>
                  </a:path>
                </a:pathLst>
              </a:custGeom>
              <a:solidFill>
                <a:srgbClr val="0571D3"/>
              </a:solidFill>
              <a:ln cap="sq">
                <a:noFill/>
                <a:prstDash val="solid"/>
                <a:miter/>
              </a:ln>
            </p:spPr>
          </p:sp>
        </p:grpSp>
        <p:grpSp>
          <p:nvGrpSpPr>
            <p:cNvPr id="229" name="Group 229"/>
            <p:cNvGrpSpPr/>
            <p:nvPr/>
          </p:nvGrpSpPr>
          <p:grpSpPr>
            <a:xfrm>
              <a:off x="10146039" y="408000"/>
              <a:ext cx="176530" cy="360680"/>
              <a:chOff x="0" y="0"/>
              <a:chExt cx="176530" cy="360680"/>
            </a:xfrm>
          </p:grpSpPr>
          <p:sp>
            <p:nvSpPr>
              <p:cNvPr id="230" name="Freeform 230"/>
              <p:cNvSpPr/>
              <p:nvPr/>
            </p:nvSpPr>
            <p:spPr>
              <a:xfrm>
                <a:off x="41910" y="50800"/>
                <a:ext cx="82550" cy="259080"/>
              </a:xfrm>
              <a:custGeom>
                <a:avLst/>
                <a:gdLst/>
                <a:ahLst/>
                <a:cxnLst/>
                <a:rect l="l" t="t" r="r" b="b"/>
                <a:pathLst>
                  <a:path w="82550" h="259080">
                    <a:moveTo>
                      <a:pt x="59690" y="25400"/>
                    </a:moveTo>
                    <a:cubicBezTo>
                      <a:pt x="77470" y="247650"/>
                      <a:pt x="63500" y="259080"/>
                      <a:pt x="55880" y="259080"/>
                    </a:cubicBezTo>
                    <a:cubicBezTo>
                      <a:pt x="46990" y="259080"/>
                      <a:pt x="31750" y="240030"/>
                      <a:pt x="31750" y="231140"/>
                    </a:cubicBezTo>
                    <a:cubicBezTo>
                      <a:pt x="31750" y="223520"/>
                      <a:pt x="45720" y="210820"/>
                      <a:pt x="53340" y="208280"/>
                    </a:cubicBezTo>
                    <a:cubicBezTo>
                      <a:pt x="59690" y="207010"/>
                      <a:pt x="71120" y="210820"/>
                      <a:pt x="74930" y="215900"/>
                    </a:cubicBezTo>
                    <a:cubicBezTo>
                      <a:pt x="80010" y="222250"/>
                      <a:pt x="82550" y="240030"/>
                      <a:pt x="78740" y="246380"/>
                    </a:cubicBezTo>
                    <a:cubicBezTo>
                      <a:pt x="76200" y="252730"/>
                      <a:pt x="66040" y="259080"/>
                      <a:pt x="58420" y="259080"/>
                    </a:cubicBezTo>
                    <a:cubicBezTo>
                      <a:pt x="50800" y="259080"/>
                      <a:pt x="38100" y="251460"/>
                      <a:pt x="33020" y="241300"/>
                    </a:cubicBezTo>
                    <a:cubicBezTo>
                      <a:pt x="24130" y="224790"/>
                      <a:pt x="46990" y="171450"/>
                      <a:pt x="40640" y="151130"/>
                    </a:cubicBezTo>
                    <a:cubicBezTo>
                      <a:pt x="36830" y="138430"/>
                      <a:pt x="25400" y="137160"/>
                      <a:pt x="20320" y="123190"/>
                    </a:cubicBezTo>
                    <a:cubicBezTo>
                      <a:pt x="11430" y="101600"/>
                      <a:pt x="0" y="46990"/>
                      <a:pt x="8890" y="25400"/>
                    </a:cubicBezTo>
                    <a:cubicBezTo>
                      <a:pt x="13970" y="12700"/>
                      <a:pt x="27940" y="0"/>
                      <a:pt x="36830" y="0"/>
                    </a:cubicBezTo>
                    <a:cubicBezTo>
                      <a:pt x="45720" y="1270"/>
                      <a:pt x="59690" y="25400"/>
                      <a:pt x="59690" y="25400"/>
                    </a:cubicBezTo>
                  </a:path>
                </a:pathLst>
              </a:custGeom>
              <a:solidFill>
                <a:srgbClr val="0571D3"/>
              </a:solidFill>
              <a:ln cap="sq">
                <a:noFill/>
                <a:prstDash val="solid"/>
                <a:miter/>
              </a:ln>
            </p:spPr>
          </p:sp>
        </p:grpSp>
        <p:grpSp>
          <p:nvGrpSpPr>
            <p:cNvPr id="231" name="Group 231"/>
            <p:cNvGrpSpPr/>
            <p:nvPr/>
          </p:nvGrpSpPr>
          <p:grpSpPr>
            <a:xfrm>
              <a:off x="10168899" y="663270"/>
              <a:ext cx="152400" cy="326390"/>
              <a:chOff x="0" y="0"/>
              <a:chExt cx="152400" cy="326390"/>
            </a:xfrm>
          </p:grpSpPr>
          <p:sp>
            <p:nvSpPr>
              <p:cNvPr id="232" name="Freeform 232"/>
              <p:cNvSpPr/>
              <p:nvPr/>
            </p:nvSpPr>
            <p:spPr>
              <a:xfrm>
                <a:off x="36830" y="49530"/>
                <a:ext cx="66040" cy="224790"/>
              </a:xfrm>
              <a:custGeom>
                <a:avLst/>
                <a:gdLst/>
                <a:ahLst/>
                <a:cxnLst/>
                <a:rect l="l" t="t" r="r" b="b"/>
                <a:pathLst>
                  <a:path w="66040" h="224790">
                    <a:moveTo>
                      <a:pt x="64770" y="25400"/>
                    </a:moveTo>
                    <a:cubicBezTo>
                      <a:pt x="55880" y="219710"/>
                      <a:pt x="38100" y="224790"/>
                      <a:pt x="30480" y="222250"/>
                    </a:cubicBezTo>
                    <a:cubicBezTo>
                      <a:pt x="22860" y="220980"/>
                      <a:pt x="12700" y="204470"/>
                      <a:pt x="13970" y="196850"/>
                    </a:cubicBezTo>
                    <a:cubicBezTo>
                      <a:pt x="15240" y="187960"/>
                      <a:pt x="27940" y="176530"/>
                      <a:pt x="35560" y="173990"/>
                    </a:cubicBezTo>
                    <a:cubicBezTo>
                      <a:pt x="41910" y="172720"/>
                      <a:pt x="53340" y="176530"/>
                      <a:pt x="57150" y="181610"/>
                    </a:cubicBezTo>
                    <a:cubicBezTo>
                      <a:pt x="62230" y="186690"/>
                      <a:pt x="66040" y="198120"/>
                      <a:pt x="63500" y="204470"/>
                    </a:cubicBezTo>
                    <a:cubicBezTo>
                      <a:pt x="62230" y="212090"/>
                      <a:pt x="48260" y="224790"/>
                      <a:pt x="40640" y="224790"/>
                    </a:cubicBezTo>
                    <a:cubicBezTo>
                      <a:pt x="31750" y="224790"/>
                      <a:pt x="20320" y="213360"/>
                      <a:pt x="13970" y="199390"/>
                    </a:cubicBezTo>
                    <a:cubicBezTo>
                      <a:pt x="0" y="168910"/>
                      <a:pt x="0" y="57150"/>
                      <a:pt x="13970" y="25400"/>
                    </a:cubicBezTo>
                    <a:cubicBezTo>
                      <a:pt x="20320" y="11430"/>
                      <a:pt x="33020" y="0"/>
                      <a:pt x="41910" y="1270"/>
                    </a:cubicBezTo>
                    <a:cubicBezTo>
                      <a:pt x="50800" y="1270"/>
                      <a:pt x="64770" y="25400"/>
                      <a:pt x="64770" y="25400"/>
                    </a:cubicBezTo>
                  </a:path>
                </a:pathLst>
              </a:custGeom>
              <a:solidFill>
                <a:srgbClr val="0571D3"/>
              </a:solidFill>
              <a:ln cap="sq">
                <a:noFill/>
                <a:prstDash val="solid"/>
                <a:miter/>
              </a:ln>
            </p:spPr>
          </p:sp>
        </p:grpSp>
        <p:grpSp>
          <p:nvGrpSpPr>
            <p:cNvPr id="233" name="Group 233"/>
            <p:cNvGrpSpPr/>
            <p:nvPr/>
          </p:nvGrpSpPr>
          <p:grpSpPr>
            <a:xfrm>
              <a:off x="10168899" y="917270"/>
              <a:ext cx="152400" cy="290830"/>
              <a:chOff x="0" y="0"/>
              <a:chExt cx="152400" cy="290830"/>
            </a:xfrm>
          </p:grpSpPr>
          <p:sp>
            <p:nvSpPr>
              <p:cNvPr id="234" name="Freeform 234"/>
              <p:cNvSpPr/>
              <p:nvPr/>
            </p:nvSpPr>
            <p:spPr>
              <a:xfrm>
                <a:off x="39370" y="49530"/>
                <a:ext cx="63500" cy="190500"/>
              </a:xfrm>
              <a:custGeom>
                <a:avLst/>
                <a:gdLst/>
                <a:ahLst/>
                <a:cxnLst/>
                <a:rect l="l" t="t" r="r" b="b"/>
                <a:pathLst>
                  <a:path w="63500" h="190500">
                    <a:moveTo>
                      <a:pt x="62230" y="25400"/>
                    </a:moveTo>
                    <a:cubicBezTo>
                      <a:pt x="53340" y="184150"/>
                      <a:pt x="35560" y="190500"/>
                      <a:pt x="27940" y="187960"/>
                    </a:cubicBezTo>
                    <a:cubicBezTo>
                      <a:pt x="20320" y="185420"/>
                      <a:pt x="10160" y="170180"/>
                      <a:pt x="11430" y="161290"/>
                    </a:cubicBezTo>
                    <a:cubicBezTo>
                      <a:pt x="12700" y="153670"/>
                      <a:pt x="25400" y="140970"/>
                      <a:pt x="33020" y="139700"/>
                    </a:cubicBezTo>
                    <a:cubicBezTo>
                      <a:pt x="39370" y="137160"/>
                      <a:pt x="50800" y="142240"/>
                      <a:pt x="54610" y="147320"/>
                    </a:cubicBezTo>
                    <a:cubicBezTo>
                      <a:pt x="59690" y="152400"/>
                      <a:pt x="63500" y="163830"/>
                      <a:pt x="60960" y="170180"/>
                    </a:cubicBezTo>
                    <a:cubicBezTo>
                      <a:pt x="59690" y="177800"/>
                      <a:pt x="45720" y="190500"/>
                      <a:pt x="38100" y="190500"/>
                    </a:cubicBezTo>
                    <a:cubicBezTo>
                      <a:pt x="29210" y="189230"/>
                      <a:pt x="17780" y="177800"/>
                      <a:pt x="11430" y="165100"/>
                    </a:cubicBezTo>
                    <a:cubicBezTo>
                      <a:pt x="0" y="138430"/>
                      <a:pt x="1270" y="52070"/>
                      <a:pt x="11430" y="25400"/>
                    </a:cubicBezTo>
                    <a:cubicBezTo>
                      <a:pt x="16510" y="12700"/>
                      <a:pt x="25400" y="1270"/>
                      <a:pt x="34290" y="1270"/>
                    </a:cubicBezTo>
                    <a:cubicBezTo>
                      <a:pt x="41910" y="0"/>
                      <a:pt x="62230" y="25400"/>
                      <a:pt x="62230" y="25400"/>
                    </a:cubicBezTo>
                  </a:path>
                </a:pathLst>
              </a:custGeom>
              <a:solidFill>
                <a:srgbClr val="0571D3"/>
              </a:solidFill>
              <a:ln cap="sq">
                <a:noFill/>
                <a:prstDash val="solid"/>
                <a:miter/>
              </a:ln>
            </p:spPr>
          </p:sp>
        </p:grpSp>
        <p:grpSp>
          <p:nvGrpSpPr>
            <p:cNvPr id="235" name="Group 235"/>
            <p:cNvGrpSpPr/>
            <p:nvPr/>
          </p:nvGrpSpPr>
          <p:grpSpPr>
            <a:xfrm>
              <a:off x="1235719" y="5179390"/>
              <a:ext cx="1253490" cy="306070"/>
              <a:chOff x="0" y="0"/>
              <a:chExt cx="1253490" cy="306070"/>
            </a:xfrm>
          </p:grpSpPr>
          <p:sp>
            <p:nvSpPr>
              <p:cNvPr id="236" name="Freeform 236"/>
              <p:cNvSpPr/>
              <p:nvPr/>
            </p:nvSpPr>
            <p:spPr>
              <a:xfrm>
                <a:off x="49530" y="48260"/>
                <a:ext cx="1154430" cy="238760"/>
              </a:xfrm>
              <a:custGeom>
                <a:avLst/>
                <a:gdLst/>
                <a:ahLst/>
                <a:cxnLst/>
                <a:rect l="l" t="t" r="r" b="b"/>
                <a:pathLst>
                  <a:path w="1154430" h="238760">
                    <a:moveTo>
                      <a:pt x="26670" y="154940"/>
                    </a:moveTo>
                    <a:cubicBezTo>
                      <a:pt x="816610" y="143510"/>
                      <a:pt x="861060" y="109220"/>
                      <a:pt x="908050" y="99060"/>
                    </a:cubicBezTo>
                    <a:cubicBezTo>
                      <a:pt x="939800" y="92710"/>
                      <a:pt x="965200" y="102870"/>
                      <a:pt x="991870" y="93980"/>
                    </a:cubicBezTo>
                    <a:cubicBezTo>
                      <a:pt x="1022350" y="83820"/>
                      <a:pt x="1061720" y="53340"/>
                      <a:pt x="1078230" y="35560"/>
                    </a:cubicBezTo>
                    <a:cubicBezTo>
                      <a:pt x="1087120" y="24130"/>
                      <a:pt x="1085850" y="10160"/>
                      <a:pt x="1094740" y="5080"/>
                    </a:cubicBezTo>
                    <a:cubicBezTo>
                      <a:pt x="1101090" y="0"/>
                      <a:pt x="1112520" y="0"/>
                      <a:pt x="1121410" y="2540"/>
                    </a:cubicBezTo>
                    <a:cubicBezTo>
                      <a:pt x="1131570" y="5080"/>
                      <a:pt x="1150620" y="16510"/>
                      <a:pt x="1153160" y="25400"/>
                    </a:cubicBezTo>
                    <a:cubicBezTo>
                      <a:pt x="1154430" y="33020"/>
                      <a:pt x="1143000" y="49530"/>
                      <a:pt x="1135380" y="50800"/>
                    </a:cubicBezTo>
                    <a:cubicBezTo>
                      <a:pt x="1126490" y="53340"/>
                      <a:pt x="1106170" y="41910"/>
                      <a:pt x="1102360" y="34290"/>
                    </a:cubicBezTo>
                    <a:cubicBezTo>
                      <a:pt x="1099820" y="27940"/>
                      <a:pt x="1103630" y="16510"/>
                      <a:pt x="1107440" y="11430"/>
                    </a:cubicBezTo>
                    <a:cubicBezTo>
                      <a:pt x="1112520" y="5080"/>
                      <a:pt x="1122680" y="1270"/>
                      <a:pt x="1130300" y="2540"/>
                    </a:cubicBezTo>
                    <a:cubicBezTo>
                      <a:pt x="1136650" y="2540"/>
                      <a:pt x="1146810" y="8890"/>
                      <a:pt x="1149350" y="15240"/>
                    </a:cubicBezTo>
                    <a:cubicBezTo>
                      <a:pt x="1153160" y="21590"/>
                      <a:pt x="1153160" y="33020"/>
                      <a:pt x="1149350" y="39370"/>
                    </a:cubicBezTo>
                    <a:cubicBezTo>
                      <a:pt x="1145540" y="45720"/>
                      <a:pt x="1130300" y="53340"/>
                      <a:pt x="1121410" y="52070"/>
                    </a:cubicBezTo>
                    <a:cubicBezTo>
                      <a:pt x="1113790" y="50800"/>
                      <a:pt x="1106170" y="27940"/>
                      <a:pt x="1102360" y="29210"/>
                    </a:cubicBezTo>
                    <a:cubicBezTo>
                      <a:pt x="1098550" y="29210"/>
                      <a:pt x="1096010" y="50800"/>
                      <a:pt x="1099820" y="52070"/>
                    </a:cubicBezTo>
                    <a:cubicBezTo>
                      <a:pt x="1102360" y="53340"/>
                      <a:pt x="1118870" y="31750"/>
                      <a:pt x="1121410" y="34290"/>
                    </a:cubicBezTo>
                    <a:cubicBezTo>
                      <a:pt x="1125220" y="35560"/>
                      <a:pt x="1122680" y="53340"/>
                      <a:pt x="1116330" y="63500"/>
                    </a:cubicBezTo>
                    <a:cubicBezTo>
                      <a:pt x="1107440" y="78740"/>
                      <a:pt x="1083310" y="96520"/>
                      <a:pt x="1062990" y="109220"/>
                    </a:cubicBezTo>
                    <a:cubicBezTo>
                      <a:pt x="1041400" y="123190"/>
                      <a:pt x="1018540" y="137160"/>
                      <a:pt x="991870" y="144780"/>
                    </a:cubicBezTo>
                    <a:cubicBezTo>
                      <a:pt x="960120" y="152400"/>
                      <a:pt x="922020" y="143510"/>
                      <a:pt x="883920" y="151130"/>
                    </a:cubicBezTo>
                    <a:cubicBezTo>
                      <a:pt x="840740" y="161290"/>
                      <a:pt x="810260" y="193040"/>
                      <a:pt x="744220" y="204470"/>
                    </a:cubicBezTo>
                    <a:cubicBezTo>
                      <a:pt x="599440" y="232410"/>
                      <a:pt x="100330" y="238760"/>
                      <a:pt x="26670" y="205740"/>
                    </a:cubicBezTo>
                    <a:cubicBezTo>
                      <a:pt x="8890" y="198120"/>
                      <a:pt x="0" y="185420"/>
                      <a:pt x="1270" y="176530"/>
                    </a:cubicBezTo>
                    <a:cubicBezTo>
                      <a:pt x="1270" y="168910"/>
                      <a:pt x="26670" y="154940"/>
                      <a:pt x="26670" y="154940"/>
                    </a:cubicBezTo>
                  </a:path>
                </a:pathLst>
              </a:custGeom>
              <a:solidFill>
                <a:srgbClr val="0571D3"/>
              </a:solidFill>
              <a:ln cap="sq">
                <a:noFill/>
                <a:prstDash val="solid"/>
                <a:miter/>
              </a:ln>
            </p:spPr>
          </p:sp>
        </p:grpSp>
        <p:grpSp>
          <p:nvGrpSpPr>
            <p:cNvPr id="237" name="Group 237"/>
            <p:cNvGrpSpPr/>
            <p:nvPr/>
          </p:nvGrpSpPr>
          <p:grpSpPr>
            <a:xfrm>
              <a:off x="1296679" y="5270830"/>
              <a:ext cx="275590" cy="2109470"/>
              <a:chOff x="0" y="0"/>
              <a:chExt cx="275590" cy="2109470"/>
            </a:xfrm>
          </p:grpSpPr>
          <p:sp>
            <p:nvSpPr>
              <p:cNvPr id="238" name="Freeform 238"/>
              <p:cNvSpPr/>
              <p:nvPr/>
            </p:nvSpPr>
            <p:spPr>
              <a:xfrm>
                <a:off x="48260" y="49530"/>
                <a:ext cx="176530" cy="2010410"/>
              </a:xfrm>
              <a:custGeom>
                <a:avLst/>
                <a:gdLst/>
                <a:ahLst/>
                <a:cxnLst/>
                <a:rect l="l" t="t" r="r" b="b"/>
                <a:pathLst>
                  <a:path w="176530" h="2010410">
                    <a:moveTo>
                      <a:pt x="83820" y="26670"/>
                    </a:moveTo>
                    <a:cubicBezTo>
                      <a:pt x="88900" y="840740"/>
                      <a:pt x="102870" y="857250"/>
                      <a:pt x="109220" y="914400"/>
                    </a:cubicBezTo>
                    <a:cubicBezTo>
                      <a:pt x="116840" y="1002030"/>
                      <a:pt x="100330" y="1187450"/>
                      <a:pt x="114300" y="1253490"/>
                    </a:cubicBezTo>
                    <a:cubicBezTo>
                      <a:pt x="119380" y="1281430"/>
                      <a:pt x="133350" y="1286510"/>
                      <a:pt x="138430" y="1313180"/>
                    </a:cubicBezTo>
                    <a:cubicBezTo>
                      <a:pt x="148590" y="1361440"/>
                      <a:pt x="134620" y="1475740"/>
                      <a:pt x="144780" y="1525270"/>
                    </a:cubicBezTo>
                    <a:cubicBezTo>
                      <a:pt x="149860" y="1553210"/>
                      <a:pt x="163830" y="1563370"/>
                      <a:pt x="168910" y="1587500"/>
                    </a:cubicBezTo>
                    <a:cubicBezTo>
                      <a:pt x="175260" y="1616710"/>
                      <a:pt x="176530" y="1666240"/>
                      <a:pt x="175260" y="1691640"/>
                    </a:cubicBezTo>
                    <a:cubicBezTo>
                      <a:pt x="175260" y="1706880"/>
                      <a:pt x="175260" y="1718310"/>
                      <a:pt x="170180" y="1728470"/>
                    </a:cubicBezTo>
                    <a:cubicBezTo>
                      <a:pt x="165100" y="1738630"/>
                      <a:pt x="152400" y="1741170"/>
                      <a:pt x="146050" y="1751330"/>
                    </a:cubicBezTo>
                    <a:cubicBezTo>
                      <a:pt x="137160" y="1769110"/>
                      <a:pt x="146050" y="1804670"/>
                      <a:pt x="135890" y="1830070"/>
                    </a:cubicBezTo>
                    <a:cubicBezTo>
                      <a:pt x="125730" y="1858010"/>
                      <a:pt x="92710" y="1883410"/>
                      <a:pt x="85090" y="1908810"/>
                    </a:cubicBezTo>
                    <a:cubicBezTo>
                      <a:pt x="78740" y="1929130"/>
                      <a:pt x="91440" y="1951990"/>
                      <a:pt x="83820" y="1968500"/>
                    </a:cubicBezTo>
                    <a:cubicBezTo>
                      <a:pt x="74930" y="1985010"/>
                      <a:pt x="48260" y="2007870"/>
                      <a:pt x="33020" y="2009140"/>
                    </a:cubicBezTo>
                    <a:cubicBezTo>
                      <a:pt x="21590" y="2009140"/>
                      <a:pt x="5080" y="1996440"/>
                      <a:pt x="2540" y="1987550"/>
                    </a:cubicBezTo>
                    <a:cubicBezTo>
                      <a:pt x="0" y="1981200"/>
                      <a:pt x="5080" y="1969770"/>
                      <a:pt x="10160" y="1965960"/>
                    </a:cubicBezTo>
                    <a:cubicBezTo>
                      <a:pt x="15240" y="1960880"/>
                      <a:pt x="26670" y="1957070"/>
                      <a:pt x="33020" y="1959610"/>
                    </a:cubicBezTo>
                    <a:cubicBezTo>
                      <a:pt x="41910" y="1962150"/>
                      <a:pt x="54610" y="1982470"/>
                      <a:pt x="52070" y="1991360"/>
                    </a:cubicBezTo>
                    <a:cubicBezTo>
                      <a:pt x="49530" y="1998980"/>
                      <a:pt x="27940" y="2010410"/>
                      <a:pt x="19050" y="2007870"/>
                    </a:cubicBezTo>
                    <a:cubicBezTo>
                      <a:pt x="11430" y="2005330"/>
                      <a:pt x="2540" y="1982470"/>
                      <a:pt x="3810" y="1974850"/>
                    </a:cubicBezTo>
                    <a:cubicBezTo>
                      <a:pt x="5080" y="1967230"/>
                      <a:pt x="16510" y="1959610"/>
                      <a:pt x="22860" y="1959610"/>
                    </a:cubicBezTo>
                    <a:cubicBezTo>
                      <a:pt x="26670" y="1959610"/>
                      <a:pt x="30480" y="1969770"/>
                      <a:pt x="33020" y="1968500"/>
                    </a:cubicBezTo>
                    <a:cubicBezTo>
                      <a:pt x="40640" y="1964690"/>
                      <a:pt x="30480" y="1892300"/>
                      <a:pt x="40640" y="1869440"/>
                    </a:cubicBezTo>
                    <a:cubicBezTo>
                      <a:pt x="46990" y="1854200"/>
                      <a:pt x="60960" y="1852930"/>
                      <a:pt x="69850" y="1837690"/>
                    </a:cubicBezTo>
                    <a:cubicBezTo>
                      <a:pt x="88900" y="1807210"/>
                      <a:pt x="118110" y="1736090"/>
                      <a:pt x="124460" y="1691640"/>
                    </a:cubicBezTo>
                    <a:cubicBezTo>
                      <a:pt x="129540" y="1658620"/>
                      <a:pt x="125730" y="1626870"/>
                      <a:pt x="119380" y="1598930"/>
                    </a:cubicBezTo>
                    <a:cubicBezTo>
                      <a:pt x="114300" y="1573530"/>
                      <a:pt x="100330" y="1558290"/>
                      <a:pt x="93980" y="1527810"/>
                    </a:cubicBezTo>
                    <a:cubicBezTo>
                      <a:pt x="85090" y="1478280"/>
                      <a:pt x="99060" y="1372870"/>
                      <a:pt x="88900" y="1324610"/>
                    </a:cubicBezTo>
                    <a:cubicBezTo>
                      <a:pt x="83820" y="1295400"/>
                      <a:pt x="69850" y="1287780"/>
                      <a:pt x="63500" y="1256030"/>
                    </a:cubicBezTo>
                    <a:cubicBezTo>
                      <a:pt x="50800" y="1187450"/>
                      <a:pt x="66040" y="1007110"/>
                      <a:pt x="58420" y="918210"/>
                    </a:cubicBezTo>
                    <a:cubicBezTo>
                      <a:pt x="52070" y="861060"/>
                      <a:pt x="38100" y="843280"/>
                      <a:pt x="33020" y="777240"/>
                    </a:cubicBezTo>
                    <a:cubicBezTo>
                      <a:pt x="19050" y="624840"/>
                      <a:pt x="3810" y="102870"/>
                      <a:pt x="33020" y="26670"/>
                    </a:cubicBezTo>
                    <a:cubicBezTo>
                      <a:pt x="39370" y="10160"/>
                      <a:pt x="46990" y="1270"/>
                      <a:pt x="54610" y="1270"/>
                    </a:cubicBezTo>
                    <a:cubicBezTo>
                      <a:pt x="63500" y="0"/>
                      <a:pt x="83820" y="26670"/>
                      <a:pt x="83820" y="26670"/>
                    </a:cubicBezTo>
                  </a:path>
                </a:pathLst>
              </a:custGeom>
              <a:solidFill>
                <a:srgbClr val="0571D3"/>
              </a:solidFill>
              <a:ln cap="sq">
                <a:noFill/>
                <a:prstDash val="solid"/>
                <a:miter/>
              </a:ln>
            </p:spPr>
          </p:sp>
        </p:grpSp>
        <p:grpSp>
          <p:nvGrpSpPr>
            <p:cNvPr id="239" name="Group 239"/>
            <p:cNvGrpSpPr/>
            <p:nvPr/>
          </p:nvGrpSpPr>
          <p:grpSpPr>
            <a:xfrm>
              <a:off x="1235719" y="7227900"/>
              <a:ext cx="734060" cy="1007110"/>
              <a:chOff x="0" y="0"/>
              <a:chExt cx="734060" cy="1007110"/>
            </a:xfrm>
          </p:grpSpPr>
          <p:sp>
            <p:nvSpPr>
              <p:cNvPr id="240" name="Freeform 240"/>
              <p:cNvSpPr/>
              <p:nvPr/>
            </p:nvSpPr>
            <p:spPr>
              <a:xfrm>
                <a:off x="41910" y="50800"/>
                <a:ext cx="641350" cy="909320"/>
              </a:xfrm>
              <a:custGeom>
                <a:avLst/>
                <a:gdLst/>
                <a:ahLst/>
                <a:cxnLst/>
                <a:rect l="l" t="t" r="r" b="b"/>
                <a:pathLst>
                  <a:path w="641350" h="909320">
                    <a:moveTo>
                      <a:pt x="59690" y="25400"/>
                    </a:moveTo>
                    <a:cubicBezTo>
                      <a:pt x="63500" y="147320"/>
                      <a:pt x="67310" y="179070"/>
                      <a:pt x="83820" y="226060"/>
                    </a:cubicBezTo>
                    <a:cubicBezTo>
                      <a:pt x="114300" y="312420"/>
                      <a:pt x="199390" y="488950"/>
                      <a:pt x="262890" y="571500"/>
                    </a:cubicBezTo>
                    <a:cubicBezTo>
                      <a:pt x="308610" y="629920"/>
                      <a:pt x="360680" y="669290"/>
                      <a:pt x="403860" y="697230"/>
                    </a:cubicBezTo>
                    <a:cubicBezTo>
                      <a:pt x="434340" y="716280"/>
                      <a:pt x="466090" y="717550"/>
                      <a:pt x="491490" y="732790"/>
                    </a:cubicBezTo>
                    <a:cubicBezTo>
                      <a:pt x="515620" y="748030"/>
                      <a:pt x="533400" y="767080"/>
                      <a:pt x="556260" y="787400"/>
                    </a:cubicBezTo>
                    <a:cubicBezTo>
                      <a:pt x="581660" y="811530"/>
                      <a:pt x="629920" y="848360"/>
                      <a:pt x="637540" y="869950"/>
                    </a:cubicBezTo>
                    <a:cubicBezTo>
                      <a:pt x="641350" y="881380"/>
                      <a:pt x="638810" y="895350"/>
                      <a:pt x="632460" y="900430"/>
                    </a:cubicBezTo>
                    <a:cubicBezTo>
                      <a:pt x="626110" y="906780"/>
                      <a:pt x="609600" y="908050"/>
                      <a:pt x="601980" y="904240"/>
                    </a:cubicBezTo>
                    <a:cubicBezTo>
                      <a:pt x="595630" y="900430"/>
                      <a:pt x="590550" y="890270"/>
                      <a:pt x="589280" y="883920"/>
                    </a:cubicBezTo>
                    <a:cubicBezTo>
                      <a:pt x="589280" y="876300"/>
                      <a:pt x="593090" y="866140"/>
                      <a:pt x="599440" y="862330"/>
                    </a:cubicBezTo>
                    <a:cubicBezTo>
                      <a:pt x="607060" y="857250"/>
                      <a:pt x="623570" y="857250"/>
                      <a:pt x="629920" y="862330"/>
                    </a:cubicBezTo>
                    <a:cubicBezTo>
                      <a:pt x="636270" y="866140"/>
                      <a:pt x="641350" y="876300"/>
                      <a:pt x="640080" y="883920"/>
                    </a:cubicBezTo>
                    <a:cubicBezTo>
                      <a:pt x="640080" y="890270"/>
                      <a:pt x="633730" y="900430"/>
                      <a:pt x="628650" y="904240"/>
                    </a:cubicBezTo>
                    <a:cubicBezTo>
                      <a:pt x="622300" y="908050"/>
                      <a:pt x="610870" y="909320"/>
                      <a:pt x="604520" y="905510"/>
                    </a:cubicBezTo>
                    <a:cubicBezTo>
                      <a:pt x="595630" y="900430"/>
                      <a:pt x="593090" y="873760"/>
                      <a:pt x="582930" y="866140"/>
                    </a:cubicBezTo>
                    <a:cubicBezTo>
                      <a:pt x="575310" y="858520"/>
                      <a:pt x="563880" y="861060"/>
                      <a:pt x="551180" y="854710"/>
                    </a:cubicBezTo>
                    <a:cubicBezTo>
                      <a:pt x="528320" y="840740"/>
                      <a:pt x="496570" y="798830"/>
                      <a:pt x="464820" y="778510"/>
                    </a:cubicBezTo>
                    <a:cubicBezTo>
                      <a:pt x="435610" y="759460"/>
                      <a:pt x="403860" y="754380"/>
                      <a:pt x="370840" y="734060"/>
                    </a:cubicBezTo>
                    <a:cubicBezTo>
                      <a:pt x="328930" y="708660"/>
                      <a:pt x="276860" y="669290"/>
                      <a:pt x="241300" y="627380"/>
                    </a:cubicBezTo>
                    <a:cubicBezTo>
                      <a:pt x="205740" y="585470"/>
                      <a:pt x="167640" y="520700"/>
                      <a:pt x="154940" y="486410"/>
                    </a:cubicBezTo>
                    <a:cubicBezTo>
                      <a:pt x="147320" y="468630"/>
                      <a:pt x="153670" y="462280"/>
                      <a:pt x="146050" y="443230"/>
                    </a:cubicBezTo>
                    <a:cubicBezTo>
                      <a:pt x="130810" y="398780"/>
                      <a:pt x="55880" y="295910"/>
                      <a:pt x="34290" y="234950"/>
                    </a:cubicBezTo>
                    <a:cubicBezTo>
                      <a:pt x="17780" y="189230"/>
                      <a:pt x="12700" y="148590"/>
                      <a:pt x="8890" y="110490"/>
                    </a:cubicBezTo>
                    <a:cubicBezTo>
                      <a:pt x="5080" y="78740"/>
                      <a:pt x="0" y="38100"/>
                      <a:pt x="8890" y="19050"/>
                    </a:cubicBezTo>
                    <a:cubicBezTo>
                      <a:pt x="15240" y="8890"/>
                      <a:pt x="27940" y="0"/>
                      <a:pt x="36830" y="0"/>
                    </a:cubicBezTo>
                    <a:cubicBezTo>
                      <a:pt x="45720" y="1270"/>
                      <a:pt x="59690" y="25400"/>
                      <a:pt x="59690" y="25400"/>
                    </a:cubicBezTo>
                  </a:path>
                </a:pathLst>
              </a:custGeom>
              <a:solidFill>
                <a:srgbClr val="0571D3"/>
              </a:solidFill>
              <a:ln cap="sq">
                <a:noFill/>
                <a:prstDash val="solid"/>
                <a:miter/>
              </a:ln>
            </p:spPr>
          </p:sp>
        </p:grpSp>
        <p:grpSp>
          <p:nvGrpSpPr>
            <p:cNvPr id="241" name="Group 241"/>
            <p:cNvGrpSpPr/>
            <p:nvPr/>
          </p:nvGrpSpPr>
          <p:grpSpPr>
            <a:xfrm>
              <a:off x="3865889" y="1752930"/>
              <a:ext cx="886460" cy="182880"/>
              <a:chOff x="0" y="0"/>
              <a:chExt cx="886460" cy="182880"/>
            </a:xfrm>
          </p:grpSpPr>
          <p:sp>
            <p:nvSpPr>
              <p:cNvPr id="242" name="Freeform 242"/>
              <p:cNvSpPr/>
              <p:nvPr/>
            </p:nvSpPr>
            <p:spPr>
              <a:xfrm>
                <a:off x="50800" y="49530"/>
                <a:ext cx="786130" cy="115570"/>
              </a:xfrm>
              <a:custGeom>
                <a:avLst/>
                <a:gdLst/>
                <a:ahLst/>
                <a:cxnLst/>
                <a:rect l="l" t="t" r="r" b="b"/>
                <a:pathLst>
                  <a:path w="786130" h="115570">
                    <a:moveTo>
                      <a:pt x="25400" y="31750"/>
                    </a:moveTo>
                    <a:cubicBezTo>
                      <a:pt x="735330" y="24130"/>
                      <a:pt x="742950" y="0"/>
                      <a:pt x="756920" y="1270"/>
                    </a:cubicBezTo>
                    <a:cubicBezTo>
                      <a:pt x="768350" y="2540"/>
                      <a:pt x="783590" y="16510"/>
                      <a:pt x="784860" y="25400"/>
                    </a:cubicBezTo>
                    <a:cubicBezTo>
                      <a:pt x="786130" y="33020"/>
                      <a:pt x="774700" y="48260"/>
                      <a:pt x="767080" y="50800"/>
                    </a:cubicBezTo>
                    <a:cubicBezTo>
                      <a:pt x="760730" y="53340"/>
                      <a:pt x="749300" y="50800"/>
                      <a:pt x="744220" y="46990"/>
                    </a:cubicBezTo>
                    <a:cubicBezTo>
                      <a:pt x="737870" y="41910"/>
                      <a:pt x="734060" y="31750"/>
                      <a:pt x="734060" y="25400"/>
                    </a:cubicBezTo>
                    <a:cubicBezTo>
                      <a:pt x="734060" y="17780"/>
                      <a:pt x="740410" y="7620"/>
                      <a:pt x="746760" y="5080"/>
                    </a:cubicBezTo>
                    <a:cubicBezTo>
                      <a:pt x="754380" y="1270"/>
                      <a:pt x="770890" y="2540"/>
                      <a:pt x="777240" y="8890"/>
                    </a:cubicBezTo>
                    <a:cubicBezTo>
                      <a:pt x="783590" y="13970"/>
                      <a:pt x="786130" y="29210"/>
                      <a:pt x="782320" y="39370"/>
                    </a:cubicBezTo>
                    <a:cubicBezTo>
                      <a:pt x="774700" y="54610"/>
                      <a:pt x="748030" y="72390"/>
                      <a:pt x="708660" y="82550"/>
                    </a:cubicBezTo>
                    <a:cubicBezTo>
                      <a:pt x="598170" y="113030"/>
                      <a:pt x="97790" y="115570"/>
                      <a:pt x="25400" y="82550"/>
                    </a:cubicBezTo>
                    <a:cubicBezTo>
                      <a:pt x="8890" y="74930"/>
                      <a:pt x="0" y="62230"/>
                      <a:pt x="0" y="54610"/>
                    </a:cubicBezTo>
                    <a:cubicBezTo>
                      <a:pt x="0" y="45720"/>
                      <a:pt x="25400" y="31750"/>
                      <a:pt x="25400" y="31750"/>
                    </a:cubicBezTo>
                  </a:path>
                </a:pathLst>
              </a:custGeom>
              <a:solidFill>
                <a:srgbClr val="0571D3"/>
              </a:solidFill>
              <a:ln cap="sq">
                <a:noFill/>
                <a:prstDash val="solid"/>
                <a:miter/>
              </a:ln>
            </p:spPr>
          </p:sp>
        </p:grpSp>
        <p:grpSp>
          <p:nvGrpSpPr>
            <p:cNvPr id="243" name="Group 243"/>
            <p:cNvGrpSpPr/>
            <p:nvPr/>
          </p:nvGrpSpPr>
          <p:grpSpPr>
            <a:xfrm>
              <a:off x="5701039" y="3560140"/>
              <a:ext cx="488950" cy="486410"/>
              <a:chOff x="0" y="0"/>
              <a:chExt cx="488950" cy="486410"/>
            </a:xfrm>
          </p:grpSpPr>
          <p:sp>
            <p:nvSpPr>
              <p:cNvPr id="244" name="Freeform 244"/>
              <p:cNvSpPr/>
              <p:nvPr/>
            </p:nvSpPr>
            <p:spPr>
              <a:xfrm>
                <a:off x="50800" y="46990"/>
                <a:ext cx="387350" cy="389890"/>
              </a:xfrm>
              <a:custGeom>
                <a:avLst/>
                <a:gdLst/>
                <a:ahLst/>
                <a:cxnLst/>
                <a:rect l="l" t="t" r="r" b="b"/>
                <a:pathLst>
                  <a:path w="387350" h="389890">
                    <a:moveTo>
                      <a:pt x="0" y="363220"/>
                    </a:moveTo>
                    <a:cubicBezTo>
                      <a:pt x="54610" y="241300"/>
                      <a:pt x="124460" y="201930"/>
                      <a:pt x="144780" y="175260"/>
                    </a:cubicBezTo>
                    <a:cubicBezTo>
                      <a:pt x="156210" y="161290"/>
                      <a:pt x="154940" y="149860"/>
                      <a:pt x="165100" y="138430"/>
                    </a:cubicBezTo>
                    <a:cubicBezTo>
                      <a:pt x="176530" y="124460"/>
                      <a:pt x="200660" y="105410"/>
                      <a:pt x="215900" y="100330"/>
                    </a:cubicBezTo>
                    <a:cubicBezTo>
                      <a:pt x="226060" y="97790"/>
                      <a:pt x="236220" y="106680"/>
                      <a:pt x="242570" y="102870"/>
                    </a:cubicBezTo>
                    <a:cubicBezTo>
                      <a:pt x="248920" y="97790"/>
                      <a:pt x="246380" y="86360"/>
                      <a:pt x="252730" y="76200"/>
                    </a:cubicBezTo>
                    <a:cubicBezTo>
                      <a:pt x="269240" y="55880"/>
                      <a:pt x="328930" y="10160"/>
                      <a:pt x="351790" y="3810"/>
                    </a:cubicBezTo>
                    <a:cubicBezTo>
                      <a:pt x="361950" y="0"/>
                      <a:pt x="369570" y="1270"/>
                      <a:pt x="375920" y="5080"/>
                    </a:cubicBezTo>
                    <a:cubicBezTo>
                      <a:pt x="381000" y="8890"/>
                      <a:pt x="387350" y="19050"/>
                      <a:pt x="387350" y="26670"/>
                    </a:cubicBezTo>
                    <a:cubicBezTo>
                      <a:pt x="387350" y="33020"/>
                      <a:pt x="382270" y="43180"/>
                      <a:pt x="377190" y="46990"/>
                    </a:cubicBezTo>
                    <a:cubicBezTo>
                      <a:pt x="370840" y="50800"/>
                      <a:pt x="359410" y="53340"/>
                      <a:pt x="353060" y="50800"/>
                    </a:cubicBezTo>
                    <a:cubicBezTo>
                      <a:pt x="346710" y="48260"/>
                      <a:pt x="339090" y="39370"/>
                      <a:pt x="337820" y="33020"/>
                    </a:cubicBezTo>
                    <a:cubicBezTo>
                      <a:pt x="335280" y="25400"/>
                      <a:pt x="337820" y="13970"/>
                      <a:pt x="342900" y="10160"/>
                    </a:cubicBezTo>
                    <a:cubicBezTo>
                      <a:pt x="349250" y="3810"/>
                      <a:pt x="367030" y="0"/>
                      <a:pt x="373380" y="3810"/>
                    </a:cubicBezTo>
                    <a:cubicBezTo>
                      <a:pt x="381000" y="8890"/>
                      <a:pt x="387350" y="30480"/>
                      <a:pt x="383540" y="39370"/>
                    </a:cubicBezTo>
                    <a:cubicBezTo>
                      <a:pt x="379730" y="48260"/>
                      <a:pt x="358140" y="45720"/>
                      <a:pt x="345440" y="55880"/>
                    </a:cubicBezTo>
                    <a:cubicBezTo>
                      <a:pt x="322580" y="71120"/>
                      <a:pt x="294640" y="120650"/>
                      <a:pt x="270510" y="134620"/>
                    </a:cubicBezTo>
                    <a:cubicBezTo>
                      <a:pt x="255270" y="143510"/>
                      <a:pt x="238760" y="135890"/>
                      <a:pt x="224790" y="144780"/>
                    </a:cubicBezTo>
                    <a:cubicBezTo>
                      <a:pt x="207010" y="157480"/>
                      <a:pt x="196850" y="196850"/>
                      <a:pt x="179070" y="213360"/>
                    </a:cubicBezTo>
                    <a:cubicBezTo>
                      <a:pt x="165100" y="227330"/>
                      <a:pt x="140970" y="229870"/>
                      <a:pt x="129540" y="242570"/>
                    </a:cubicBezTo>
                    <a:cubicBezTo>
                      <a:pt x="121920" y="251460"/>
                      <a:pt x="123190" y="265430"/>
                      <a:pt x="114300" y="273050"/>
                    </a:cubicBezTo>
                    <a:cubicBezTo>
                      <a:pt x="106680" y="280670"/>
                      <a:pt x="91440" y="276860"/>
                      <a:pt x="81280" y="285750"/>
                    </a:cubicBezTo>
                    <a:cubicBezTo>
                      <a:pt x="63500" y="303530"/>
                      <a:pt x="55880" y="372110"/>
                      <a:pt x="39370" y="383540"/>
                    </a:cubicBezTo>
                    <a:cubicBezTo>
                      <a:pt x="33020" y="389890"/>
                      <a:pt x="22860" y="389890"/>
                      <a:pt x="16510" y="387350"/>
                    </a:cubicBezTo>
                    <a:cubicBezTo>
                      <a:pt x="8890" y="383540"/>
                      <a:pt x="0" y="363220"/>
                      <a:pt x="0" y="363220"/>
                    </a:cubicBezTo>
                  </a:path>
                </a:pathLst>
              </a:custGeom>
              <a:solidFill>
                <a:srgbClr val="0571D3"/>
              </a:solidFill>
              <a:ln cap="sq">
                <a:noFill/>
                <a:prstDash val="solid"/>
                <a:miter/>
              </a:ln>
            </p:spPr>
          </p:sp>
        </p:grpSp>
        <p:grpSp>
          <p:nvGrpSpPr>
            <p:cNvPr id="245" name="Group 245"/>
            <p:cNvGrpSpPr/>
            <p:nvPr/>
          </p:nvGrpSpPr>
          <p:grpSpPr>
            <a:xfrm>
              <a:off x="6802129" y="2975940"/>
              <a:ext cx="855980" cy="152400"/>
              <a:chOff x="0" y="0"/>
              <a:chExt cx="855980" cy="152400"/>
            </a:xfrm>
          </p:grpSpPr>
          <p:sp>
            <p:nvSpPr>
              <p:cNvPr id="246" name="Freeform 246"/>
              <p:cNvSpPr/>
              <p:nvPr/>
            </p:nvSpPr>
            <p:spPr>
              <a:xfrm>
                <a:off x="50800" y="49530"/>
                <a:ext cx="754380" cy="85090"/>
              </a:xfrm>
              <a:custGeom>
                <a:avLst/>
                <a:gdLst/>
                <a:ahLst/>
                <a:cxnLst/>
                <a:rect l="l" t="t" r="r" b="b"/>
                <a:pathLst>
                  <a:path w="754380" h="85090">
                    <a:moveTo>
                      <a:pt x="25400" y="1270"/>
                    </a:moveTo>
                    <a:cubicBezTo>
                      <a:pt x="745490" y="8890"/>
                      <a:pt x="754380" y="20320"/>
                      <a:pt x="754380" y="27940"/>
                    </a:cubicBezTo>
                    <a:cubicBezTo>
                      <a:pt x="754380" y="36830"/>
                      <a:pt x="735330" y="52070"/>
                      <a:pt x="726440" y="52070"/>
                    </a:cubicBezTo>
                    <a:cubicBezTo>
                      <a:pt x="718820" y="52070"/>
                      <a:pt x="706120" y="39370"/>
                      <a:pt x="703580" y="31750"/>
                    </a:cubicBezTo>
                    <a:cubicBezTo>
                      <a:pt x="702310" y="24130"/>
                      <a:pt x="706120" y="13970"/>
                      <a:pt x="711200" y="8890"/>
                    </a:cubicBezTo>
                    <a:cubicBezTo>
                      <a:pt x="716280" y="3810"/>
                      <a:pt x="727710" y="0"/>
                      <a:pt x="734060" y="2540"/>
                    </a:cubicBezTo>
                    <a:cubicBezTo>
                      <a:pt x="741680" y="5080"/>
                      <a:pt x="754380" y="17780"/>
                      <a:pt x="754380" y="25400"/>
                    </a:cubicBezTo>
                    <a:cubicBezTo>
                      <a:pt x="754380" y="34290"/>
                      <a:pt x="745490" y="45720"/>
                      <a:pt x="728980" y="52070"/>
                    </a:cubicBezTo>
                    <a:cubicBezTo>
                      <a:pt x="655320" y="83820"/>
                      <a:pt x="99060" y="85090"/>
                      <a:pt x="25400" y="52070"/>
                    </a:cubicBezTo>
                    <a:cubicBezTo>
                      <a:pt x="8890" y="44450"/>
                      <a:pt x="0" y="33020"/>
                      <a:pt x="0" y="24130"/>
                    </a:cubicBezTo>
                    <a:cubicBezTo>
                      <a:pt x="1270" y="16510"/>
                      <a:pt x="25400" y="1270"/>
                      <a:pt x="25400" y="1270"/>
                    </a:cubicBezTo>
                  </a:path>
                </a:pathLst>
              </a:custGeom>
              <a:solidFill>
                <a:srgbClr val="0571D3"/>
              </a:solidFill>
              <a:ln cap="sq">
                <a:noFill/>
                <a:prstDash val="solid"/>
                <a:miter/>
              </a:ln>
            </p:spPr>
          </p:sp>
        </p:grpSp>
        <p:grpSp>
          <p:nvGrpSpPr>
            <p:cNvPr id="247" name="Group 247"/>
            <p:cNvGrpSpPr/>
            <p:nvPr/>
          </p:nvGrpSpPr>
          <p:grpSpPr>
            <a:xfrm>
              <a:off x="6557019" y="3924630"/>
              <a:ext cx="306070" cy="886460"/>
              <a:chOff x="0" y="0"/>
              <a:chExt cx="306070" cy="886460"/>
            </a:xfrm>
          </p:grpSpPr>
          <p:sp>
            <p:nvSpPr>
              <p:cNvPr id="248" name="Freeform 248"/>
              <p:cNvSpPr/>
              <p:nvPr/>
            </p:nvSpPr>
            <p:spPr>
              <a:xfrm>
                <a:off x="50800" y="49530"/>
                <a:ext cx="204470" cy="787400"/>
              </a:xfrm>
              <a:custGeom>
                <a:avLst/>
                <a:gdLst/>
                <a:ahLst/>
                <a:cxnLst/>
                <a:rect l="l" t="t" r="r" b="b"/>
                <a:pathLst>
                  <a:path w="204470" h="787400">
                    <a:moveTo>
                      <a:pt x="204470" y="26670"/>
                    </a:moveTo>
                    <a:cubicBezTo>
                      <a:pt x="199390" y="334010"/>
                      <a:pt x="187960" y="336550"/>
                      <a:pt x="182880" y="354330"/>
                    </a:cubicBezTo>
                    <a:cubicBezTo>
                      <a:pt x="175260" y="378460"/>
                      <a:pt x="182880" y="415290"/>
                      <a:pt x="172720" y="452120"/>
                    </a:cubicBezTo>
                    <a:cubicBezTo>
                      <a:pt x="158750" y="504190"/>
                      <a:pt x="102870" y="586740"/>
                      <a:pt x="90170" y="637540"/>
                    </a:cubicBezTo>
                    <a:cubicBezTo>
                      <a:pt x="81280" y="670560"/>
                      <a:pt x="92710" y="699770"/>
                      <a:pt x="82550" y="723900"/>
                    </a:cubicBezTo>
                    <a:cubicBezTo>
                      <a:pt x="72390" y="748030"/>
                      <a:pt x="46990" y="782320"/>
                      <a:pt x="30480" y="786130"/>
                    </a:cubicBezTo>
                    <a:cubicBezTo>
                      <a:pt x="21590" y="787400"/>
                      <a:pt x="6350" y="779780"/>
                      <a:pt x="3810" y="772160"/>
                    </a:cubicBezTo>
                    <a:cubicBezTo>
                      <a:pt x="0" y="764540"/>
                      <a:pt x="2540" y="746760"/>
                      <a:pt x="8890" y="741680"/>
                    </a:cubicBezTo>
                    <a:cubicBezTo>
                      <a:pt x="15240" y="736600"/>
                      <a:pt x="39370" y="739140"/>
                      <a:pt x="45720" y="744220"/>
                    </a:cubicBezTo>
                    <a:cubicBezTo>
                      <a:pt x="50800" y="749300"/>
                      <a:pt x="52070" y="762000"/>
                      <a:pt x="50800" y="768350"/>
                    </a:cubicBezTo>
                    <a:cubicBezTo>
                      <a:pt x="48260" y="774700"/>
                      <a:pt x="40640" y="782320"/>
                      <a:pt x="33020" y="784860"/>
                    </a:cubicBezTo>
                    <a:cubicBezTo>
                      <a:pt x="26670" y="787400"/>
                      <a:pt x="15240" y="784860"/>
                      <a:pt x="10160" y="781050"/>
                    </a:cubicBezTo>
                    <a:cubicBezTo>
                      <a:pt x="5080" y="775970"/>
                      <a:pt x="0" y="765810"/>
                      <a:pt x="0" y="758190"/>
                    </a:cubicBezTo>
                    <a:cubicBezTo>
                      <a:pt x="1270" y="751840"/>
                      <a:pt x="7620" y="740410"/>
                      <a:pt x="13970" y="739140"/>
                    </a:cubicBezTo>
                    <a:cubicBezTo>
                      <a:pt x="17780" y="736600"/>
                      <a:pt x="26670" y="749300"/>
                      <a:pt x="31750" y="746760"/>
                    </a:cubicBezTo>
                    <a:cubicBezTo>
                      <a:pt x="39370" y="741680"/>
                      <a:pt x="24130" y="690880"/>
                      <a:pt x="31750" y="654050"/>
                    </a:cubicBezTo>
                    <a:cubicBezTo>
                      <a:pt x="43180" y="596900"/>
                      <a:pt x="109220" y="492760"/>
                      <a:pt x="123190" y="438150"/>
                    </a:cubicBezTo>
                    <a:cubicBezTo>
                      <a:pt x="130810" y="408940"/>
                      <a:pt x="123190" y="387350"/>
                      <a:pt x="129540" y="365760"/>
                    </a:cubicBezTo>
                    <a:cubicBezTo>
                      <a:pt x="134620" y="345440"/>
                      <a:pt x="148590" y="336550"/>
                      <a:pt x="153670" y="309880"/>
                    </a:cubicBezTo>
                    <a:cubicBezTo>
                      <a:pt x="166370" y="252730"/>
                      <a:pt x="134620" y="59690"/>
                      <a:pt x="153670" y="20320"/>
                    </a:cubicBezTo>
                    <a:cubicBezTo>
                      <a:pt x="161290" y="7620"/>
                      <a:pt x="173990" y="0"/>
                      <a:pt x="181610" y="1270"/>
                    </a:cubicBezTo>
                    <a:cubicBezTo>
                      <a:pt x="190500" y="2540"/>
                      <a:pt x="204470" y="26670"/>
                      <a:pt x="204470" y="26670"/>
                    </a:cubicBezTo>
                  </a:path>
                </a:pathLst>
              </a:custGeom>
              <a:solidFill>
                <a:srgbClr val="0571D3"/>
              </a:solidFill>
              <a:ln cap="sq">
                <a:noFill/>
                <a:prstDash val="solid"/>
                <a:miter/>
              </a:ln>
            </p:spPr>
          </p:sp>
        </p:grpSp>
        <p:grpSp>
          <p:nvGrpSpPr>
            <p:cNvPr id="249" name="Group 249"/>
            <p:cNvGrpSpPr/>
            <p:nvPr/>
          </p:nvGrpSpPr>
          <p:grpSpPr>
            <a:xfrm>
              <a:off x="6710689" y="4964760"/>
              <a:ext cx="1925320" cy="734060"/>
              <a:chOff x="0" y="0"/>
              <a:chExt cx="1925320" cy="734060"/>
            </a:xfrm>
          </p:grpSpPr>
          <p:sp>
            <p:nvSpPr>
              <p:cNvPr id="250" name="Freeform 250"/>
              <p:cNvSpPr/>
              <p:nvPr/>
            </p:nvSpPr>
            <p:spPr>
              <a:xfrm>
                <a:off x="49530" y="50800"/>
                <a:ext cx="1827530" cy="635000"/>
              </a:xfrm>
              <a:custGeom>
                <a:avLst/>
                <a:gdLst/>
                <a:ahLst/>
                <a:cxnLst/>
                <a:rect l="l" t="t" r="r" b="b"/>
                <a:pathLst>
                  <a:path w="1827530" h="635000">
                    <a:moveTo>
                      <a:pt x="26670" y="0"/>
                    </a:moveTo>
                    <a:cubicBezTo>
                      <a:pt x="461010" y="8890"/>
                      <a:pt x="494030" y="34290"/>
                      <a:pt x="539750" y="44450"/>
                    </a:cubicBezTo>
                    <a:cubicBezTo>
                      <a:pt x="584200" y="53340"/>
                      <a:pt x="621030" y="48260"/>
                      <a:pt x="673100" y="57150"/>
                    </a:cubicBezTo>
                    <a:cubicBezTo>
                      <a:pt x="750570" y="72390"/>
                      <a:pt x="900430" y="114300"/>
                      <a:pt x="957580" y="137160"/>
                    </a:cubicBezTo>
                    <a:cubicBezTo>
                      <a:pt x="982980" y="147320"/>
                      <a:pt x="990600" y="160020"/>
                      <a:pt x="1010920" y="166370"/>
                    </a:cubicBezTo>
                    <a:cubicBezTo>
                      <a:pt x="1036320" y="175260"/>
                      <a:pt x="1074420" y="172720"/>
                      <a:pt x="1099820" y="180340"/>
                    </a:cubicBezTo>
                    <a:cubicBezTo>
                      <a:pt x="1121410" y="185420"/>
                      <a:pt x="1136650" y="189230"/>
                      <a:pt x="1158240" y="200660"/>
                    </a:cubicBezTo>
                    <a:cubicBezTo>
                      <a:pt x="1195070" y="219710"/>
                      <a:pt x="1254760" y="275590"/>
                      <a:pt x="1292860" y="292100"/>
                    </a:cubicBezTo>
                    <a:cubicBezTo>
                      <a:pt x="1316990" y="302260"/>
                      <a:pt x="1342390" y="297180"/>
                      <a:pt x="1357630" y="306070"/>
                    </a:cubicBezTo>
                    <a:cubicBezTo>
                      <a:pt x="1367790" y="312420"/>
                      <a:pt x="1369060" y="325120"/>
                      <a:pt x="1380490" y="331470"/>
                    </a:cubicBezTo>
                    <a:cubicBezTo>
                      <a:pt x="1397000" y="339090"/>
                      <a:pt x="1428750" y="330200"/>
                      <a:pt x="1454150" y="341630"/>
                    </a:cubicBezTo>
                    <a:cubicBezTo>
                      <a:pt x="1485900" y="354330"/>
                      <a:pt x="1522730" y="402590"/>
                      <a:pt x="1553210" y="417830"/>
                    </a:cubicBezTo>
                    <a:cubicBezTo>
                      <a:pt x="1574800" y="429260"/>
                      <a:pt x="1601470" y="422910"/>
                      <a:pt x="1615440" y="435610"/>
                    </a:cubicBezTo>
                    <a:cubicBezTo>
                      <a:pt x="1630680" y="449580"/>
                      <a:pt x="1625600" y="481330"/>
                      <a:pt x="1640840" y="497840"/>
                    </a:cubicBezTo>
                    <a:cubicBezTo>
                      <a:pt x="1659890" y="516890"/>
                      <a:pt x="1715770" y="523240"/>
                      <a:pt x="1728470" y="539750"/>
                    </a:cubicBezTo>
                    <a:cubicBezTo>
                      <a:pt x="1734820" y="548640"/>
                      <a:pt x="1736090" y="566420"/>
                      <a:pt x="1733550" y="567690"/>
                    </a:cubicBezTo>
                    <a:cubicBezTo>
                      <a:pt x="1731010" y="570230"/>
                      <a:pt x="1711960" y="553720"/>
                      <a:pt x="1711960" y="552450"/>
                    </a:cubicBezTo>
                    <a:cubicBezTo>
                      <a:pt x="1714500" y="548640"/>
                      <a:pt x="1765300" y="558800"/>
                      <a:pt x="1784350" y="567690"/>
                    </a:cubicBezTo>
                    <a:cubicBezTo>
                      <a:pt x="1799590" y="574040"/>
                      <a:pt x="1817370" y="581660"/>
                      <a:pt x="1822450" y="593090"/>
                    </a:cubicBezTo>
                    <a:cubicBezTo>
                      <a:pt x="1826260" y="603250"/>
                      <a:pt x="1819910" y="623570"/>
                      <a:pt x="1813560" y="628650"/>
                    </a:cubicBezTo>
                    <a:cubicBezTo>
                      <a:pt x="1805940" y="632460"/>
                      <a:pt x="1788160" y="629920"/>
                      <a:pt x="1783080" y="624840"/>
                    </a:cubicBezTo>
                    <a:cubicBezTo>
                      <a:pt x="1776730" y="617220"/>
                      <a:pt x="1778000" y="593090"/>
                      <a:pt x="1784350" y="588010"/>
                    </a:cubicBezTo>
                    <a:cubicBezTo>
                      <a:pt x="1789430" y="581660"/>
                      <a:pt x="1813560" y="584200"/>
                      <a:pt x="1819910" y="590550"/>
                    </a:cubicBezTo>
                    <a:cubicBezTo>
                      <a:pt x="1826260" y="595630"/>
                      <a:pt x="1827530" y="607060"/>
                      <a:pt x="1824990" y="613410"/>
                    </a:cubicBezTo>
                    <a:cubicBezTo>
                      <a:pt x="1821180" y="621030"/>
                      <a:pt x="1811020" y="629920"/>
                      <a:pt x="1799590" y="631190"/>
                    </a:cubicBezTo>
                    <a:cubicBezTo>
                      <a:pt x="1779270" y="635000"/>
                      <a:pt x="1720850" y="612140"/>
                      <a:pt x="1705610" y="596900"/>
                    </a:cubicBezTo>
                    <a:cubicBezTo>
                      <a:pt x="1696720" y="589280"/>
                      <a:pt x="1700530" y="577850"/>
                      <a:pt x="1692910" y="568960"/>
                    </a:cubicBezTo>
                    <a:cubicBezTo>
                      <a:pt x="1677670" y="554990"/>
                      <a:pt x="1628140" y="549910"/>
                      <a:pt x="1610360" y="533400"/>
                    </a:cubicBezTo>
                    <a:cubicBezTo>
                      <a:pt x="1598930" y="520700"/>
                      <a:pt x="1602740" y="500380"/>
                      <a:pt x="1591310" y="488950"/>
                    </a:cubicBezTo>
                    <a:cubicBezTo>
                      <a:pt x="1576070" y="473710"/>
                      <a:pt x="1540510" y="471170"/>
                      <a:pt x="1521460" y="457200"/>
                    </a:cubicBezTo>
                    <a:cubicBezTo>
                      <a:pt x="1503680" y="445770"/>
                      <a:pt x="1497330" y="427990"/>
                      <a:pt x="1479550" y="416560"/>
                    </a:cubicBezTo>
                    <a:cubicBezTo>
                      <a:pt x="1454150" y="400050"/>
                      <a:pt x="1402080" y="393700"/>
                      <a:pt x="1376680" y="379730"/>
                    </a:cubicBezTo>
                    <a:cubicBezTo>
                      <a:pt x="1360170" y="370840"/>
                      <a:pt x="1355090" y="356870"/>
                      <a:pt x="1339850" y="350520"/>
                    </a:cubicBezTo>
                    <a:cubicBezTo>
                      <a:pt x="1320800" y="341630"/>
                      <a:pt x="1296670" y="346710"/>
                      <a:pt x="1268730" y="336550"/>
                    </a:cubicBezTo>
                    <a:cubicBezTo>
                      <a:pt x="1221740" y="318770"/>
                      <a:pt x="1146810" y="250190"/>
                      <a:pt x="1093470" y="229870"/>
                    </a:cubicBezTo>
                    <a:cubicBezTo>
                      <a:pt x="1055370" y="215900"/>
                      <a:pt x="1014730" y="220980"/>
                      <a:pt x="988060" y="210820"/>
                    </a:cubicBezTo>
                    <a:cubicBezTo>
                      <a:pt x="969010" y="204470"/>
                      <a:pt x="963930" y="195580"/>
                      <a:pt x="942340" y="185420"/>
                    </a:cubicBezTo>
                    <a:cubicBezTo>
                      <a:pt x="890270" y="165100"/>
                      <a:pt x="748030" y="123190"/>
                      <a:pt x="670560" y="107950"/>
                    </a:cubicBezTo>
                    <a:cubicBezTo>
                      <a:pt x="613410" y="97790"/>
                      <a:pt x="567690" y="101600"/>
                      <a:pt x="520700" y="91440"/>
                    </a:cubicBezTo>
                    <a:cubicBezTo>
                      <a:pt x="478790" y="82550"/>
                      <a:pt x="454660" y="59690"/>
                      <a:pt x="402590" y="50800"/>
                    </a:cubicBezTo>
                    <a:cubicBezTo>
                      <a:pt x="312420" y="35560"/>
                      <a:pt x="66040" y="73660"/>
                      <a:pt x="20320" y="49530"/>
                    </a:cubicBezTo>
                    <a:cubicBezTo>
                      <a:pt x="6350" y="43180"/>
                      <a:pt x="0" y="30480"/>
                      <a:pt x="1270" y="21590"/>
                    </a:cubicBezTo>
                    <a:cubicBezTo>
                      <a:pt x="2540" y="13970"/>
                      <a:pt x="26670" y="0"/>
                      <a:pt x="26670" y="0"/>
                    </a:cubicBezTo>
                  </a:path>
                </a:pathLst>
              </a:custGeom>
              <a:solidFill>
                <a:srgbClr val="0571D3"/>
              </a:solidFill>
              <a:ln cap="sq">
                <a:noFill/>
                <a:prstDash val="solid"/>
                <a:miter/>
              </a:ln>
            </p:spPr>
          </p:sp>
        </p:grpSp>
        <p:grpSp>
          <p:nvGrpSpPr>
            <p:cNvPr id="251" name="Group 251"/>
            <p:cNvGrpSpPr/>
            <p:nvPr/>
          </p:nvGrpSpPr>
          <p:grpSpPr>
            <a:xfrm>
              <a:off x="4141479" y="6708470"/>
              <a:ext cx="642620" cy="245110"/>
              <a:chOff x="0" y="0"/>
              <a:chExt cx="642620" cy="245110"/>
            </a:xfrm>
          </p:grpSpPr>
          <p:sp>
            <p:nvSpPr>
              <p:cNvPr id="252" name="Freeform 252"/>
              <p:cNvSpPr/>
              <p:nvPr/>
            </p:nvSpPr>
            <p:spPr>
              <a:xfrm>
                <a:off x="49530" y="50800"/>
                <a:ext cx="542290" cy="142240"/>
              </a:xfrm>
              <a:custGeom>
                <a:avLst/>
                <a:gdLst/>
                <a:ahLst/>
                <a:cxnLst/>
                <a:rect l="l" t="t" r="r" b="b"/>
                <a:pathLst>
                  <a:path w="542290" h="142240">
                    <a:moveTo>
                      <a:pt x="26670" y="0"/>
                    </a:moveTo>
                    <a:cubicBezTo>
                      <a:pt x="182880" y="11430"/>
                      <a:pt x="179070" y="21590"/>
                      <a:pt x="190500" y="26670"/>
                    </a:cubicBezTo>
                    <a:cubicBezTo>
                      <a:pt x="218440" y="40640"/>
                      <a:pt x="337820" y="20320"/>
                      <a:pt x="378460" y="30480"/>
                    </a:cubicBezTo>
                    <a:cubicBezTo>
                      <a:pt x="400050" y="35560"/>
                      <a:pt x="407670" y="48260"/>
                      <a:pt x="425450" y="53340"/>
                    </a:cubicBezTo>
                    <a:cubicBezTo>
                      <a:pt x="447040" y="59690"/>
                      <a:pt x="480060" y="49530"/>
                      <a:pt x="499110" y="60960"/>
                    </a:cubicBezTo>
                    <a:cubicBezTo>
                      <a:pt x="518160" y="71120"/>
                      <a:pt x="542290" y="101600"/>
                      <a:pt x="541020" y="115570"/>
                    </a:cubicBezTo>
                    <a:cubicBezTo>
                      <a:pt x="541020" y="127000"/>
                      <a:pt x="523240" y="142240"/>
                      <a:pt x="515620" y="142240"/>
                    </a:cubicBezTo>
                    <a:cubicBezTo>
                      <a:pt x="506730" y="142240"/>
                      <a:pt x="490220" y="123190"/>
                      <a:pt x="490220" y="115570"/>
                    </a:cubicBezTo>
                    <a:cubicBezTo>
                      <a:pt x="491490" y="106680"/>
                      <a:pt x="510540" y="90170"/>
                      <a:pt x="518160" y="91440"/>
                    </a:cubicBezTo>
                    <a:cubicBezTo>
                      <a:pt x="527050" y="92710"/>
                      <a:pt x="542290" y="113030"/>
                      <a:pt x="541020" y="120650"/>
                    </a:cubicBezTo>
                    <a:cubicBezTo>
                      <a:pt x="539750" y="129540"/>
                      <a:pt x="518160" y="142240"/>
                      <a:pt x="510540" y="140970"/>
                    </a:cubicBezTo>
                    <a:cubicBezTo>
                      <a:pt x="502920" y="140970"/>
                      <a:pt x="492760" y="132080"/>
                      <a:pt x="491490" y="125730"/>
                    </a:cubicBezTo>
                    <a:cubicBezTo>
                      <a:pt x="491490" y="121920"/>
                      <a:pt x="500380" y="114300"/>
                      <a:pt x="497840" y="111760"/>
                    </a:cubicBezTo>
                    <a:cubicBezTo>
                      <a:pt x="494030" y="104140"/>
                      <a:pt x="449580" y="110490"/>
                      <a:pt x="427990" y="105410"/>
                    </a:cubicBezTo>
                    <a:cubicBezTo>
                      <a:pt x="410210" y="100330"/>
                      <a:pt x="401320" y="86360"/>
                      <a:pt x="378460" y="81280"/>
                    </a:cubicBezTo>
                    <a:cubicBezTo>
                      <a:pt x="336550" y="69850"/>
                      <a:pt x="222250" y="88900"/>
                      <a:pt x="185420" y="73660"/>
                    </a:cubicBezTo>
                    <a:cubicBezTo>
                      <a:pt x="167640" y="67310"/>
                      <a:pt x="167640" y="50800"/>
                      <a:pt x="149860" y="44450"/>
                    </a:cubicBezTo>
                    <a:cubicBezTo>
                      <a:pt x="121920" y="34290"/>
                      <a:pt x="43180" y="60960"/>
                      <a:pt x="20320" y="49530"/>
                    </a:cubicBezTo>
                    <a:cubicBezTo>
                      <a:pt x="8890" y="44450"/>
                      <a:pt x="0" y="30480"/>
                      <a:pt x="1270" y="21590"/>
                    </a:cubicBezTo>
                    <a:cubicBezTo>
                      <a:pt x="2540" y="13970"/>
                      <a:pt x="26670" y="0"/>
                      <a:pt x="26670" y="0"/>
                    </a:cubicBezTo>
                  </a:path>
                </a:pathLst>
              </a:custGeom>
              <a:solidFill>
                <a:srgbClr val="0571D3"/>
              </a:solidFill>
              <a:ln cap="sq">
                <a:noFill/>
                <a:prstDash val="solid"/>
                <a:miter/>
              </a:ln>
            </p:spPr>
          </p:sp>
        </p:grpSp>
        <p:grpSp>
          <p:nvGrpSpPr>
            <p:cNvPr id="253" name="Group 253"/>
            <p:cNvGrpSpPr/>
            <p:nvPr/>
          </p:nvGrpSpPr>
          <p:grpSpPr>
            <a:xfrm>
              <a:off x="3774449" y="8328990"/>
              <a:ext cx="245110" cy="1498600"/>
              <a:chOff x="0" y="0"/>
              <a:chExt cx="245110" cy="1498600"/>
            </a:xfrm>
          </p:grpSpPr>
          <p:sp>
            <p:nvSpPr>
              <p:cNvPr id="254" name="Freeform 254"/>
              <p:cNvSpPr/>
              <p:nvPr/>
            </p:nvSpPr>
            <p:spPr>
              <a:xfrm>
                <a:off x="39370" y="50800"/>
                <a:ext cx="153670" cy="1397000"/>
              </a:xfrm>
              <a:custGeom>
                <a:avLst/>
                <a:gdLst/>
                <a:ahLst/>
                <a:cxnLst/>
                <a:rect l="l" t="t" r="r" b="b"/>
                <a:pathLst>
                  <a:path w="153670" h="1397000">
                    <a:moveTo>
                      <a:pt x="153670" y="25400"/>
                    </a:moveTo>
                    <a:cubicBezTo>
                      <a:pt x="143510" y="591820"/>
                      <a:pt x="113030" y="764540"/>
                      <a:pt x="93980" y="853440"/>
                    </a:cubicBezTo>
                    <a:cubicBezTo>
                      <a:pt x="83820" y="899160"/>
                      <a:pt x="71120" y="909320"/>
                      <a:pt x="63500" y="955040"/>
                    </a:cubicBezTo>
                    <a:cubicBezTo>
                      <a:pt x="50800" y="1046480"/>
                      <a:pt x="85090" y="1318260"/>
                      <a:pt x="62230" y="1371600"/>
                    </a:cubicBezTo>
                    <a:cubicBezTo>
                      <a:pt x="54610" y="1388110"/>
                      <a:pt x="43180" y="1397000"/>
                      <a:pt x="35560" y="1397000"/>
                    </a:cubicBezTo>
                    <a:cubicBezTo>
                      <a:pt x="26670" y="1397000"/>
                      <a:pt x="10160" y="1376680"/>
                      <a:pt x="11430" y="1369060"/>
                    </a:cubicBezTo>
                    <a:cubicBezTo>
                      <a:pt x="12700" y="1360170"/>
                      <a:pt x="31750" y="1344930"/>
                      <a:pt x="40640" y="1346200"/>
                    </a:cubicBezTo>
                    <a:cubicBezTo>
                      <a:pt x="48260" y="1347470"/>
                      <a:pt x="62230" y="1367790"/>
                      <a:pt x="60960" y="1376680"/>
                    </a:cubicBezTo>
                    <a:cubicBezTo>
                      <a:pt x="59690" y="1385570"/>
                      <a:pt x="45720" y="1397000"/>
                      <a:pt x="38100" y="1397000"/>
                    </a:cubicBezTo>
                    <a:cubicBezTo>
                      <a:pt x="29210" y="1397000"/>
                      <a:pt x="17780" y="1390650"/>
                      <a:pt x="12700" y="1379220"/>
                    </a:cubicBezTo>
                    <a:cubicBezTo>
                      <a:pt x="0" y="1356360"/>
                      <a:pt x="11430" y="1291590"/>
                      <a:pt x="11430" y="1235710"/>
                    </a:cubicBezTo>
                    <a:cubicBezTo>
                      <a:pt x="11430" y="1155700"/>
                      <a:pt x="2540" y="1019810"/>
                      <a:pt x="13970" y="949960"/>
                    </a:cubicBezTo>
                    <a:cubicBezTo>
                      <a:pt x="20320" y="908050"/>
                      <a:pt x="33020" y="895350"/>
                      <a:pt x="43180" y="850900"/>
                    </a:cubicBezTo>
                    <a:cubicBezTo>
                      <a:pt x="62230" y="764540"/>
                      <a:pt x="92710" y="590550"/>
                      <a:pt x="102870" y="455930"/>
                    </a:cubicBezTo>
                    <a:cubicBezTo>
                      <a:pt x="113030" y="314960"/>
                      <a:pt x="78740" y="80010"/>
                      <a:pt x="102870" y="25400"/>
                    </a:cubicBezTo>
                    <a:cubicBezTo>
                      <a:pt x="110490" y="8890"/>
                      <a:pt x="123190" y="0"/>
                      <a:pt x="130810" y="0"/>
                    </a:cubicBezTo>
                    <a:cubicBezTo>
                      <a:pt x="139700" y="1270"/>
                      <a:pt x="153670" y="25400"/>
                      <a:pt x="153670" y="25400"/>
                    </a:cubicBezTo>
                  </a:path>
                </a:pathLst>
              </a:custGeom>
              <a:solidFill>
                <a:srgbClr val="0571D3"/>
              </a:solidFill>
              <a:ln cap="sq">
                <a:noFill/>
                <a:prstDash val="solid"/>
                <a:miter/>
              </a:ln>
            </p:spPr>
          </p:sp>
        </p:grpSp>
        <p:grpSp>
          <p:nvGrpSpPr>
            <p:cNvPr id="255" name="Group 255"/>
            <p:cNvGrpSpPr/>
            <p:nvPr/>
          </p:nvGrpSpPr>
          <p:grpSpPr>
            <a:xfrm>
              <a:off x="6496059" y="7992440"/>
              <a:ext cx="1498600" cy="703580"/>
              <a:chOff x="0" y="0"/>
              <a:chExt cx="1498600" cy="703580"/>
            </a:xfrm>
          </p:grpSpPr>
          <p:sp>
            <p:nvSpPr>
              <p:cNvPr id="256" name="Freeform 256"/>
              <p:cNvSpPr/>
              <p:nvPr/>
            </p:nvSpPr>
            <p:spPr>
              <a:xfrm>
                <a:off x="49530" y="49530"/>
                <a:ext cx="1402080" cy="612140"/>
              </a:xfrm>
              <a:custGeom>
                <a:avLst/>
                <a:gdLst/>
                <a:ahLst/>
                <a:cxnLst/>
                <a:rect l="l" t="t" r="r" b="b"/>
                <a:pathLst>
                  <a:path w="1402080" h="612140">
                    <a:moveTo>
                      <a:pt x="26670" y="552450"/>
                    </a:moveTo>
                    <a:cubicBezTo>
                      <a:pt x="189230" y="542290"/>
                      <a:pt x="295910" y="492760"/>
                      <a:pt x="372110" y="477520"/>
                    </a:cubicBezTo>
                    <a:cubicBezTo>
                      <a:pt x="436880" y="464820"/>
                      <a:pt x="491490" y="472440"/>
                      <a:pt x="554990" y="462280"/>
                    </a:cubicBezTo>
                    <a:cubicBezTo>
                      <a:pt x="626110" y="449580"/>
                      <a:pt x="727710" y="429260"/>
                      <a:pt x="779780" y="405130"/>
                    </a:cubicBezTo>
                    <a:cubicBezTo>
                      <a:pt x="811530" y="392430"/>
                      <a:pt x="825500" y="370840"/>
                      <a:pt x="849630" y="359410"/>
                    </a:cubicBezTo>
                    <a:cubicBezTo>
                      <a:pt x="871220" y="349250"/>
                      <a:pt x="891540" y="353060"/>
                      <a:pt x="918210" y="341630"/>
                    </a:cubicBezTo>
                    <a:cubicBezTo>
                      <a:pt x="966470" y="320040"/>
                      <a:pt x="1061720" y="240030"/>
                      <a:pt x="1101090" y="224790"/>
                    </a:cubicBezTo>
                    <a:cubicBezTo>
                      <a:pt x="1117600" y="218440"/>
                      <a:pt x="1125220" y="224790"/>
                      <a:pt x="1139190" y="217170"/>
                    </a:cubicBezTo>
                    <a:cubicBezTo>
                      <a:pt x="1162050" y="207010"/>
                      <a:pt x="1193800" y="161290"/>
                      <a:pt x="1215390" y="147320"/>
                    </a:cubicBezTo>
                    <a:cubicBezTo>
                      <a:pt x="1229360" y="138430"/>
                      <a:pt x="1245870" y="140970"/>
                      <a:pt x="1253490" y="133350"/>
                    </a:cubicBezTo>
                    <a:cubicBezTo>
                      <a:pt x="1259840" y="127000"/>
                      <a:pt x="1256030" y="114300"/>
                      <a:pt x="1263650" y="107950"/>
                    </a:cubicBezTo>
                    <a:cubicBezTo>
                      <a:pt x="1275080" y="97790"/>
                      <a:pt x="1323340" y="102870"/>
                      <a:pt x="1328420" y="93980"/>
                    </a:cubicBezTo>
                    <a:cubicBezTo>
                      <a:pt x="1332230" y="87630"/>
                      <a:pt x="1315720" y="77470"/>
                      <a:pt x="1318260" y="68580"/>
                    </a:cubicBezTo>
                    <a:cubicBezTo>
                      <a:pt x="1320800" y="50800"/>
                      <a:pt x="1357630" y="2540"/>
                      <a:pt x="1372870" y="1270"/>
                    </a:cubicBezTo>
                    <a:cubicBezTo>
                      <a:pt x="1383030" y="1270"/>
                      <a:pt x="1397000" y="20320"/>
                      <a:pt x="1398270" y="29210"/>
                    </a:cubicBezTo>
                    <a:cubicBezTo>
                      <a:pt x="1398270" y="35560"/>
                      <a:pt x="1391920" y="45720"/>
                      <a:pt x="1385570" y="49530"/>
                    </a:cubicBezTo>
                    <a:cubicBezTo>
                      <a:pt x="1379220" y="52070"/>
                      <a:pt x="1367790" y="53340"/>
                      <a:pt x="1361440" y="49530"/>
                    </a:cubicBezTo>
                    <a:cubicBezTo>
                      <a:pt x="1355090" y="44450"/>
                      <a:pt x="1347470" y="22860"/>
                      <a:pt x="1350010" y="15240"/>
                    </a:cubicBezTo>
                    <a:cubicBezTo>
                      <a:pt x="1353820" y="7620"/>
                      <a:pt x="1370330" y="0"/>
                      <a:pt x="1379220" y="2540"/>
                    </a:cubicBezTo>
                    <a:cubicBezTo>
                      <a:pt x="1386840" y="3810"/>
                      <a:pt x="1397000" y="15240"/>
                      <a:pt x="1398270" y="26670"/>
                    </a:cubicBezTo>
                    <a:cubicBezTo>
                      <a:pt x="1402080" y="46990"/>
                      <a:pt x="1377950" y="109220"/>
                      <a:pt x="1356360" y="127000"/>
                    </a:cubicBezTo>
                    <a:cubicBezTo>
                      <a:pt x="1341120" y="140970"/>
                      <a:pt x="1319530" y="130810"/>
                      <a:pt x="1297940" y="142240"/>
                    </a:cubicBezTo>
                    <a:cubicBezTo>
                      <a:pt x="1264920" y="161290"/>
                      <a:pt x="1220470" y="223520"/>
                      <a:pt x="1183640" y="245110"/>
                    </a:cubicBezTo>
                    <a:cubicBezTo>
                      <a:pt x="1156970" y="261620"/>
                      <a:pt x="1122680" y="260350"/>
                      <a:pt x="1106170" y="273050"/>
                    </a:cubicBezTo>
                    <a:cubicBezTo>
                      <a:pt x="1094740" y="281940"/>
                      <a:pt x="1094740" y="293370"/>
                      <a:pt x="1084580" y="302260"/>
                    </a:cubicBezTo>
                    <a:cubicBezTo>
                      <a:pt x="1068070" y="316230"/>
                      <a:pt x="1043940" y="327660"/>
                      <a:pt x="1013460" y="344170"/>
                    </a:cubicBezTo>
                    <a:cubicBezTo>
                      <a:pt x="958850" y="372110"/>
                      <a:pt x="864870" y="427990"/>
                      <a:pt x="788670" y="455930"/>
                    </a:cubicBezTo>
                    <a:cubicBezTo>
                      <a:pt x="713740" y="482600"/>
                      <a:pt x="628650" y="500380"/>
                      <a:pt x="556260" y="511810"/>
                    </a:cubicBezTo>
                    <a:cubicBezTo>
                      <a:pt x="496570" y="521970"/>
                      <a:pt x="450850" y="514350"/>
                      <a:pt x="388620" y="525780"/>
                    </a:cubicBezTo>
                    <a:cubicBezTo>
                      <a:pt x="311150" y="539750"/>
                      <a:pt x="196850" y="594360"/>
                      <a:pt x="127000" y="603250"/>
                    </a:cubicBezTo>
                    <a:cubicBezTo>
                      <a:pt x="82550" y="608330"/>
                      <a:pt x="33020" y="612140"/>
                      <a:pt x="15240" y="600710"/>
                    </a:cubicBezTo>
                    <a:cubicBezTo>
                      <a:pt x="6350" y="594360"/>
                      <a:pt x="0" y="582930"/>
                      <a:pt x="1270" y="574040"/>
                    </a:cubicBezTo>
                    <a:cubicBezTo>
                      <a:pt x="3810" y="566420"/>
                      <a:pt x="26670" y="552450"/>
                      <a:pt x="26670" y="552450"/>
                    </a:cubicBezTo>
                  </a:path>
                </a:pathLst>
              </a:custGeom>
              <a:solidFill>
                <a:srgbClr val="0571D3"/>
              </a:solidFill>
              <a:ln cap="sq">
                <a:noFill/>
                <a:prstDash val="solid"/>
                <a:miter/>
              </a:ln>
            </p:spPr>
          </p:sp>
        </p:grpSp>
        <p:grpSp>
          <p:nvGrpSpPr>
            <p:cNvPr id="257" name="Group 257"/>
            <p:cNvGrpSpPr/>
            <p:nvPr/>
          </p:nvGrpSpPr>
          <p:grpSpPr>
            <a:xfrm>
              <a:off x="6404619" y="8604580"/>
              <a:ext cx="184150" cy="855980"/>
              <a:chOff x="0" y="0"/>
              <a:chExt cx="184150" cy="855980"/>
            </a:xfrm>
          </p:grpSpPr>
          <p:sp>
            <p:nvSpPr>
              <p:cNvPr id="258" name="Freeform 258"/>
              <p:cNvSpPr/>
              <p:nvPr/>
            </p:nvSpPr>
            <p:spPr>
              <a:xfrm>
                <a:off x="7620" y="50800"/>
                <a:ext cx="125730" cy="755650"/>
              </a:xfrm>
              <a:custGeom>
                <a:avLst/>
                <a:gdLst/>
                <a:ahLst/>
                <a:cxnLst/>
                <a:rect l="l" t="t" r="r" b="b"/>
                <a:pathLst>
                  <a:path w="125730" h="755650">
                    <a:moveTo>
                      <a:pt x="93980" y="25400"/>
                    </a:moveTo>
                    <a:cubicBezTo>
                      <a:pt x="100330" y="717550"/>
                      <a:pt x="110490" y="706120"/>
                      <a:pt x="115570" y="709930"/>
                    </a:cubicBezTo>
                    <a:cubicBezTo>
                      <a:pt x="120650" y="712470"/>
                      <a:pt x="125730" y="723900"/>
                      <a:pt x="124460" y="731520"/>
                    </a:cubicBezTo>
                    <a:cubicBezTo>
                      <a:pt x="123190" y="739140"/>
                      <a:pt x="111760" y="753110"/>
                      <a:pt x="104140" y="754380"/>
                    </a:cubicBezTo>
                    <a:cubicBezTo>
                      <a:pt x="95250" y="754380"/>
                      <a:pt x="74930" y="740410"/>
                      <a:pt x="73660" y="731520"/>
                    </a:cubicBezTo>
                    <a:cubicBezTo>
                      <a:pt x="72390" y="723900"/>
                      <a:pt x="88900" y="703580"/>
                      <a:pt x="97790" y="703580"/>
                    </a:cubicBezTo>
                    <a:cubicBezTo>
                      <a:pt x="105410" y="703580"/>
                      <a:pt x="124460" y="720090"/>
                      <a:pt x="124460" y="728980"/>
                    </a:cubicBezTo>
                    <a:cubicBezTo>
                      <a:pt x="124460" y="736600"/>
                      <a:pt x="109220" y="753110"/>
                      <a:pt x="97790" y="754380"/>
                    </a:cubicBezTo>
                    <a:cubicBezTo>
                      <a:pt x="83820" y="755650"/>
                      <a:pt x="57150" y="740410"/>
                      <a:pt x="43180" y="712470"/>
                    </a:cubicBezTo>
                    <a:cubicBezTo>
                      <a:pt x="0" y="623570"/>
                      <a:pt x="10160" y="97790"/>
                      <a:pt x="43180" y="25400"/>
                    </a:cubicBezTo>
                    <a:cubicBezTo>
                      <a:pt x="50800" y="8890"/>
                      <a:pt x="63500" y="0"/>
                      <a:pt x="71120" y="0"/>
                    </a:cubicBezTo>
                    <a:cubicBezTo>
                      <a:pt x="80010" y="1270"/>
                      <a:pt x="93980" y="25400"/>
                      <a:pt x="93980" y="25400"/>
                    </a:cubicBezTo>
                  </a:path>
                </a:pathLst>
              </a:custGeom>
              <a:solidFill>
                <a:srgbClr val="0571D3"/>
              </a:solidFill>
              <a:ln cap="sq">
                <a:noFill/>
                <a:prstDash val="solid"/>
                <a:miter/>
              </a:ln>
            </p:spPr>
          </p:sp>
        </p:grpSp>
        <p:grpSp>
          <p:nvGrpSpPr>
            <p:cNvPr id="259" name="Group 259"/>
            <p:cNvGrpSpPr/>
            <p:nvPr/>
          </p:nvGrpSpPr>
          <p:grpSpPr>
            <a:xfrm>
              <a:off x="7292349" y="7046290"/>
              <a:ext cx="425450" cy="824230"/>
              <a:chOff x="0" y="0"/>
              <a:chExt cx="425450" cy="824230"/>
            </a:xfrm>
          </p:grpSpPr>
          <p:sp>
            <p:nvSpPr>
              <p:cNvPr id="260" name="Freeform 260"/>
              <p:cNvSpPr/>
              <p:nvPr/>
            </p:nvSpPr>
            <p:spPr>
              <a:xfrm>
                <a:off x="48260" y="48260"/>
                <a:ext cx="330200" cy="726440"/>
              </a:xfrm>
              <a:custGeom>
                <a:avLst/>
                <a:gdLst/>
                <a:ahLst/>
                <a:cxnLst/>
                <a:rect l="l" t="t" r="r" b="b"/>
                <a:pathLst>
                  <a:path w="330200" h="726440">
                    <a:moveTo>
                      <a:pt x="49530" y="15240"/>
                    </a:moveTo>
                    <a:cubicBezTo>
                      <a:pt x="120650" y="201930"/>
                      <a:pt x="140970" y="213360"/>
                      <a:pt x="149860" y="232410"/>
                    </a:cubicBezTo>
                    <a:cubicBezTo>
                      <a:pt x="158750" y="250190"/>
                      <a:pt x="156210" y="270510"/>
                      <a:pt x="165100" y="288290"/>
                    </a:cubicBezTo>
                    <a:cubicBezTo>
                      <a:pt x="172720" y="304800"/>
                      <a:pt x="190500" y="317500"/>
                      <a:pt x="196850" y="335280"/>
                    </a:cubicBezTo>
                    <a:cubicBezTo>
                      <a:pt x="204470" y="353060"/>
                      <a:pt x="196850" y="375920"/>
                      <a:pt x="204470" y="398780"/>
                    </a:cubicBezTo>
                    <a:cubicBezTo>
                      <a:pt x="213360" y="427990"/>
                      <a:pt x="242570" y="458470"/>
                      <a:pt x="256540" y="492760"/>
                    </a:cubicBezTo>
                    <a:cubicBezTo>
                      <a:pt x="271780" y="528320"/>
                      <a:pt x="274320" y="593090"/>
                      <a:pt x="289560" y="609600"/>
                    </a:cubicBezTo>
                    <a:cubicBezTo>
                      <a:pt x="297180" y="618490"/>
                      <a:pt x="307340" y="613410"/>
                      <a:pt x="313690" y="619760"/>
                    </a:cubicBezTo>
                    <a:cubicBezTo>
                      <a:pt x="320040" y="626110"/>
                      <a:pt x="322580" y="637540"/>
                      <a:pt x="325120" y="650240"/>
                    </a:cubicBezTo>
                    <a:cubicBezTo>
                      <a:pt x="327660" y="666750"/>
                      <a:pt x="330200" y="702310"/>
                      <a:pt x="322580" y="713740"/>
                    </a:cubicBezTo>
                    <a:cubicBezTo>
                      <a:pt x="318770" y="721360"/>
                      <a:pt x="308610" y="725170"/>
                      <a:pt x="300990" y="725170"/>
                    </a:cubicBezTo>
                    <a:cubicBezTo>
                      <a:pt x="294640" y="723900"/>
                      <a:pt x="283210" y="718820"/>
                      <a:pt x="280670" y="712470"/>
                    </a:cubicBezTo>
                    <a:cubicBezTo>
                      <a:pt x="278130" y="704850"/>
                      <a:pt x="283210" y="680720"/>
                      <a:pt x="290830" y="676910"/>
                    </a:cubicBezTo>
                    <a:cubicBezTo>
                      <a:pt x="297180" y="673100"/>
                      <a:pt x="321310" y="680720"/>
                      <a:pt x="325120" y="688340"/>
                    </a:cubicBezTo>
                    <a:cubicBezTo>
                      <a:pt x="328930" y="695960"/>
                      <a:pt x="320040" y="718820"/>
                      <a:pt x="312420" y="722630"/>
                    </a:cubicBezTo>
                    <a:cubicBezTo>
                      <a:pt x="304800" y="726440"/>
                      <a:pt x="284480" y="717550"/>
                      <a:pt x="278130" y="707390"/>
                    </a:cubicBezTo>
                    <a:cubicBezTo>
                      <a:pt x="270510" y="695960"/>
                      <a:pt x="284480" y="666750"/>
                      <a:pt x="278130" y="654050"/>
                    </a:cubicBezTo>
                    <a:cubicBezTo>
                      <a:pt x="273050" y="643890"/>
                      <a:pt x="260350" y="643890"/>
                      <a:pt x="252730" y="633730"/>
                    </a:cubicBezTo>
                    <a:cubicBezTo>
                      <a:pt x="241300" y="621030"/>
                      <a:pt x="234950" y="600710"/>
                      <a:pt x="224790" y="576580"/>
                    </a:cubicBezTo>
                    <a:cubicBezTo>
                      <a:pt x="205740" y="534670"/>
                      <a:pt x="165100" y="449580"/>
                      <a:pt x="153670" y="405130"/>
                    </a:cubicBezTo>
                    <a:cubicBezTo>
                      <a:pt x="147320" y="377190"/>
                      <a:pt x="154940" y="360680"/>
                      <a:pt x="146050" y="334010"/>
                    </a:cubicBezTo>
                    <a:cubicBezTo>
                      <a:pt x="132080" y="293370"/>
                      <a:pt x="81280" y="238760"/>
                      <a:pt x="58420" y="187960"/>
                    </a:cubicBezTo>
                    <a:cubicBezTo>
                      <a:pt x="34290" y="138430"/>
                      <a:pt x="0" y="63500"/>
                      <a:pt x="2540" y="31750"/>
                    </a:cubicBezTo>
                    <a:cubicBezTo>
                      <a:pt x="3810" y="17780"/>
                      <a:pt x="11430" y="5080"/>
                      <a:pt x="19050" y="2540"/>
                    </a:cubicBezTo>
                    <a:cubicBezTo>
                      <a:pt x="26670" y="0"/>
                      <a:pt x="49530" y="15240"/>
                      <a:pt x="49530" y="15240"/>
                    </a:cubicBezTo>
                  </a:path>
                </a:pathLst>
              </a:custGeom>
              <a:solidFill>
                <a:srgbClr val="0571D3"/>
              </a:solidFill>
              <a:ln cap="sq">
                <a:noFill/>
                <a:prstDash val="solid"/>
                <a:miter/>
              </a:ln>
            </p:spPr>
          </p:sp>
        </p:grpSp>
        <p:grpSp>
          <p:nvGrpSpPr>
            <p:cNvPr id="261" name="Group 261"/>
            <p:cNvGrpSpPr/>
            <p:nvPr/>
          </p:nvGrpSpPr>
          <p:grpSpPr>
            <a:xfrm>
              <a:off x="8882389" y="6647510"/>
              <a:ext cx="1097280" cy="397510"/>
              <a:chOff x="0" y="0"/>
              <a:chExt cx="1097280" cy="397510"/>
            </a:xfrm>
          </p:grpSpPr>
          <p:sp>
            <p:nvSpPr>
              <p:cNvPr id="262" name="Freeform 262"/>
              <p:cNvSpPr/>
              <p:nvPr/>
            </p:nvSpPr>
            <p:spPr>
              <a:xfrm>
                <a:off x="50800" y="48260"/>
                <a:ext cx="1000760" cy="309880"/>
              </a:xfrm>
              <a:custGeom>
                <a:avLst/>
                <a:gdLst/>
                <a:ahLst/>
                <a:cxnLst/>
                <a:rect l="l" t="t" r="r" b="b"/>
                <a:pathLst>
                  <a:path w="1000760" h="309880">
                    <a:moveTo>
                      <a:pt x="25400" y="246380"/>
                    </a:moveTo>
                    <a:cubicBezTo>
                      <a:pt x="328930" y="194310"/>
                      <a:pt x="497840" y="114300"/>
                      <a:pt x="567690" y="101600"/>
                    </a:cubicBezTo>
                    <a:cubicBezTo>
                      <a:pt x="598170" y="95250"/>
                      <a:pt x="608330" y="104140"/>
                      <a:pt x="635000" y="99060"/>
                    </a:cubicBezTo>
                    <a:cubicBezTo>
                      <a:pt x="678180" y="90170"/>
                      <a:pt x="751840" y="44450"/>
                      <a:pt x="800100" y="35560"/>
                    </a:cubicBezTo>
                    <a:cubicBezTo>
                      <a:pt x="835660" y="27940"/>
                      <a:pt x="875030" y="40640"/>
                      <a:pt x="895350" y="33020"/>
                    </a:cubicBezTo>
                    <a:cubicBezTo>
                      <a:pt x="906780" y="27940"/>
                      <a:pt x="909320" y="13970"/>
                      <a:pt x="919480" y="8890"/>
                    </a:cubicBezTo>
                    <a:cubicBezTo>
                      <a:pt x="933450" y="2540"/>
                      <a:pt x="960120" y="0"/>
                      <a:pt x="972820" y="2540"/>
                    </a:cubicBezTo>
                    <a:cubicBezTo>
                      <a:pt x="981710" y="3810"/>
                      <a:pt x="990600" y="6350"/>
                      <a:pt x="994410" y="12700"/>
                    </a:cubicBezTo>
                    <a:cubicBezTo>
                      <a:pt x="998220" y="20320"/>
                      <a:pt x="998220" y="38100"/>
                      <a:pt x="993140" y="43180"/>
                    </a:cubicBezTo>
                    <a:cubicBezTo>
                      <a:pt x="986790" y="49530"/>
                      <a:pt x="963930" y="50800"/>
                      <a:pt x="956310" y="45720"/>
                    </a:cubicBezTo>
                    <a:cubicBezTo>
                      <a:pt x="949960" y="41910"/>
                      <a:pt x="947420" y="30480"/>
                      <a:pt x="948690" y="24130"/>
                    </a:cubicBezTo>
                    <a:cubicBezTo>
                      <a:pt x="949960" y="16510"/>
                      <a:pt x="956310" y="7620"/>
                      <a:pt x="962660" y="5080"/>
                    </a:cubicBezTo>
                    <a:cubicBezTo>
                      <a:pt x="970280" y="1270"/>
                      <a:pt x="986790" y="5080"/>
                      <a:pt x="993140" y="10160"/>
                    </a:cubicBezTo>
                    <a:cubicBezTo>
                      <a:pt x="998220" y="16510"/>
                      <a:pt x="1000760" y="31750"/>
                      <a:pt x="994410" y="41910"/>
                    </a:cubicBezTo>
                    <a:cubicBezTo>
                      <a:pt x="984250" y="58420"/>
                      <a:pt x="928370" y="76200"/>
                      <a:pt x="895350" y="83820"/>
                    </a:cubicBezTo>
                    <a:cubicBezTo>
                      <a:pt x="866140" y="90170"/>
                      <a:pt x="834390" y="80010"/>
                      <a:pt x="806450" y="85090"/>
                    </a:cubicBezTo>
                    <a:cubicBezTo>
                      <a:pt x="781050" y="91440"/>
                      <a:pt x="759460" y="110490"/>
                      <a:pt x="736600" y="115570"/>
                    </a:cubicBezTo>
                    <a:cubicBezTo>
                      <a:pt x="715010" y="120650"/>
                      <a:pt x="688340" y="113030"/>
                      <a:pt x="673100" y="119380"/>
                    </a:cubicBezTo>
                    <a:cubicBezTo>
                      <a:pt x="662940" y="124460"/>
                      <a:pt x="662940" y="137160"/>
                      <a:pt x="651510" y="142240"/>
                    </a:cubicBezTo>
                    <a:cubicBezTo>
                      <a:pt x="629920" y="152400"/>
                      <a:pt x="567690" y="144780"/>
                      <a:pt x="543560" y="154940"/>
                    </a:cubicBezTo>
                    <a:cubicBezTo>
                      <a:pt x="528320" y="161290"/>
                      <a:pt x="528320" y="171450"/>
                      <a:pt x="511810" y="180340"/>
                    </a:cubicBezTo>
                    <a:cubicBezTo>
                      <a:pt x="464820" y="205740"/>
                      <a:pt x="320040" y="248920"/>
                      <a:pt x="232410" y="269240"/>
                    </a:cubicBezTo>
                    <a:cubicBezTo>
                      <a:pt x="160020" y="285750"/>
                      <a:pt x="59690" y="309880"/>
                      <a:pt x="25400" y="297180"/>
                    </a:cubicBezTo>
                    <a:cubicBezTo>
                      <a:pt x="10160" y="292100"/>
                      <a:pt x="0" y="278130"/>
                      <a:pt x="0" y="269240"/>
                    </a:cubicBezTo>
                    <a:cubicBezTo>
                      <a:pt x="0" y="260350"/>
                      <a:pt x="25400" y="246380"/>
                      <a:pt x="25400" y="246380"/>
                    </a:cubicBezTo>
                  </a:path>
                </a:pathLst>
              </a:custGeom>
              <a:solidFill>
                <a:srgbClr val="0571D3"/>
              </a:solidFill>
              <a:ln cap="sq">
                <a:noFill/>
                <a:prstDash val="solid"/>
                <a:miter/>
              </a:ln>
            </p:spPr>
          </p:sp>
        </p:grpSp>
        <p:grpSp>
          <p:nvGrpSpPr>
            <p:cNvPr id="263" name="Group 263"/>
            <p:cNvGrpSpPr/>
            <p:nvPr/>
          </p:nvGrpSpPr>
          <p:grpSpPr>
            <a:xfrm>
              <a:off x="1357639" y="11553520"/>
              <a:ext cx="886460" cy="795020"/>
              <a:chOff x="0" y="0"/>
              <a:chExt cx="886460" cy="795020"/>
            </a:xfrm>
          </p:grpSpPr>
          <p:sp>
            <p:nvSpPr>
              <p:cNvPr id="264" name="Freeform 264"/>
              <p:cNvSpPr/>
              <p:nvPr/>
            </p:nvSpPr>
            <p:spPr>
              <a:xfrm>
                <a:off x="39370" y="49530"/>
                <a:ext cx="797560" cy="709930"/>
              </a:xfrm>
              <a:custGeom>
                <a:avLst/>
                <a:gdLst/>
                <a:ahLst/>
                <a:cxnLst/>
                <a:rect l="l" t="t" r="r" b="b"/>
                <a:pathLst>
                  <a:path w="797560" h="709930">
                    <a:moveTo>
                      <a:pt x="62230" y="26670"/>
                    </a:moveTo>
                    <a:cubicBezTo>
                      <a:pt x="71120" y="177800"/>
                      <a:pt x="96520" y="179070"/>
                      <a:pt x="113030" y="199390"/>
                    </a:cubicBezTo>
                    <a:cubicBezTo>
                      <a:pt x="138430" y="228600"/>
                      <a:pt x="154940" y="279400"/>
                      <a:pt x="187960" y="321310"/>
                    </a:cubicBezTo>
                    <a:cubicBezTo>
                      <a:pt x="232410" y="378460"/>
                      <a:pt x="322580" y="473710"/>
                      <a:pt x="368300" y="501650"/>
                    </a:cubicBezTo>
                    <a:cubicBezTo>
                      <a:pt x="388620" y="515620"/>
                      <a:pt x="402590" y="510540"/>
                      <a:pt x="421640" y="519430"/>
                    </a:cubicBezTo>
                    <a:cubicBezTo>
                      <a:pt x="445770" y="532130"/>
                      <a:pt x="480060" y="554990"/>
                      <a:pt x="496570" y="574040"/>
                    </a:cubicBezTo>
                    <a:cubicBezTo>
                      <a:pt x="508000" y="588010"/>
                      <a:pt x="508000" y="605790"/>
                      <a:pt x="516890" y="617220"/>
                    </a:cubicBezTo>
                    <a:cubicBezTo>
                      <a:pt x="525780" y="626110"/>
                      <a:pt x="532130" y="632460"/>
                      <a:pt x="547370" y="637540"/>
                    </a:cubicBezTo>
                    <a:cubicBezTo>
                      <a:pt x="588010" y="650240"/>
                      <a:pt x="748030" y="623570"/>
                      <a:pt x="778510" y="645160"/>
                    </a:cubicBezTo>
                    <a:cubicBezTo>
                      <a:pt x="791210" y="652780"/>
                      <a:pt x="797560" y="669290"/>
                      <a:pt x="795020" y="678180"/>
                    </a:cubicBezTo>
                    <a:cubicBezTo>
                      <a:pt x="792480" y="685800"/>
                      <a:pt x="775970" y="694690"/>
                      <a:pt x="768350" y="693420"/>
                    </a:cubicBezTo>
                    <a:cubicBezTo>
                      <a:pt x="759460" y="693420"/>
                      <a:pt x="748030" y="680720"/>
                      <a:pt x="745490" y="673100"/>
                    </a:cubicBezTo>
                    <a:cubicBezTo>
                      <a:pt x="744220" y="665480"/>
                      <a:pt x="748030" y="655320"/>
                      <a:pt x="753110" y="650240"/>
                    </a:cubicBezTo>
                    <a:cubicBezTo>
                      <a:pt x="758190" y="645160"/>
                      <a:pt x="769620" y="641350"/>
                      <a:pt x="775970" y="643890"/>
                    </a:cubicBezTo>
                    <a:cubicBezTo>
                      <a:pt x="783590" y="646430"/>
                      <a:pt x="796290" y="659130"/>
                      <a:pt x="796290" y="668020"/>
                    </a:cubicBezTo>
                    <a:cubicBezTo>
                      <a:pt x="796290" y="675640"/>
                      <a:pt x="786130" y="688340"/>
                      <a:pt x="770890" y="694690"/>
                    </a:cubicBezTo>
                    <a:cubicBezTo>
                      <a:pt x="732790" y="709930"/>
                      <a:pt x="571500" y="695960"/>
                      <a:pt x="528320" y="683260"/>
                    </a:cubicBezTo>
                    <a:cubicBezTo>
                      <a:pt x="510540" y="679450"/>
                      <a:pt x="502920" y="674370"/>
                      <a:pt x="492760" y="665480"/>
                    </a:cubicBezTo>
                    <a:cubicBezTo>
                      <a:pt x="480060" y="652780"/>
                      <a:pt x="476250" y="628650"/>
                      <a:pt x="462280" y="612140"/>
                    </a:cubicBezTo>
                    <a:cubicBezTo>
                      <a:pt x="447040" y="594360"/>
                      <a:pt x="424180" y="575310"/>
                      <a:pt x="401320" y="562610"/>
                    </a:cubicBezTo>
                    <a:cubicBezTo>
                      <a:pt x="379730" y="551180"/>
                      <a:pt x="351790" y="551180"/>
                      <a:pt x="330200" y="535940"/>
                    </a:cubicBezTo>
                    <a:cubicBezTo>
                      <a:pt x="307340" y="519430"/>
                      <a:pt x="294640" y="485140"/>
                      <a:pt x="269240" y="458470"/>
                    </a:cubicBezTo>
                    <a:cubicBezTo>
                      <a:pt x="236220" y="425450"/>
                      <a:pt x="180340" y="388620"/>
                      <a:pt x="149860" y="354330"/>
                    </a:cubicBezTo>
                    <a:cubicBezTo>
                      <a:pt x="124460" y="327660"/>
                      <a:pt x="102870" y="297180"/>
                      <a:pt x="91440" y="275590"/>
                    </a:cubicBezTo>
                    <a:cubicBezTo>
                      <a:pt x="85090" y="260350"/>
                      <a:pt x="88900" y="247650"/>
                      <a:pt x="81280" y="236220"/>
                    </a:cubicBezTo>
                    <a:cubicBezTo>
                      <a:pt x="71120" y="223520"/>
                      <a:pt x="44450" y="214630"/>
                      <a:pt x="33020" y="201930"/>
                    </a:cubicBezTo>
                    <a:cubicBezTo>
                      <a:pt x="22860" y="189230"/>
                      <a:pt x="16510" y="177800"/>
                      <a:pt x="11430" y="160020"/>
                    </a:cubicBezTo>
                    <a:cubicBezTo>
                      <a:pt x="3810" y="127000"/>
                      <a:pt x="0" y="44450"/>
                      <a:pt x="12700" y="20320"/>
                    </a:cubicBezTo>
                    <a:cubicBezTo>
                      <a:pt x="17780" y="8890"/>
                      <a:pt x="31750" y="0"/>
                      <a:pt x="39370" y="1270"/>
                    </a:cubicBezTo>
                    <a:cubicBezTo>
                      <a:pt x="48260" y="2540"/>
                      <a:pt x="62230" y="26670"/>
                      <a:pt x="62230" y="26670"/>
                    </a:cubicBezTo>
                  </a:path>
                </a:pathLst>
              </a:custGeom>
              <a:solidFill>
                <a:srgbClr val="0571D3"/>
              </a:solidFill>
              <a:ln cap="sq">
                <a:noFill/>
                <a:prstDash val="solid"/>
                <a:miter/>
              </a:ln>
            </p:spPr>
          </p:sp>
        </p:grpSp>
        <p:grpSp>
          <p:nvGrpSpPr>
            <p:cNvPr id="265" name="Group 265"/>
            <p:cNvGrpSpPr/>
            <p:nvPr/>
          </p:nvGrpSpPr>
          <p:grpSpPr>
            <a:xfrm>
              <a:off x="2642879" y="11308410"/>
              <a:ext cx="2202180" cy="184150"/>
              <a:chOff x="0" y="0"/>
              <a:chExt cx="2202180" cy="184150"/>
            </a:xfrm>
          </p:grpSpPr>
          <p:sp>
            <p:nvSpPr>
              <p:cNvPr id="266" name="Freeform 266"/>
              <p:cNvSpPr/>
              <p:nvPr/>
            </p:nvSpPr>
            <p:spPr>
              <a:xfrm>
                <a:off x="49530" y="50800"/>
                <a:ext cx="2101850" cy="105410"/>
              </a:xfrm>
              <a:custGeom>
                <a:avLst/>
                <a:gdLst/>
                <a:ahLst/>
                <a:cxnLst/>
                <a:rect l="l" t="t" r="r" b="b"/>
                <a:pathLst>
                  <a:path w="2101850" h="105410">
                    <a:moveTo>
                      <a:pt x="26670" y="0"/>
                    </a:moveTo>
                    <a:cubicBezTo>
                      <a:pt x="1681480" y="1270"/>
                      <a:pt x="1686560" y="0"/>
                      <a:pt x="1696720" y="5080"/>
                    </a:cubicBezTo>
                    <a:cubicBezTo>
                      <a:pt x="1705610" y="8890"/>
                      <a:pt x="1704340" y="21590"/>
                      <a:pt x="1718310" y="26670"/>
                    </a:cubicBezTo>
                    <a:cubicBezTo>
                      <a:pt x="1764030" y="46990"/>
                      <a:pt x="2042160" y="5080"/>
                      <a:pt x="2084070" y="31750"/>
                    </a:cubicBezTo>
                    <a:cubicBezTo>
                      <a:pt x="2096770" y="40640"/>
                      <a:pt x="2101850" y="57150"/>
                      <a:pt x="2099310" y="66040"/>
                    </a:cubicBezTo>
                    <a:cubicBezTo>
                      <a:pt x="2096770" y="73660"/>
                      <a:pt x="2080260" y="82550"/>
                      <a:pt x="2072640" y="81280"/>
                    </a:cubicBezTo>
                    <a:cubicBezTo>
                      <a:pt x="2063750" y="80010"/>
                      <a:pt x="2048510" y="60960"/>
                      <a:pt x="2049780" y="52070"/>
                    </a:cubicBezTo>
                    <a:cubicBezTo>
                      <a:pt x="2052320" y="43180"/>
                      <a:pt x="2072640" y="30480"/>
                      <a:pt x="2081530" y="31750"/>
                    </a:cubicBezTo>
                    <a:cubicBezTo>
                      <a:pt x="2089150" y="33020"/>
                      <a:pt x="2100580" y="46990"/>
                      <a:pt x="2100580" y="54610"/>
                    </a:cubicBezTo>
                    <a:cubicBezTo>
                      <a:pt x="2101850" y="63500"/>
                      <a:pt x="2094230" y="74930"/>
                      <a:pt x="2084070" y="80010"/>
                    </a:cubicBezTo>
                    <a:cubicBezTo>
                      <a:pt x="2063750" y="91440"/>
                      <a:pt x="2014220" y="81280"/>
                      <a:pt x="1969770" y="81280"/>
                    </a:cubicBezTo>
                    <a:cubicBezTo>
                      <a:pt x="1907540" y="81280"/>
                      <a:pt x="1803400" y="87630"/>
                      <a:pt x="1746250" y="78740"/>
                    </a:cubicBezTo>
                    <a:cubicBezTo>
                      <a:pt x="1710690" y="73660"/>
                      <a:pt x="1706880" y="58420"/>
                      <a:pt x="1658620" y="50800"/>
                    </a:cubicBezTo>
                    <a:cubicBezTo>
                      <a:pt x="1455420" y="19050"/>
                      <a:pt x="146050" y="105410"/>
                      <a:pt x="26670" y="50800"/>
                    </a:cubicBezTo>
                    <a:cubicBezTo>
                      <a:pt x="7620" y="43180"/>
                      <a:pt x="0" y="31750"/>
                      <a:pt x="1270" y="22860"/>
                    </a:cubicBezTo>
                    <a:cubicBezTo>
                      <a:pt x="1270" y="13970"/>
                      <a:pt x="26670" y="0"/>
                      <a:pt x="26670" y="0"/>
                    </a:cubicBezTo>
                  </a:path>
                </a:pathLst>
              </a:custGeom>
              <a:solidFill>
                <a:srgbClr val="0571D3"/>
              </a:solidFill>
              <a:ln cap="sq">
                <a:noFill/>
                <a:prstDash val="solid"/>
                <a:miter/>
              </a:ln>
            </p:spPr>
          </p:sp>
        </p:grpSp>
        <p:grpSp>
          <p:nvGrpSpPr>
            <p:cNvPr id="267" name="Group 267"/>
            <p:cNvGrpSpPr/>
            <p:nvPr/>
          </p:nvGrpSpPr>
          <p:grpSpPr>
            <a:xfrm>
              <a:off x="5976629" y="10697540"/>
              <a:ext cx="397510" cy="1774190"/>
              <a:chOff x="0" y="0"/>
              <a:chExt cx="397510" cy="1774190"/>
            </a:xfrm>
          </p:grpSpPr>
          <p:sp>
            <p:nvSpPr>
              <p:cNvPr id="268" name="Freeform 268"/>
              <p:cNvSpPr/>
              <p:nvPr/>
            </p:nvSpPr>
            <p:spPr>
              <a:xfrm>
                <a:off x="45720" y="49530"/>
                <a:ext cx="299720" cy="1673860"/>
              </a:xfrm>
              <a:custGeom>
                <a:avLst/>
                <a:gdLst/>
                <a:ahLst/>
                <a:cxnLst/>
                <a:rect l="l" t="t" r="r" b="b"/>
                <a:pathLst>
                  <a:path w="299720" h="1673860">
                    <a:moveTo>
                      <a:pt x="299720" y="25400"/>
                    </a:moveTo>
                    <a:cubicBezTo>
                      <a:pt x="293370" y="1079500"/>
                      <a:pt x="279400" y="1084580"/>
                      <a:pt x="274320" y="1109980"/>
                    </a:cubicBezTo>
                    <a:cubicBezTo>
                      <a:pt x="269240" y="1137920"/>
                      <a:pt x="275590" y="1173480"/>
                      <a:pt x="269240" y="1201420"/>
                    </a:cubicBezTo>
                    <a:cubicBezTo>
                      <a:pt x="262890" y="1226820"/>
                      <a:pt x="252730" y="1253490"/>
                      <a:pt x="240030" y="1268730"/>
                    </a:cubicBezTo>
                    <a:cubicBezTo>
                      <a:pt x="232410" y="1280160"/>
                      <a:pt x="217170" y="1282700"/>
                      <a:pt x="212090" y="1292860"/>
                    </a:cubicBezTo>
                    <a:cubicBezTo>
                      <a:pt x="205740" y="1303020"/>
                      <a:pt x="210820" y="1322070"/>
                      <a:pt x="204470" y="1332230"/>
                    </a:cubicBezTo>
                    <a:cubicBezTo>
                      <a:pt x="199390" y="1341120"/>
                      <a:pt x="186690" y="1342390"/>
                      <a:pt x="181610" y="1351280"/>
                    </a:cubicBezTo>
                    <a:cubicBezTo>
                      <a:pt x="173990" y="1366520"/>
                      <a:pt x="184150" y="1398270"/>
                      <a:pt x="177800" y="1421130"/>
                    </a:cubicBezTo>
                    <a:cubicBezTo>
                      <a:pt x="170180" y="1445260"/>
                      <a:pt x="157480" y="1471930"/>
                      <a:pt x="140970" y="1492250"/>
                    </a:cubicBezTo>
                    <a:cubicBezTo>
                      <a:pt x="124460" y="1513840"/>
                      <a:pt x="93980" y="1522730"/>
                      <a:pt x="78740" y="1546860"/>
                    </a:cubicBezTo>
                    <a:cubicBezTo>
                      <a:pt x="60960" y="1576070"/>
                      <a:pt x="64770" y="1645920"/>
                      <a:pt x="50800" y="1662430"/>
                    </a:cubicBezTo>
                    <a:cubicBezTo>
                      <a:pt x="44450" y="1670050"/>
                      <a:pt x="35560" y="1673860"/>
                      <a:pt x="29210" y="1672590"/>
                    </a:cubicBezTo>
                    <a:cubicBezTo>
                      <a:pt x="20320" y="1671320"/>
                      <a:pt x="7620" y="1659890"/>
                      <a:pt x="5080" y="1652270"/>
                    </a:cubicBezTo>
                    <a:cubicBezTo>
                      <a:pt x="3810" y="1645920"/>
                      <a:pt x="7620" y="1634490"/>
                      <a:pt x="11430" y="1629410"/>
                    </a:cubicBezTo>
                    <a:cubicBezTo>
                      <a:pt x="16510" y="1624330"/>
                      <a:pt x="27940" y="1620520"/>
                      <a:pt x="34290" y="1621790"/>
                    </a:cubicBezTo>
                    <a:cubicBezTo>
                      <a:pt x="41910" y="1624330"/>
                      <a:pt x="54610" y="1637030"/>
                      <a:pt x="55880" y="1644650"/>
                    </a:cubicBezTo>
                    <a:cubicBezTo>
                      <a:pt x="57150" y="1651000"/>
                      <a:pt x="52070" y="1662430"/>
                      <a:pt x="46990" y="1666240"/>
                    </a:cubicBezTo>
                    <a:cubicBezTo>
                      <a:pt x="40640" y="1671320"/>
                      <a:pt x="30480" y="1673860"/>
                      <a:pt x="22860" y="1671320"/>
                    </a:cubicBezTo>
                    <a:cubicBezTo>
                      <a:pt x="15240" y="1668780"/>
                      <a:pt x="7620" y="1658620"/>
                      <a:pt x="5080" y="1647190"/>
                    </a:cubicBezTo>
                    <a:cubicBezTo>
                      <a:pt x="0" y="1628140"/>
                      <a:pt x="8890" y="1586230"/>
                      <a:pt x="16510" y="1563370"/>
                    </a:cubicBezTo>
                    <a:cubicBezTo>
                      <a:pt x="22860" y="1544320"/>
                      <a:pt x="30480" y="1530350"/>
                      <a:pt x="43180" y="1516380"/>
                    </a:cubicBezTo>
                    <a:cubicBezTo>
                      <a:pt x="58420" y="1498600"/>
                      <a:pt x="91440" y="1485900"/>
                      <a:pt x="105410" y="1466850"/>
                    </a:cubicBezTo>
                    <a:cubicBezTo>
                      <a:pt x="116840" y="1451610"/>
                      <a:pt x="123190" y="1435100"/>
                      <a:pt x="128270" y="1416050"/>
                    </a:cubicBezTo>
                    <a:cubicBezTo>
                      <a:pt x="133350" y="1394460"/>
                      <a:pt x="128270" y="1370330"/>
                      <a:pt x="134620" y="1347470"/>
                    </a:cubicBezTo>
                    <a:cubicBezTo>
                      <a:pt x="140970" y="1319530"/>
                      <a:pt x="157480" y="1275080"/>
                      <a:pt x="172720" y="1259840"/>
                    </a:cubicBezTo>
                    <a:cubicBezTo>
                      <a:pt x="180340" y="1252220"/>
                      <a:pt x="190500" y="1257300"/>
                      <a:pt x="198120" y="1247140"/>
                    </a:cubicBezTo>
                    <a:cubicBezTo>
                      <a:pt x="214630" y="1225550"/>
                      <a:pt x="213360" y="1136650"/>
                      <a:pt x="224790" y="1098550"/>
                    </a:cubicBezTo>
                    <a:cubicBezTo>
                      <a:pt x="232410" y="1073150"/>
                      <a:pt x="243840" y="1071880"/>
                      <a:pt x="250190" y="1038860"/>
                    </a:cubicBezTo>
                    <a:cubicBezTo>
                      <a:pt x="275590" y="909320"/>
                      <a:pt x="208280" y="116840"/>
                      <a:pt x="248920" y="25400"/>
                    </a:cubicBezTo>
                    <a:cubicBezTo>
                      <a:pt x="257810" y="8890"/>
                      <a:pt x="269240" y="0"/>
                      <a:pt x="278130" y="1270"/>
                    </a:cubicBezTo>
                    <a:cubicBezTo>
                      <a:pt x="285750" y="1270"/>
                      <a:pt x="299720" y="25400"/>
                      <a:pt x="299720" y="25400"/>
                    </a:cubicBezTo>
                  </a:path>
                </a:pathLst>
              </a:custGeom>
              <a:solidFill>
                <a:srgbClr val="0571D3"/>
              </a:solidFill>
              <a:ln cap="sq">
                <a:noFill/>
                <a:prstDash val="solid"/>
                <a:miter/>
              </a:ln>
            </p:spPr>
          </p:sp>
        </p:grpSp>
        <p:grpSp>
          <p:nvGrpSpPr>
            <p:cNvPr id="269" name="Group 269"/>
            <p:cNvGrpSpPr/>
            <p:nvPr/>
          </p:nvGrpSpPr>
          <p:grpSpPr>
            <a:xfrm>
              <a:off x="5886459" y="11219510"/>
              <a:ext cx="1649730" cy="1280160"/>
              <a:chOff x="0" y="0"/>
              <a:chExt cx="1649730" cy="1280160"/>
            </a:xfrm>
          </p:grpSpPr>
          <p:sp>
            <p:nvSpPr>
              <p:cNvPr id="270" name="Freeform 270"/>
              <p:cNvSpPr/>
              <p:nvPr/>
            </p:nvSpPr>
            <p:spPr>
              <a:xfrm>
                <a:off x="48260" y="44450"/>
                <a:ext cx="1551940" cy="1184910"/>
              </a:xfrm>
              <a:custGeom>
                <a:avLst/>
                <a:gdLst/>
                <a:ahLst/>
                <a:cxnLst/>
                <a:rect l="l" t="t" r="r" b="b"/>
                <a:pathLst>
                  <a:path w="1551940" h="1184910">
                    <a:moveTo>
                      <a:pt x="17780" y="1136650"/>
                    </a:moveTo>
                    <a:cubicBezTo>
                      <a:pt x="113030" y="1099820"/>
                      <a:pt x="196850" y="1047750"/>
                      <a:pt x="245110" y="1009650"/>
                    </a:cubicBezTo>
                    <a:cubicBezTo>
                      <a:pt x="283210" y="977900"/>
                      <a:pt x="309880" y="935990"/>
                      <a:pt x="341630" y="910590"/>
                    </a:cubicBezTo>
                    <a:cubicBezTo>
                      <a:pt x="367030" y="890270"/>
                      <a:pt x="392430" y="883920"/>
                      <a:pt x="419100" y="863600"/>
                    </a:cubicBezTo>
                    <a:cubicBezTo>
                      <a:pt x="452120" y="839470"/>
                      <a:pt x="488950" y="805180"/>
                      <a:pt x="520700" y="772160"/>
                    </a:cubicBezTo>
                    <a:cubicBezTo>
                      <a:pt x="552450" y="739140"/>
                      <a:pt x="568960" y="707390"/>
                      <a:pt x="610870" y="665480"/>
                    </a:cubicBezTo>
                    <a:cubicBezTo>
                      <a:pt x="681990" y="595630"/>
                      <a:pt x="861060" y="443230"/>
                      <a:pt x="928370" y="406400"/>
                    </a:cubicBezTo>
                    <a:cubicBezTo>
                      <a:pt x="953770" y="391160"/>
                      <a:pt x="969010" y="398780"/>
                      <a:pt x="988060" y="384810"/>
                    </a:cubicBezTo>
                    <a:cubicBezTo>
                      <a:pt x="1016000" y="364490"/>
                      <a:pt x="1037590" y="308610"/>
                      <a:pt x="1068070" y="283210"/>
                    </a:cubicBezTo>
                    <a:cubicBezTo>
                      <a:pt x="1092200" y="261620"/>
                      <a:pt x="1121410" y="259080"/>
                      <a:pt x="1148080" y="240030"/>
                    </a:cubicBezTo>
                    <a:cubicBezTo>
                      <a:pt x="1179830" y="217170"/>
                      <a:pt x="1211580" y="170180"/>
                      <a:pt x="1242060" y="152400"/>
                    </a:cubicBezTo>
                    <a:cubicBezTo>
                      <a:pt x="1264920" y="139700"/>
                      <a:pt x="1292860" y="146050"/>
                      <a:pt x="1309370" y="133350"/>
                    </a:cubicBezTo>
                    <a:cubicBezTo>
                      <a:pt x="1323340" y="123190"/>
                      <a:pt x="1322070" y="106680"/>
                      <a:pt x="1337310" y="91440"/>
                    </a:cubicBezTo>
                    <a:cubicBezTo>
                      <a:pt x="1362710" y="66040"/>
                      <a:pt x="1430020" y="24130"/>
                      <a:pt x="1468120" y="12700"/>
                    </a:cubicBezTo>
                    <a:cubicBezTo>
                      <a:pt x="1494790" y="3810"/>
                      <a:pt x="1527810" y="0"/>
                      <a:pt x="1539240" y="8890"/>
                    </a:cubicBezTo>
                    <a:cubicBezTo>
                      <a:pt x="1548130" y="13970"/>
                      <a:pt x="1551940" y="30480"/>
                      <a:pt x="1549400" y="38100"/>
                    </a:cubicBezTo>
                    <a:cubicBezTo>
                      <a:pt x="1545590" y="45720"/>
                      <a:pt x="1530350" y="55880"/>
                      <a:pt x="1522730" y="54610"/>
                    </a:cubicBezTo>
                    <a:cubicBezTo>
                      <a:pt x="1513840" y="53340"/>
                      <a:pt x="1499870" y="34290"/>
                      <a:pt x="1499870" y="25400"/>
                    </a:cubicBezTo>
                    <a:cubicBezTo>
                      <a:pt x="1499870" y="19050"/>
                      <a:pt x="1507490" y="10160"/>
                      <a:pt x="1513840" y="6350"/>
                    </a:cubicBezTo>
                    <a:cubicBezTo>
                      <a:pt x="1520190" y="3810"/>
                      <a:pt x="1531620" y="3810"/>
                      <a:pt x="1536700" y="6350"/>
                    </a:cubicBezTo>
                    <a:cubicBezTo>
                      <a:pt x="1543050" y="10160"/>
                      <a:pt x="1549400" y="20320"/>
                      <a:pt x="1550670" y="26670"/>
                    </a:cubicBezTo>
                    <a:cubicBezTo>
                      <a:pt x="1550670" y="34290"/>
                      <a:pt x="1548130" y="43180"/>
                      <a:pt x="1540510" y="48260"/>
                    </a:cubicBezTo>
                    <a:cubicBezTo>
                      <a:pt x="1529080" y="57150"/>
                      <a:pt x="1498600" y="50800"/>
                      <a:pt x="1474470" y="59690"/>
                    </a:cubicBezTo>
                    <a:cubicBezTo>
                      <a:pt x="1442720" y="72390"/>
                      <a:pt x="1398270" y="104140"/>
                      <a:pt x="1372870" y="127000"/>
                    </a:cubicBezTo>
                    <a:cubicBezTo>
                      <a:pt x="1353820" y="143510"/>
                      <a:pt x="1346200" y="166370"/>
                      <a:pt x="1328420" y="176530"/>
                    </a:cubicBezTo>
                    <a:cubicBezTo>
                      <a:pt x="1313180" y="185420"/>
                      <a:pt x="1295400" y="180340"/>
                      <a:pt x="1277620" y="190500"/>
                    </a:cubicBezTo>
                    <a:cubicBezTo>
                      <a:pt x="1247140" y="205740"/>
                      <a:pt x="1209040" y="260350"/>
                      <a:pt x="1176020" y="281940"/>
                    </a:cubicBezTo>
                    <a:cubicBezTo>
                      <a:pt x="1151890" y="297180"/>
                      <a:pt x="1117600" y="298450"/>
                      <a:pt x="1103630" y="312420"/>
                    </a:cubicBezTo>
                    <a:cubicBezTo>
                      <a:pt x="1094740" y="322580"/>
                      <a:pt x="1098550" y="335280"/>
                      <a:pt x="1089660" y="347980"/>
                    </a:cubicBezTo>
                    <a:cubicBezTo>
                      <a:pt x="1074420" y="370840"/>
                      <a:pt x="1031240" y="416560"/>
                      <a:pt x="1005840" y="431800"/>
                    </a:cubicBezTo>
                    <a:cubicBezTo>
                      <a:pt x="989330" y="440690"/>
                      <a:pt x="981710" y="433070"/>
                      <a:pt x="961390" y="443230"/>
                    </a:cubicBezTo>
                    <a:cubicBezTo>
                      <a:pt x="901700" y="473710"/>
                      <a:pt x="721360" y="629920"/>
                      <a:pt x="647700" y="701040"/>
                    </a:cubicBezTo>
                    <a:cubicBezTo>
                      <a:pt x="604520" y="742950"/>
                      <a:pt x="585470" y="778510"/>
                      <a:pt x="551180" y="812800"/>
                    </a:cubicBezTo>
                    <a:cubicBezTo>
                      <a:pt x="516890" y="847090"/>
                      <a:pt x="477520" y="883920"/>
                      <a:pt x="445770" y="906780"/>
                    </a:cubicBezTo>
                    <a:cubicBezTo>
                      <a:pt x="421640" y="923290"/>
                      <a:pt x="403860" y="925830"/>
                      <a:pt x="381000" y="942340"/>
                    </a:cubicBezTo>
                    <a:cubicBezTo>
                      <a:pt x="346710" y="969010"/>
                      <a:pt x="312420" y="1019810"/>
                      <a:pt x="269240" y="1054100"/>
                    </a:cubicBezTo>
                    <a:cubicBezTo>
                      <a:pt x="217170" y="1094740"/>
                      <a:pt x="130810" y="1146810"/>
                      <a:pt x="87630" y="1167130"/>
                    </a:cubicBezTo>
                    <a:cubicBezTo>
                      <a:pt x="64770" y="1177290"/>
                      <a:pt x="49530" y="1184910"/>
                      <a:pt x="34290" y="1184910"/>
                    </a:cubicBezTo>
                    <a:cubicBezTo>
                      <a:pt x="22860" y="1184910"/>
                      <a:pt x="6350" y="1179830"/>
                      <a:pt x="2540" y="1172210"/>
                    </a:cubicBezTo>
                    <a:cubicBezTo>
                      <a:pt x="0" y="1163320"/>
                      <a:pt x="17780" y="1136650"/>
                      <a:pt x="17780" y="1136650"/>
                    </a:cubicBezTo>
                  </a:path>
                </a:pathLst>
              </a:custGeom>
              <a:solidFill>
                <a:srgbClr val="0571D3"/>
              </a:solidFill>
              <a:ln cap="sq">
                <a:noFill/>
                <a:prstDash val="solid"/>
                <a:miter/>
              </a:ln>
            </p:spPr>
          </p:sp>
        </p:grpSp>
        <p:grpSp>
          <p:nvGrpSpPr>
            <p:cNvPr id="271" name="Group 271"/>
            <p:cNvGrpSpPr/>
            <p:nvPr/>
          </p:nvGrpSpPr>
          <p:grpSpPr>
            <a:xfrm>
              <a:off x="8549649" y="11615750"/>
              <a:ext cx="1494790" cy="1093470"/>
              <a:chOff x="0" y="0"/>
              <a:chExt cx="1494790" cy="1093470"/>
            </a:xfrm>
          </p:grpSpPr>
          <p:sp>
            <p:nvSpPr>
              <p:cNvPr id="272" name="Freeform 272"/>
              <p:cNvSpPr/>
              <p:nvPr/>
            </p:nvSpPr>
            <p:spPr>
              <a:xfrm>
                <a:off x="49530" y="48260"/>
                <a:ext cx="1394460" cy="999490"/>
              </a:xfrm>
              <a:custGeom>
                <a:avLst/>
                <a:gdLst/>
                <a:ahLst/>
                <a:cxnLst/>
                <a:rect l="l" t="t" r="r" b="b"/>
                <a:pathLst>
                  <a:path w="1394460" h="999490">
                    <a:moveTo>
                      <a:pt x="1270" y="961390"/>
                    </a:moveTo>
                    <a:cubicBezTo>
                      <a:pt x="71120" y="873760"/>
                      <a:pt x="147320" y="844550"/>
                      <a:pt x="210820" y="793750"/>
                    </a:cubicBezTo>
                    <a:cubicBezTo>
                      <a:pt x="304800" y="718820"/>
                      <a:pt x="438150" y="566420"/>
                      <a:pt x="533400" y="490220"/>
                    </a:cubicBezTo>
                    <a:cubicBezTo>
                      <a:pt x="599440" y="435610"/>
                      <a:pt x="657860" y="398780"/>
                      <a:pt x="712470" y="365760"/>
                    </a:cubicBezTo>
                    <a:cubicBezTo>
                      <a:pt x="758190" y="337820"/>
                      <a:pt x="811530" y="323850"/>
                      <a:pt x="838200" y="298450"/>
                    </a:cubicBezTo>
                    <a:cubicBezTo>
                      <a:pt x="857250" y="281940"/>
                      <a:pt x="858520" y="256540"/>
                      <a:pt x="875030" y="245110"/>
                    </a:cubicBezTo>
                    <a:cubicBezTo>
                      <a:pt x="890270" y="233680"/>
                      <a:pt x="910590" y="236220"/>
                      <a:pt x="930910" y="226060"/>
                    </a:cubicBezTo>
                    <a:cubicBezTo>
                      <a:pt x="958850" y="209550"/>
                      <a:pt x="989330" y="170180"/>
                      <a:pt x="1024890" y="149860"/>
                    </a:cubicBezTo>
                    <a:cubicBezTo>
                      <a:pt x="1062990" y="128270"/>
                      <a:pt x="1113790" y="107950"/>
                      <a:pt x="1150620" y="99060"/>
                    </a:cubicBezTo>
                    <a:cubicBezTo>
                      <a:pt x="1176020" y="93980"/>
                      <a:pt x="1207770" y="102870"/>
                      <a:pt x="1221740" y="93980"/>
                    </a:cubicBezTo>
                    <a:cubicBezTo>
                      <a:pt x="1229360" y="88900"/>
                      <a:pt x="1226820" y="78740"/>
                      <a:pt x="1235710" y="71120"/>
                    </a:cubicBezTo>
                    <a:cubicBezTo>
                      <a:pt x="1254760" y="55880"/>
                      <a:pt x="1347470" y="44450"/>
                      <a:pt x="1351280" y="33020"/>
                    </a:cubicBezTo>
                    <a:cubicBezTo>
                      <a:pt x="1352550" y="29210"/>
                      <a:pt x="1343660" y="25400"/>
                      <a:pt x="1343660" y="21590"/>
                    </a:cubicBezTo>
                    <a:cubicBezTo>
                      <a:pt x="1343660" y="15240"/>
                      <a:pt x="1352550" y="5080"/>
                      <a:pt x="1358900" y="2540"/>
                    </a:cubicBezTo>
                    <a:cubicBezTo>
                      <a:pt x="1366520" y="1270"/>
                      <a:pt x="1384300" y="5080"/>
                      <a:pt x="1389380" y="11430"/>
                    </a:cubicBezTo>
                    <a:cubicBezTo>
                      <a:pt x="1393190" y="17780"/>
                      <a:pt x="1393190" y="35560"/>
                      <a:pt x="1389380" y="41910"/>
                    </a:cubicBezTo>
                    <a:cubicBezTo>
                      <a:pt x="1385570" y="48260"/>
                      <a:pt x="1374140" y="52070"/>
                      <a:pt x="1367790" y="52070"/>
                    </a:cubicBezTo>
                    <a:cubicBezTo>
                      <a:pt x="1360170" y="52070"/>
                      <a:pt x="1350010" y="45720"/>
                      <a:pt x="1347470" y="39370"/>
                    </a:cubicBezTo>
                    <a:cubicBezTo>
                      <a:pt x="1343660" y="31750"/>
                      <a:pt x="1350010" y="8890"/>
                      <a:pt x="1356360" y="3810"/>
                    </a:cubicBezTo>
                    <a:cubicBezTo>
                      <a:pt x="1362710" y="0"/>
                      <a:pt x="1374140" y="1270"/>
                      <a:pt x="1380490" y="3810"/>
                    </a:cubicBezTo>
                    <a:cubicBezTo>
                      <a:pt x="1386840" y="7620"/>
                      <a:pt x="1394460" y="15240"/>
                      <a:pt x="1394460" y="24130"/>
                    </a:cubicBezTo>
                    <a:cubicBezTo>
                      <a:pt x="1394460" y="38100"/>
                      <a:pt x="1374140" y="69850"/>
                      <a:pt x="1353820" y="83820"/>
                    </a:cubicBezTo>
                    <a:cubicBezTo>
                      <a:pt x="1332230" y="99060"/>
                      <a:pt x="1289050" y="96520"/>
                      <a:pt x="1266190" y="109220"/>
                    </a:cubicBezTo>
                    <a:cubicBezTo>
                      <a:pt x="1248410" y="118110"/>
                      <a:pt x="1242060" y="137160"/>
                      <a:pt x="1223010" y="144780"/>
                    </a:cubicBezTo>
                    <a:cubicBezTo>
                      <a:pt x="1200150" y="154940"/>
                      <a:pt x="1165860" y="138430"/>
                      <a:pt x="1131570" y="149860"/>
                    </a:cubicBezTo>
                    <a:cubicBezTo>
                      <a:pt x="1076960" y="167640"/>
                      <a:pt x="982980" y="259080"/>
                      <a:pt x="944880" y="274320"/>
                    </a:cubicBezTo>
                    <a:cubicBezTo>
                      <a:pt x="929640" y="280670"/>
                      <a:pt x="920750" y="273050"/>
                      <a:pt x="909320" y="279400"/>
                    </a:cubicBezTo>
                    <a:cubicBezTo>
                      <a:pt x="894080" y="289560"/>
                      <a:pt x="889000" y="321310"/>
                      <a:pt x="868680" y="339090"/>
                    </a:cubicBezTo>
                    <a:cubicBezTo>
                      <a:pt x="840740" y="364490"/>
                      <a:pt x="788670" y="378460"/>
                      <a:pt x="744220" y="405130"/>
                    </a:cubicBezTo>
                    <a:cubicBezTo>
                      <a:pt x="689610" y="438150"/>
                      <a:pt x="633730" y="473710"/>
                      <a:pt x="567690" y="527050"/>
                    </a:cubicBezTo>
                    <a:cubicBezTo>
                      <a:pt x="471170" y="603250"/>
                      <a:pt x="328930" y="765810"/>
                      <a:pt x="236220" y="836930"/>
                    </a:cubicBezTo>
                    <a:cubicBezTo>
                      <a:pt x="176530" y="882650"/>
                      <a:pt x="111760" y="904240"/>
                      <a:pt x="78740" y="935990"/>
                    </a:cubicBezTo>
                    <a:cubicBezTo>
                      <a:pt x="58420" y="956310"/>
                      <a:pt x="54610" y="985520"/>
                      <a:pt x="39370" y="993140"/>
                    </a:cubicBezTo>
                    <a:cubicBezTo>
                      <a:pt x="29210" y="999490"/>
                      <a:pt x="12700" y="999490"/>
                      <a:pt x="6350" y="994410"/>
                    </a:cubicBezTo>
                    <a:cubicBezTo>
                      <a:pt x="0" y="988060"/>
                      <a:pt x="1270" y="961390"/>
                      <a:pt x="1270" y="961390"/>
                    </a:cubicBezTo>
                  </a:path>
                </a:pathLst>
              </a:custGeom>
              <a:solidFill>
                <a:srgbClr val="0571D3"/>
              </a:solidFill>
              <a:ln cap="sq">
                <a:noFill/>
                <a:prstDash val="solid"/>
                <a:miter/>
              </a:ln>
            </p:spPr>
          </p:sp>
        </p:grpSp>
        <p:grpSp>
          <p:nvGrpSpPr>
            <p:cNvPr id="273" name="Group 273"/>
            <p:cNvGrpSpPr/>
            <p:nvPr/>
          </p:nvGrpSpPr>
          <p:grpSpPr>
            <a:xfrm>
              <a:off x="9648199" y="9259900"/>
              <a:ext cx="274320" cy="610870"/>
              <a:chOff x="0" y="0"/>
              <a:chExt cx="274320" cy="610870"/>
            </a:xfrm>
          </p:grpSpPr>
          <p:sp>
            <p:nvSpPr>
              <p:cNvPr id="274" name="Freeform 274"/>
              <p:cNvSpPr/>
              <p:nvPr/>
            </p:nvSpPr>
            <p:spPr>
              <a:xfrm>
                <a:off x="33020" y="49530"/>
                <a:ext cx="190500" cy="511810"/>
              </a:xfrm>
              <a:custGeom>
                <a:avLst/>
                <a:gdLst/>
                <a:ahLst/>
                <a:cxnLst/>
                <a:rect l="l" t="t" r="r" b="b"/>
                <a:pathLst>
                  <a:path w="190500" h="511810">
                    <a:moveTo>
                      <a:pt x="67310" y="25400"/>
                    </a:moveTo>
                    <a:cubicBezTo>
                      <a:pt x="76200" y="255270"/>
                      <a:pt x="97790" y="271780"/>
                      <a:pt x="107950" y="297180"/>
                    </a:cubicBezTo>
                    <a:cubicBezTo>
                      <a:pt x="118110" y="321310"/>
                      <a:pt x="116840" y="346710"/>
                      <a:pt x="127000" y="374650"/>
                    </a:cubicBezTo>
                    <a:cubicBezTo>
                      <a:pt x="140970" y="407670"/>
                      <a:pt x="190500" y="455930"/>
                      <a:pt x="189230" y="480060"/>
                    </a:cubicBezTo>
                    <a:cubicBezTo>
                      <a:pt x="187960" y="494030"/>
                      <a:pt x="175260" y="508000"/>
                      <a:pt x="167640" y="510540"/>
                    </a:cubicBezTo>
                    <a:cubicBezTo>
                      <a:pt x="160020" y="511810"/>
                      <a:pt x="143510" y="501650"/>
                      <a:pt x="140970" y="494030"/>
                    </a:cubicBezTo>
                    <a:cubicBezTo>
                      <a:pt x="138430" y="486410"/>
                      <a:pt x="148590" y="464820"/>
                      <a:pt x="156210" y="461010"/>
                    </a:cubicBezTo>
                    <a:cubicBezTo>
                      <a:pt x="162560" y="457200"/>
                      <a:pt x="173990" y="459740"/>
                      <a:pt x="179070" y="464820"/>
                    </a:cubicBezTo>
                    <a:cubicBezTo>
                      <a:pt x="185420" y="468630"/>
                      <a:pt x="190500" y="478790"/>
                      <a:pt x="189230" y="486410"/>
                    </a:cubicBezTo>
                    <a:cubicBezTo>
                      <a:pt x="189230" y="494030"/>
                      <a:pt x="177800" y="508000"/>
                      <a:pt x="170180" y="509270"/>
                    </a:cubicBezTo>
                    <a:cubicBezTo>
                      <a:pt x="162560" y="511810"/>
                      <a:pt x="149860" y="505460"/>
                      <a:pt x="142240" y="496570"/>
                    </a:cubicBezTo>
                    <a:cubicBezTo>
                      <a:pt x="128270" y="482600"/>
                      <a:pt x="127000" y="429260"/>
                      <a:pt x="114300" y="415290"/>
                    </a:cubicBezTo>
                    <a:cubicBezTo>
                      <a:pt x="107950" y="407670"/>
                      <a:pt x="97790" y="411480"/>
                      <a:pt x="91440" y="403860"/>
                    </a:cubicBezTo>
                    <a:cubicBezTo>
                      <a:pt x="80010" y="389890"/>
                      <a:pt x="78740" y="350520"/>
                      <a:pt x="67310" y="326390"/>
                    </a:cubicBezTo>
                    <a:cubicBezTo>
                      <a:pt x="55880" y="302260"/>
                      <a:pt x="31750" y="292100"/>
                      <a:pt x="21590" y="260350"/>
                    </a:cubicBezTo>
                    <a:cubicBezTo>
                      <a:pt x="5080" y="207010"/>
                      <a:pt x="0" y="54610"/>
                      <a:pt x="17780" y="20320"/>
                    </a:cubicBezTo>
                    <a:cubicBezTo>
                      <a:pt x="24130" y="7620"/>
                      <a:pt x="36830" y="0"/>
                      <a:pt x="44450" y="1270"/>
                    </a:cubicBezTo>
                    <a:cubicBezTo>
                      <a:pt x="53340" y="1270"/>
                      <a:pt x="67310" y="25400"/>
                      <a:pt x="67310" y="25400"/>
                    </a:cubicBezTo>
                  </a:path>
                </a:pathLst>
              </a:custGeom>
              <a:solidFill>
                <a:srgbClr val="0571D3"/>
              </a:solidFill>
              <a:ln cap="sq">
                <a:noFill/>
                <a:prstDash val="solid"/>
                <a:miter/>
              </a:ln>
            </p:spPr>
          </p:sp>
        </p:grpSp>
      </p:grpSp>
      <p:sp>
        <p:nvSpPr>
          <p:cNvPr id="275" name="Freeform 275"/>
          <p:cNvSpPr/>
          <p:nvPr/>
        </p:nvSpPr>
        <p:spPr>
          <a:xfrm>
            <a:off x="771425" y="4582480"/>
            <a:ext cx="5953081" cy="1763767"/>
          </a:xfrm>
          <a:custGeom>
            <a:avLst/>
            <a:gdLst/>
            <a:ahLst/>
            <a:cxnLst/>
            <a:rect l="l" t="t" r="r" b="b"/>
            <a:pathLst>
              <a:path w="5953081" h="1763767">
                <a:moveTo>
                  <a:pt x="0" y="0"/>
                </a:moveTo>
                <a:lnTo>
                  <a:pt x="5953080" y="0"/>
                </a:lnTo>
                <a:lnTo>
                  <a:pt x="5953080" y="1763767"/>
                </a:lnTo>
                <a:lnTo>
                  <a:pt x="0" y="1763767"/>
                </a:lnTo>
                <a:lnTo>
                  <a:pt x="0" y="0"/>
                </a:lnTo>
                <a:close/>
              </a:path>
            </a:pathLst>
          </a:custGeom>
          <a:blipFill>
            <a:blip r:embed="rId4"/>
            <a:stretch>
              <a:fillRect t="-105381" b="-104565"/>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425" y="3386292"/>
            <a:ext cx="3727345" cy="744518"/>
            <a:chOff x="0" y="0"/>
            <a:chExt cx="6012053" cy="1200876"/>
          </a:xfrm>
        </p:grpSpPr>
        <p:sp>
          <p:nvSpPr>
            <p:cNvPr id="3" name="Freeform 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4" name="Group 4"/>
          <p:cNvGrpSpPr/>
          <p:nvPr/>
        </p:nvGrpSpPr>
        <p:grpSpPr>
          <a:xfrm>
            <a:off x="7340270" y="431677"/>
            <a:ext cx="597023" cy="597023"/>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6" name="Group 6"/>
          <p:cNvGrpSpPr/>
          <p:nvPr/>
        </p:nvGrpSpPr>
        <p:grpSpPr>
          <a:xfrm>
            <a:off x="17826682" y="8706521"/>
            <a:ext cx="922636" cy="922636"/>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8" name="Group 8"/>
          <p:cNvGrpSpPr/>
          <p:nvPr/>
        </p:nvGrpSpPr>
        <p:grpSpPr>
          <a:xfrm>
            <a:off x="-179902" y="6089258"/>
            <a:ext cx="359803" cy="35980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8761"/>
            </a:solidFill>
          </p:spPr>
        </p:sp>
      </p:grpSp>
      <p:sp>
        <p:nvSpPr>
          <p:cNvPr id="10" name="TextBox 10"/>
          <p:cNvSpPr txBox="1"/>
          <p:nvPr/>
        </p:nvSpPr>
        <p:spPr>
          <a:xfrm>
            <a:off x="771425" y="2001167"/>
            <a:ext cx="6908593" cy="852805"/>
          </a:xfrm>
          <a:prstGeom prst="rect">
            <a:avLst/>
          </a:prstGeom>
        </p:spPr>
        <p:txBody>
          <a:bodyPr lIns="0" tIns="0" rIns="0" bIns="0" rtlCol="0" anchor="t">
            <a:spAutoFit/>
          </a:bodyPr>
          <a:lstStyle/>
          <a:p>
            <a:pPr algn="l">
              <a:lnSpc>
                <a:spcPts val="3499"/>
              </a:lnSpc>
              <a:spcBef>
                <a:spcPct val="0"/>
              </a:spcBef>
            </a:pPr>
            <a:r>
              <a:rPr lang="en-US" sz="2499">
                <a:solidFill>
                  <a:srgbClr val="545454"/>
                </a:solidFill>
                <a:latin typeface="Open Sans"/>
              </a:rPr>
              <a:t>Jugar es el principio para entender como conectar con el mercado.</a:t>
            </a:r>
          </a:p>
        </p:txBody>
      </p:sp>
      <p:sp>
        <p:nvSpPr>
          <p:cNvPr id="11" name="TextBox 11"/>
          <p:cNvSpPr txBox="1"/>
          <p:nvPr/>
        </p:nvSpPr>
        <p:spPr>
          <a:xfrm>
            <a:off x="14013998" y="2580131"/>
            <a:ext cx="3245302" cy="505773"/>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los Viejos </a:t>
            </a:r>
          </a:p>
        </p:txBody>
      </p:sp>
      <p:sp>
        <p:nvSpPr>
          <p:cNvPr id="12" name="Freeform 12"/>
          <p:cNvSpPr/>
          <p:nvPr/>
        </p:nvSpPr>
        <p:spPr>
          <a:xfrm>
            <a:off x="6978961" y="44520"/>
            <a:ext cx="8657688" cy="10057607"/>
          </a:xfrm>
          <a:custGeom>
            <a:avLst/>
            <a:gdLst/>
            <a:ahLst/>
            <a:cxnLst/>
            <a:rect l="l" t="t" r="r" b="b"/>
            <a:pathLst>
              <a:path w="8657688" h="10057607">
                <a:moveTo>
                  <a:pt x="0" y="0"/>
                </a:moveTo>
                <a:lnTo>
                  <a:pt x="8657688" y="0"/>
                </a:lnTo>
                <a:lnTo>
                  <a:pt x="8657688" y="10057607"/>
                </a:lnTo>
                <a:lnTo>
                  <a:pt x="0" y="100576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9905048" y="1348740"/>
            <a:ext cx="111442" cy="108585"/>
            <a:chOff x="0" y="0"/>
            <a:chExt cx="148590" cy="144780"/>
          </a:xfrm>
        </p:grpSpPr>
        <p:sp>
          <p:nvSpPr>
            <p:cNvPr id="14" name="Freeform 14"/>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0160" y="5080"/>
                  </a:cubicBezTo>
                  <a:cubicBezTo>
                    <a:pt x="17780" y="0"/>
                    <a:pt x="44450" y="7620"/>
                    <a:pt x="44450" y="7620"/>
                  </a:cubicBezTo>
                </a:path>
              </a:pathLst>
            </a:custGeom>
            <a:solidFill>
              <a:srgbClr val="0571D3"/>
            </a:solidFill>
            <a:ln cap="sq">
              <a:noFill/>
              <a:prstDash val="solid"/>
              <a:miter/>
            </a:ln>
          </p:spPr>
        </p:sp>
      </p:grpSp>
      <p:grpSp>
        <p:nvGrpSpPr>
          <p:cNvPr id="15" name="Group 15"/>
          <p:cNvGrpSpPr/>
          <p:nvPr/>
        </p:nvGrpSpPr>
        <p:grpSpPr>
          <a:xfrm>
            <a:off x="9760268" y="1589723"/>
            <a:ext cx="111442" cy="108585"/>
            <a:chOff x="0" y="0"/>
            <a:chExt cx="148590" cy="144780"/>
          </a:xfrm>
        </p:grpSpPr>
        <p:sp>
          <p:nvSpPr>
            <p:cNvPr id="16" name="Freeform 16"/>
            <p:cNvSpPr/>
            <p:nvPr/>
          </p:nvSpPr>
          <p:spPr>
            <a:xfrm>
              <a:off x="45720" y="45720"/>
              <a:ext cx="50800" cy="52070"/>
            </a:xfrm>
            <a:custGeom>
              <a:avLst/>
              <a:gdLst/>
              <a:ahLst/>
              <a:cxnLst/>
              <a:rect l="l" t="t" r="r" b="b"/>
              <a:pathLst>
                <a:path w="50800" h="52070">
                  <a:moveTo>
                    <a:pt x="50800" y="17780"/>
                  </a:moveTo>
                  <a:cubicBezTo>
                    <a:pt x="29210" y="52070"/>
                    <a:pt x="8890" y="45720"/>
                    <a:pt x="5080" y="38100"/>
                  </a:cubicBezTo>
                  <a:cubicBezTo>
                    <a:pt x="0" y="30480"/>
                    <a:pt x="3810" y="10160"/>
                    <a:pt x="11430" y="5080"/>
                  </a:cubicBezTo>
                  <a:cubicBezTo>
                    <a:pt x="17780" y="0"/>
                    <a:pt x="44450" y="7620"/>
                    <a:pt x="44450" y="7620"/>
                  </a:cubicBezTo>
                </a:path>
              </a:pathLst>
            </a:custGeom>
            <a:solidFill>
              <a:srgbClr val="0571D3"/>
            </a:solidFill>
            <a:ln cap="sq">
              <a:noFill/>
              <a:prstDash val="solid"/>
              <a:miter/>
            </a:ln>
          </p:spPr>
        </p:sp>
      </p:grpSp>
      <p:grpSp>
        <p:nvGrpSpPr>
          <p:cNvPr id="17" name="Group 17"/>
          <p:cNvGrpSpPr/>
          <p:nvPr/>
        </p:nvGrpSpPr>
        <p:grpSpPr>
          <a:xfrm>
            <a:off x="9722168" y="1406842"/>
            <a:ext cx="270510" cy="339090"/>
            <a:chOff x="0" y="0"/>
            <a:chExt cx="360680" cy="452120"/>
          </a:xfrm>
        </p:grpSpPr>
        <p:sp>
          <p:nvSpPr>
            <p:cNvPr id="18" name="Freeform 18"/>
            <p:cNvSpPr/>
            <p:nvPr/>
          </p:nvSpPr>
          <p:spPr>
            <a:xfrm>
              <a:off x="50800" y="46990"/>
              <a:ext cx="260350" cy="356870"/>
            </a:xfrm>
            <a:custGeom>
              <a:avLst/>
              <a:gdLst/>
              <a:ahLst/>
              <a:cxnLst/>
              <a:rect l="l" t="t" r="r" b="b"/>
              <a:pathLst>
                <a:path w="260350" h="356870">
                  <a:moveTo>
                    <a:pt x="0" y="325120"/>
                  </a:moveTo>
                  <a:cubicBezTo>
                    <a:pt x="40640" y="209550"/>
                    <a:pt x="64770" y="172720"/>
                    <a:pt x="92710" y="135890"/>
                  </a:cubicBezTo>
                  <a:cubicBezTo>
                    <a:pt x="127000" y="92710"/>
                    <a:pt x="194310" y="15240"/>
                    <a:pt x="220980" y="3810"/>
                  </a:cubicBezTo>
                  <a:cubicBezTo>
                    <a:pt x="231140" y="0"/>
                    <a:pt x="240030" y="0"/>
                    <a:pt x="245110" y="3810"/>
                  </a:cubicBezTo>
                  <a:cubicBezTo>
                    <a:pt x="252730" y="8890"/>
                    <a:pt x="260350" y="25400"/>
                    <a:pt x="257810" y="33020"/>
                  </a:cubicBezTo>
                  <a:cubicBezTo>
                    <a:pt x="255270" y="40640"/>
                    <a:pt x="234950" y="52070"/>
                    <a:pt x="226060" y="50800"/>
                  </a:cubicBezTo>
                  <a:cubicBezTo>
                    <a:pt x="218440" y="49530"/>
                    <a:pt x="210820" y="40640"/>
                    <a:pt x="208280" y="34290"/>
                  </a:cubicBezTo>
                  <a:cubicBezTo>
                    <a:pt x="207010" y="27940"/>
                    <a:pt x="208280" y="16510"/>
                    <a:pt x="213360" y="11430"/>
                  </a:cubicBezTo>
                  <a:cubicBezTo>
                    <a:pt x="218440" y="5080"/>
                    <a:pt x="236220" y="0"/>
                    <a:pt x="242570" y="3810"/>
                  </a:cubicBezTo>
                  <a:cubicBezTo>
                    <a:pt x="250190" y="7620"/>
                    <a:pt x="259080" y="24130"/>
                    <a:pt x="255270" y="38100"/>
                  </a:cubicBezTo>
                  <a:cubicBezTo>
                    <a:pt x="250190" y="68580"/>
                    <a:pt x="165100" y="124460"/>
                    <a:pt x="133350" y="166370"/>
                  </a:cubicBezTo>
                  <a:cubicBezTo>
                    <a:pt x="106680" y="199390"/>
                    <a:pt x="86360" y="232410"/>
                    <a:pt x="71120" y="264160"/>
                  </a:cubicBezTo>
                  <a:cubicBezTo>
                    <a:pt x="58420" y="292100"/>
                    <a:pt x="58420" y="336550"/>
                    <a:pt x="43180" y="349250"/>
                  </a:cubicBezTo>
                  <a:cubicBezTo>
                    <a:pt x="34290" y="355600"/>
                    <a:pt x="16510" y="356870"/>
                    <a:pt x="10160" y="353060"/>
                  </a:cubicBezTo>
                  <a:cubicBezTo>
                    <a:pt x="2540" y="349250"/>
                    <a:pt x="0" y="325120"/>
                    <a:pt x="0" y="325120"/>
                  </a:cubicBezTo>
                </a:path>
              </a:pathLst>
            </a:custGeom>
            <a:solidFill>
              <a:srgbClr val="0571D3"/>
            </a:solidFill>
            <a:ln cap="sq">
              <a:noFill/>
              <a:prstDash val="solid"/>
              <a:miter/>
            </a:ln>
          </p:spPr>
        </p:sp>
      </p:grpSp>
      <p:grpSp>
        <p:nvGrpSpPr>
          <p:cNvPr id="19" name="Group 19"/>
          <p:cNvGrpSpPr/>
          <p:nvPr/>
        </p:nvGrpSpPr>
        <p:grpSpPr>
          <a:xfrm>
            <a:off x="9613582" y="1585912"/>
            <a:ext cx="245745" cy="293370"/>
            <a:chOff x="0" y="0"/>
            <a:chExt cx="327660" cy="391160"/>
          </a:xfrm>
        </p:grpSpPr>
        <p:sp>
          <p:nvSpPr>
            <p:cNvPr id="20" name="Freeform 20"/>
            <p:cNvSpPr/>
            <p:nvPr/>
          </p:nvSpPr>
          <p:spPr>
            <a:xfrm>
              <a:off x="50800" y="48260"/>
              <a:ext cx="228600" cy="295910"/>
            </a:xfrm>
            <a:custGeom>
              <a:avLst/>
              <a:gdLst/>
              <a:ahLst/>
              <a:cxnLst/>
              <a:rect l="l" t="t" r="r" b="b"/>
              <a:pathLst>
                <a:path w="228600" h="295910">
                  <a:moveTo>
                    <a:pt x="0" y="260350"/>
                  </a:moveTo>
                  <a:cubicBezTo>
                    <a:pt x="38100" y="193040"/>
                    <a:pt x="30480" y="186690"/>
                    <a:pt x="35560" y="173990"/>
                  </a:cubicBezTo>
                  <a:cubicBezTo>
                    <a:pt x="43180" y="151130"/>
                    <a:pt x="88900" y="101600"/>
                    <a:pt x="110490" y="83820"/>
                  </a:cubicBezTo>
                  <a:cubicBezTo>
                    <a:pt x="123190" y="73660"/>
                    <a:pt x="133350" y="76200"/>
                    <a:pt x="144780" y="67310"/>
                  </a:cubicBezTo>
                  <a:cubicBezTo>
                    <a:pt x="162560" y="53340"/>
                    <a:pt x="184150" y="6350"/>
                    <a:pt x="199390" y="2540"/>
                  </a:cubicBezTo>
                  <a:cubicBezTo>
                    <a:pt x="207010" y="0"/>
                    <a:pt x="217170" y="6350"/>
                    <a:pt x="220980" y="11430"/>
                  </a:cubicBezTo>
                  <a:cubicBezTo>
                    <a:pt x="224790" y="17780"/>
                    <a:pt x="228600" y="29210"/>
                    <a:pt x="224790" y="35560"/>
                  </a:cubicBezTo>
                  <a:cubicBezTo>
                    <a:pt x="220980" y="43180"/>
                    <a:pt x="200660" y="53340"/>
                    <a:pt x="191770" y="50800"/>
                  </a:cubicBezTo>
                  <a:cubicBezTo>
                    <a:pt x="185420" y="49530"/>
                    <a:pt x="177800" y="40640"/>
                    <a:pt x="176530" y="34290"/>
                  </a:cubicBezTo>
                  <a:cubicBezTo>
                    <a:pt x="175260" y="26670"/>
                    <a:pt x="176530" y="15240"/>
                    <a:pt x="181610" y="10160"/>
                  </a:cubicBezTo>
                  <a:cubicBezTo>
                    <a:pt x="187960" y="5080"/>
                    <a:pt x="205740" y="1270"/>
                    <a:pt x="212090" y="5080"/>
                  </a:cubicBezTo>
                  <a:cubicBezTo>
                    <a:pt x="219710" y="8890"/>
                    <a:pt x="226060" y="25400"/>
                    <a:pt x="223520" y="40640"/>
                  </a:cubicBezTo>
                  <a:cubicBezTo>
                    <a:pt x="217170" y="72390"/>
                    <a:pt x="137160" y="152400"/>
                    <a:pt x="107950" y="175260"/>
                  </a:cubicBezTo>
                  <a:cubicBezTo>
                    <a:pt x="96520" y="185420"/>
                    <a:pt x="81280" y="184150"/>
                    <a:pt x="77470" y="193040"/>
                  </a:cubicBezTo>
                  <a:cubicBezTo>
                    <a:pt x="72390" y="200660"/>
                    <a:pt x="80010" y="210820"/>
                    <a:pt x="76200" y="222250"/>
                  </a:cubicBezTo>
                  <a:cubicBezTo>
                    <a:pt x="72390" y="240030"/>
                    <a:pt x="55880" y="276860"/>
                    <a:pt x="41910" y="287020"/>
                  </a:cubicBezTo>
                  <a:cubicBezTo>
                    <a:pt x="33020" y="293370"/>
                    <a:pt x="20320" y="295910"/>
                    <a:pt x="13970" y="292100"/>
                  </a:cubicBezTo>
                  <a:cubicBezTo>
                    <a:pt x="6350" y="287020"/>
                    <a:pt x="0" y="260350"/>
                    <a:pt x="0" y="260350"/>
                  </a:cubicBezTo>
                </a:path>
              </a:pathLst>
            </a:custGeom>
            <a:solidFill>
              <a:srgbClr val="0571D3"/>
            </a:solidFill>
            <a:ln cap="sq">
              <a:noFill/>
              <a:prstDash val="solid"/>
              <a:miter/>
            </a:ln>
          </p:spPr>
        </p:sp>
      </p:grpSp>
      <p:grpSp>
        <p:nvGrpSpPr>
          <p:cNvPr id="21" name="Group 21"/>
          <p:cNvGrpSpPr/>
          <p:nvPr/>
        </p:nvGrpSpPr>
        <p:grpSpPr>
          <a:xfrm>
            <a:off x="9582150" y="1381125"/>
            <a:ext cx="964882" cy="751522"/>
            <a:chOff x="0" y="0"/>
            <a:chExt cx="1286510" cy="1002030"/>
          </a:xfrm>
        </p:grpSpPr>
        <p:sp>
          <p:nvSpPr>
            <p:cNvPr id="22" name="Freeform 22"/>
            <p:cNvSpPr/>
            <p:nvPr/>
          </p:nvSpPr>
          <p:spPr>
            <a:xfrm>
              <a:off x="41910" y="49530"/>
              <a:ext cx="1206500" cy="904240"/>
            </a:xfrm>
            <a:custGeom>
              <a:avLst/>
              <a:gdLst/>
              <a:ahLst/>
              <a:cxnLst/>
              <a:rect l="l" t="t" r="r" b="b"/>
              <a:pathLst>
                <a:path w="1206500" h="904240">
                  <a:moveTo>
                    <a:pt x="68580" y="621030"/>
                  </a:moveTo>
                  <a:cubicBezTo>
                    <a:pt x="62230" y="885190"/>
                    <a:pt x="53340" y="897890"/>
                    <a:pt x="43180" y="900430"/>
                  </a:cubicBezTo>
                  <a:cubicBezTo>
                    <a:pt x="33020" y="902970"/>
                    <a:pt x="12700" y="892810"/>
                    <a:pt x="8890" y="882650"/>
                  </a:cubicBezTo>
                  <a:cubicBezTo>
                    <a:pt x="3810" y="869950"/>
                    <a:pt x="16510" y="844550"/>
                    <a:pt x="33020" y="821690"/>
                  </a:cubicBezTo>
                  <a:cubicBezTo>
                    <a:pt x="63500" y="779780"/>
                    <a:pt x="147320" y="712470"/>
                    <a:pt x="218440" y="671830"/>
                  </a:cubicBezTo>
                  <a:cubicBezTo>
                    <a:pt x="298450" y="626110"/>
                    <a:pt x="408940" y="590550"/>
                    <a:pt x="491490" y="567690"/>
                  </a:cubicBezTo>
                  <a:cubicBezTo>
                    <a:pt x="557530" y="548640"/>
                    <a:pt x="610870" y="563880"/>
                    <a:pt x="673100" y="533400"/>
                  </a:cubicBezTo>
                  <a:cubicBezTo>
                    <a:pt x="763270" y="488950"/>
                    <a:pt x="873760" y="316230"/>
                    <a:pt x="956310" y="281940"/>
                  </a:cubicBezTo>
                  <a:cubicBezTo>
                    <a:pt x="1007110" y="261620"/>
                    <a:pt x="1059180" y="283210"/>
                    <a:pt x="1094740" y="274320"/>
                  </a:cubicBezTo>
                  <a:cubicBezTo>
                    <a:pt x="1121410" y="266700"/>
                    <a:pt x="1155700" y="238760"/>
                    <a:pt x="1158240" y="242570"/>
                  </a:cubicBezTo>
                  <a:cubicBezTo>
                    <a:pt x="1160780" y="245110"/>
                    <a:pt x="1148080" y="265430"/>
                    <a:pt x="1144270" y="264160"/>
                  </a:cubicBezTo>
                  <a:cubicBezTo>
                    <a:pt x="1132840" y="260350"/>
                    <a:pt x="1132840" y="62230"/>
                    <a:pt x="1141730" y="26670"/>
                  </a:cubicBezTo>
                  <a:cubicBezTo>
                    <a:pt x="1145540" y="15240"/>
                    <a:pt x="1148080" y="8890"/>
                    <a:pt x="1153160" y="5080"/>
                  </a:cubicBezTo>
                  <a:cubicBezTo>
                    <a:pt x="1159510" y="1270"/>
                    <a:pt x="1170940" y="0"/>
                    <a:pt x="1177290" y="2540"/>
                  </a:cubicBezTo>
                  <a:cubicBezTo>
                    <a:pt x="1183640" y="5080"/>
                    <a:pt x="1192530" y="13970"/>
                    <a:pt x="1192530" y="20320"/>
                  </a:cubicBezTo>
                  <a:cubicBezTo>
                    <a:pt x="1192530" y="29210"/>
                    <a:pt x="1179830" y="49530"/>
                    <a:pt x="1172210" y="50800"/>
                  </a:cubicBezTo>
                  <a:cubicBezTo>
                    <a:pt x="1163320" y="52070"/>
                    <a:pt x="1143000" y="36830"/>
                    <a:pt x="1141730" y="29210"/>
                  </a:cubicBezTo>
                  <a:cubicBezTo>
                    <a:pt x="1141730" y="20320"/>
                    <a:pt x="1156970" y="2540"/>
                    <a:pt x="1165860" y="1270"/>
                  </a:cubicBezTo>
                  <a:cubicBezTo>
                    <a:pt x="1174750" y="0"/>
                    <a:pt x="1186180" y="6350"/>
                    <a:pt x="1191260" y="17780"/>
                  </a:cubicBezTo>
                  <a:cubicBezTo>
                    <a:pt x="1206500" y="46990"/>
                    <a:pt x="1193800" y="163830"/>
                    <a:pt x="1192530" y="209550"/>
                  </a:cubicBezTo>
                  <a:cubicBezTo>
                    <a:pt x="1192530" y="236220"/>
                    <a:pt x="1197610" y="255270"/>
                    <a:pt x="1189990" y="270510"/>
                  </a:cubicBezTo>
                  <a:cubicBezTo>
                    <a:pt x="1183640" y="284480"/>
                    <a:pt x="1170940" y="292100"/>
                    <a:pt x="1156970" y="300990"/>
                  </a:cubicBezTo>
                  <a:cubicBezTo>
                    <a:pt x="1140460" y="311150"/>
                    <a:pt x="1120140" y="320040"/>
                    <a:pt x="1094740" y="325120"/>
                  </a:cubicBezTo>
                  <a:cubicBezTo>
                    <a:pt x="1060450" y="331470"/>
                    <a:pt x="994410" y="311150"/>
                    <a:pt x="966470" y="327660"/>
                  </a:cubicBezTo>
                  <a:cubicBezTo>
                    <a:pt x="946150" y="337820"/>
                    <a:pt x="942340" y="373380"/>
                    <a:pt x="929640" y="383540"/>
                  </a:cubicBezTo>
                  <a:cubicBezTo>
                    <a:pt x="922020" y="389890"/>
                    <a:pt x="911860" y="386080"/>
                    <a:pt x="905510" y="391160"/>
                  </a:cubicBezTo>
                  <a:cubicBezTo>
                    <a:pt x="897890" y="397510"/>
                    <a:pt x="897890" y="408940"/>
                    <a:pt x="887730" y="421640"/>
                  </a:cubicBezTo>
                  <a:cubicBezTo>
                    <a:pt x="861060" y="453390"/>
                    <a:pt x="754380" y="538480"/>
                    <a:pt x="708660" y="567690"/>
                  </a:cubicBezTo>
                  <a:cubicBezTo>
                    <a:pt x="683260" y="582930"/>
                    <a:pt x="673100" y="588010"/>
                    <a:pt x="645160" y="596900"/>
                  </a:cubicBezTo>
                  <a:cubicBezTo>
                    <a:pt x="598170" y="612140"/>
                    <a:pt x="505460" y="615950"/>
                    <a:pt x="445770" y="633730"/>
                  </a:cubicBezTo>
                  <a:cubicBezTo>
                    <a:pt x="392430" y="650240"/>
                    <a:pt x="337820" y="687070"/>
                    <a:pt x="302260" y="697230"/>
                  </a:cubicBezTo>
                  <a:cubicBezTo>
                    <a:pt x="281940" y="702310"/>
                    <a:pt x="273050" y="695960"/>
                    <a:pt x="255270" y="703580"/>
                  </a:cubicBezTo>
                  <a:cubicBezTo>
                    <a:pt x="223520" y="716280"/>
                    <a:pt x="175260" y="755650"/>
                    <a:pt x="140970" y="787400"/>
                  </a:cubicBezTo>
                  <a:cubicBezTo>
                    <a:pt x="105410" y="820420"/>
                    <a:pt x="66040" y="891540"/>
                    <a:pt x="43180" y="900430"/>
                  </a:cubicBezTo>
                  <a:cubicBezTo>
                    <a:pt x="33020" y="904240"/>
                    <a:pt x="25400" y="901700"/>
                    <a:pt x="19050" y="897890"/>
                  </a:cubicBezTo>
                  <a:cubicBezTo>
                    <a:pt x="13970" y="894080"/>
                    <a:pt x="11430" y="887730"/>
                    <a:pt x="8890" y="876300"/>
                  </a:cubicBezTo>
                  <a:cubicBezTo>
                    <a:pt x="0" y="839470"/>
                    <a:pt x="1270" y="660400"/>
                    <a:pt x="17780" y="621030"/>
                  </a:cubicBezTo>
                  <a:cubicBezTo>
                    <a:pt x="22860" y="605790"/>
                    <a:pt x="31750" y="595630"/>
                    <a:pt x="40640" y="595630"/>
                  </a:cubicBezTo>
                  <a:cubicBezTo>
                    <a:pt x="48260" y="594360"/>
                    <a:pt x="68580" y="621030"/>
                    <a:pt x="68580" y="621030"/>
                  </a:cubicBezTo>
                </a:path>
              </a:pathLst>
            </a:custGeom>
            <a:solidFill>
              <a:srgbClr val="0571D3"/>
            </a:solidFill>
            <a:ln cap="sq">
              <a:noFill/>
              <a:prstDash val="solid"/>
              <a:miter/>
            </a:ln>
          </p:spPr>
        </p:sp>
      </p:grpSp>
      <p:grpSp>
        <p:nvGrpSpPr>
          <p:cNvPr id="23" name="Group 23"/>
          <p:cNvGrpSpPr/>
          <p:nvPr/>
        </p:nvGrpSpPr>
        <p:grpSpPr>
          <a:xfrm>
            <a:off x="8241982" y="2055495"/>
            <a:ext cx="664845" cy="546735"/>
            <a:chOff x="0" y="0"/>
            <a:chExt cx="886460" cy="728980"/>
          </a:xfrm>
        </p:grpSpPr>
        <p:sp>
          <p:nvSpPr>
            <p:cNvPr id="24" name="Freeform 24"/>
            <p:cNvSpPr/>
            <p:nvPr/>
          </p:nvSpPr>
          <p:spPr>
            <a:xfrm>
              <a:off x="46990" y="49530"/>
              <a:ext cx="791210" cy="629920"/>
            </a:xfrm>
            <a:custGeom>
              <a:avLst/>
              <a:gdLst/>
              <a:ahLst/>
              <a:cxnLst/>
              <a:rect l="l" t="t" r="r" b="b"/>
              <a:pathLst>
                <a:path w="791210" h="629920">
                  <a:moveTo>
                    <a:pt x="10160" y="584200"/>
                  </a:moveTo>
                  <a:cubicBezTo>
                    <a:pt x="177800" y="472440"/>
                    <a:pt x="195580" y="474980"/>
                    <a:pt x="220980" y="461010"/>
                  </a:cubicBezTo>
                  <a:cubicBezTo>
                    <a:pt x="259080" y="439420"/>
                    <a:pt x="320040" y="373380"/>
                    <a:pt x="350520" y="356870"/>
                  </a:cubicBezTo>
                  <a:cubicBezTo>
                    <a:pt x="364490" y="349250"/>
                    <a:pt x="374650" y="353060"/>
                    <a:pt x="383540" y="345440"/>
                  </a:cubicBezTo>
                  <a:cubicBezTo>
                    <a:pt x="396240" y="336550"/>
                    <a:pt x="398780" y="313690"/>
                    <a:pt x="414020" y="297180"/>
                  </a:cubicBezTo>
                  <a:cubicBezTo>
                    <a:pt x="436880" y="271780"/>
                    <a:pt x="485140" y="247650"/>
                    <a:pt x="518160" y="217170"/>
                  </a:cubicBezTo>
                  <a:cubicBezTo>
                    <a:pt x="554990" y="182880"/>
                    <a:pt x="590550" y="125730"/>
                    <a:pt x="623570" y="100330"/>
                  </a:cubicBezTo>
                  <a:cubicBezTo>
                    <a:pt x="643890" y="85090"/>
                    <a:pt x="661670" y="83820"/>
                    <a:pt x="681990" y="69850"/>
                  </a:cubicBezTo>
                  <a:cubicBezTo>
                    <a:pt x="707390" y="53340"/>
                    <a:pt x="740410" y="3810"/>
                    <a:pt x="760730" y="1270"/>
                  </a:cubicBezTo>
                  <a:cubicBezTo>
                    <a:pt x="770890" y="0"/>
                    <a:pt x="783590" y="8890"/>
                    <a:pt x="787400" y="16510"/>
                  </a:cubicBezTo>
                  <a:cubicBezTo>
                    <a:pt x="791210" y="22860"/>
                    <a:pt x="787400" y="41910"/>
                    <a:pt x="781050" y="45720"/>
                  </a:cubicBezTo>
                  <a:cubicBezTo>
                    <a:pt x="774700" y="50800"/>
                    <a:pt x="750570" y="48260"/>
                    <a:pt x="744220" y="41910"/>
                  </a:cubicBezTo>
                  <a:cubicBezTo>
                    <a:pt x="739140" y="36830"/>
                    <a:pt x="737870" y="25400"/>
                    <a:pt x="740410" y="19050"/>
                  </a:cubicBezTo>
                  <a:cubicBezTo>
                    <a:pt x="742950" y="11430"/>
                    <a:pt x="750570" y="3810"/>
                    <a:pt x="758190" y="2540"/>
                  </a:cubicBezTo>
                  <a:cubicBezTo>
                    <a:pt x="765810" y="1270"/>
                    <a:pt x="782320" y="6350"/>
                    <a:pt x="786130" y="13970"/>
                  </a:cubicBezTo>
                  <a:cubicBezTo>
                    <a:pt x="789940" y="20320"/>
                    <a:pt x="789940" y="33020"/>
                    <a:pt x="783590" y="44450"/>
                  </a:cubicBezTo>
                  <a:cubicBezTo>
                    <a:pt x="767080" y="72390"/>
                    <a:pt x="694690" y="107950"/>
                    <a:pt x="643890" y="152400"/>
                  </a:cubicBezTo>
                  <a:cubicBezTo>
                    <a:pt x="576580" y="210820"/>
                    <a:pt x="488950" y="318770"/>
                    <a:pt x="421640" y="373380"/>
                  </a:cubicBezTo>
                  <a:cubicBezTo>
                    <a:pt x="374650" y="412750"/>
                    <a:pt x="313690" y="439420"/>
                    <a:pt x="288290" y="462280"/>
                  </a:cubicBezTo>
                  <a:cubicBezTo>
                    <a:pt x="276860" y="473710"/>
                    <a:pt x="278130" y="482600"/>
                    <a:pt x="266700" y="491490"/>
                  </a:cubicBezTo>
                  <a:cubicBezTo>
                    <a:pt x="247650" y="505460"/>
                    <a:pt x="204470" y="511810"/>
                    <a:pt x="181610" y="527050"/>
                  </a:cubicBezTo>
                  <a:cubicBezTo>
                    <a:pt x="162560" y="541020"/>
                    <a:pt x="153670" y="557530"/>
                    <a:pt x="134620" y="572770"/>
                  </a:cubicBezTo>
                  <a:cubicBezTo>
                    <a:pt x="107950" y="591820"/>
                    <a:pt x="59690" y="626110"/>
                    <a:pt x="35560" y="628650"/>
                  </a:cubicBezTo>
                  <a:cubicBezTo>
                    <a:pt x="22860" y="629920"/>
                    <a:pt x="7620" y="624840"/>
                    <a:pt x="3810" y="617220"/>
                  </a:cubicBezTo>
                  <a:cubicBezTo>
                    <a:pt x="0" y="610870"/>
                    <a:pt x="10160" y="584200"/>
                    <a:pt x="10160" y="584200"/>
                  </a:cubicBezTo>
                </a:path>
              </a:pathLst>
            </a:custGeom>
            <a:solidFill>
              <a:srgbClr val="0571D3"/>
            </a:solidFill>
            <a:ln cap="sq">
              <a:noFill/>
              <a:prstDash val="solid"/>
              <a:miter/>
            </a:ln>
          </p:spPr>
        </p:sp>
      </p:grpSp>
      <p:grpSp>
        <p:nvGrpSpPr>
          <p:cNvPr id="25" name="Group 25"/>
          <p:cNvGrpSpPr/>
          <p:nvPr/>
        </p:nvGrpSpPr>
        <p:grpSpPr>
          <a:xfrm>
            <a:off x="8576310" y="2091690"/>
            <a:ext cx="355282" cy="1053465"/>
            <a:chOff x="0" y="0"/>
            <a:chExt cx="473710" cy="1404620"/>
          </a:xfrm>
        </p:grpSpPr>
        <p:sp>
          <p:nvSpPr>
            <p:cNvPr id="26" name="Freeform 26"/>
            <p:cNvSpPr/>
            <p:nvPr/>
          </p:nvSpPr>
          <p:spPr>
            <a:xfrm>
              <a:off x="43180" y="49530"/>
              <a:ext cx="379730" cy="1305560"/>
            </a:xfrm>
            <a:custGeom>
              <a:avLst/>
              <a:gdLst/>
              <a:ahLst/>
              <a:cxnLst/>
              <a:rect l="l" t="t" r="r" b="b"/>
              <a:pathLst>
                <a:path w="379730" h="1305560">
                  <a:moveTo>
                    <a:pt x="379730" y="26670"/>
                  </a:moveTo>
                  <a:cubicBezTo>
                    <a:pt x="361950" y="179070"/>
                    <a:pt x="345440" y="194310"/>
                    <a:pt x="327660" y="241300"/>
                  </a:cubicBezTo>
                  <a:cubicBezTo>
                    <a:pt x="288290" y="353060"/>
                    <a:pt x="214630" y="666750"/>
                    <a:pt x="162560" y="815340"/>
                  </a:cubicBezTo>
                  <a:cubicBezTo>
                    <a:pt x="127000" y="914400"/>
                    <a:pt x="80010" y="974090"/>
                    <a:pt x="62230" y="1055370"/>
                  </a:cubicBezTo>
                  <a:cubicBezTo>
                    <a:pt x="46990" y="1131570"/>
                    <a:pt x="71120" y="1256030"/>
                    <a:pt x="57150" y="1287780"/>
                  </a:cubicBezTo>
                  <a:cubicBezTo>
                    <a:pt x="53340" y="1297940"/>
                    <a:pt x="46990" y="1303020"/>
                    <a:pt x="40640" y="1304290"/>
                  </a:cubicBezTo>
                  <a:cubicBezTo>
                    <a:pt x="31750" y="1305560"/>
                    <a:pt x="16510" y="1299210"/>
                    <a:pt x="11430" y="1292860"/>
                  </a:cubicBezTo>
                  <a:cubicBezTo>
                    <a:pt x="7620" y="1285240"/>
                    <a:pt x="10160" y="1268730"/>
                    <a:pt x="15240" y="1262380"/>
                  </a:cubicBezTo>
                  <a:cubicBezTo>
                    <a:pt x="19050" y="1256030"/>
                    <a:pt x="30480" y="1253490"/>
                    <a:pt x="38100" y="1254760"/>
                  </a:cubicBezTo>
                  <a:cubicBezTo>
                    <a:pt x="45720" y="1256030"/>
                    <a:pt x="57150" y="1268730"/>
                    <a:pt x="58420" y="1276350"/>
                  </a:cubicBezTo>
                  <a:cubicBezTo>
                    <a:pt x="59690" y="1283970"/>
                    <a:pt x="55880" y="1294130"/>
                    <a:pt x="49530" y="1299210"/>
                  </a:cubicBezTo>
                  <a:cubicBezTo>
                    <a:pt x="44450" y="1303020"/>
                    <a:pt x="33020" y="1305560"/>
                    <a:pt x="26670" y="1304290"/>
                  </a:cubicBezTo>
                  <a:cubicBezTo>
                    <a:pt x="20320" y="1301750"/>
                    <a:pt x="13970" y="1296670"/>
                    <a:pt x="8890" y="1287780"/>
                  </a:cubicBezTo>
                  <a:cubicBezTo>
                    <a:pt x="0" y="1266190"/>
                    <a:pt x="7620" y="1198880"/>
                    <a:pt x="7620" y="1158240"/>
                  </a:cubicBezTo>
                  <a:cubicBezTo>
                    <a:pt x="7620" y="1122680"/>
                    <a:pt x="1270" y="1099820"/>
                    <a:pt x="10160" y="1057910"/>
                  </a:cubicBezTo>
                  <a:cubicBezTo>
                    <a:pt x="24130" y="985520"/>
                    <a:pt x="86360" y="883920"/>
                    <a:pt x="124460" y="772160"/>
                  </a:cubicBezTo>
                  <a:cubicBezTo>
                    <a:pt x="176530" y="619760"/>
                    <a:pt x="242570" y="327660"/>
                    <a:pt x="280670" y="223520"/>
                  </a:cubicBezTo>
                  <a:cubicBezTo>
                    <a:pt x="295910" y="179070"/>
                    <a:pt x="312420" y="165100"/>
                    <a:pt x="321310" y="133350"/>
                  </a:cubicBezTo>
                  <a:cubicBezTo>
                    <a:pt x="330200" y="97790"/>
                    <a:pt x="317500" y="41910"/>
                    <a:pt x="330200" y="20320"/>
                  </a:cubicBezTo>
                  <a:cubicBezTo>
                    <a:pt x="336550" y="8890"/>
                    <a:pt x="349250" y="0"/>
                    <a:pt x="358140" y="1270"/>
                  </a:cubicBezTo>
                  <a:cubicBezTo>
                    <a:pt x="365760" y="2540"/>
                    <a:pt x="379730" y="26670"/>
                    <a:pt x="379730" y="26670"/>
                  </a:cubicBezTo>
                </a:path>
              </a:pathLst>
            </a:custGeom>
            <a:solidFill>
              <a:srgbClr val="0571D3"/>
            </a:solidFill>
            <a:ln cap="sq">
              <a:noFill/>
              <a:prstDash val="solid"/>
              <a:miter/>
            </a:ln>
          </p:spPr>
        </p:sp>
      </p:grpSp>
      <p:grpSp>
        <p:nvGrpSpPr>
          <p:cNvPr id="27" name="Group 27"/>
          <p:cNvGrpSpPr/>
          <p:nvPr/>
        </p:nvGrpSpPr>
        <p:grpSpPr>
          <a:xfrm>
            <a:off x="7712393" y="2526983"/>
            <a:ext cx="618172" cy="474345"/>
            <a:chOff x="0" y="0"/>
            <a:chExt cx="824230" cy="632460"/>
          </a:xfrm>
        </p:grpSpPr>
        <p:sp>
          <p:nvSpPr>
            <p:cNvPr id="28" name="Freeform 28"/>
            <p:cNvSpPr/>
            <p:nvPr/>
          </p:nvSpPr>
          <p:spPr>
            <a:xfrm>
              <a:off x="45720" y="44450"/>
              <a:ext cx="726440" cy="537210"/>
            </a:xfrm>
            <a:custGeom>
              <a:avLst/>
              <a:gdLst/>
              <a:ahLst/>
              <a:cxnLst/>
              <a:rect l="l" t="t" r="r" b="b"/>
              <a:pathLst>
                <a:path w="726440" h="537210">
                  <a:moveTo>
                    <a:pt x="708660" y="53340"/>
                  </a:moveTo>
                  <a:cubicBezTo>
                    <a:pt x="577850" y="107950"/>
                    <a:pt x="433070" y="217170"/>
                    <a:pt x="351790" y="279400"/>
                  </a:cubicBezTo>
                  <a:cubicBezTo>
                    <a:pt x="290830" y="326390"/>
                    <a:pt x="227330" y="375920"/>
                    <a:pt x="195580" y="412750"/>
                  </a:cubicBezTo>
                  <a:cubicBezTo>
                    <a:pt x="177800" y="433070"/>
                    <a:pt x="179070" y="449580"/>
                    <a:pt x="161290" y="467360"/>
                  </a:cubicBezTo>
                  <a:cubicBezTo>
                    <a:pt x="134620" y="492760"/>
                    <a:pt x="60960" y="533400"/>
                    <a:pt x="33020" y="535940"/>
                  </a:cubicBezTo>
                  <a:cubicBezTo>
                    <a:pt x="20320" y="537210"/>
                    <a:pt x="8890" y="532130"/>
                    <a:pt x="5080" y="525780"/>
                  </a:cubicBezTo>
                  <a:cubicBezTo>
                    <a:pt x="0" y="518160"/>
                    <a:pt x="1270" y="500380"/>
                    <a:pt x="7620" y="494030"/>
                  </a:cubicBezTo>
                  <a:cubicBezTo>
                    <a:pt x="13970" y="488950"/>
                    <a:pt x="38100" y="487680"/>
                    <a:pt x="44450" y="494030"/>
                  </a:cubicBezTo>
                  <a:cubicBezTo>
                    <a:pt x="50800" y="499110"/>
                    <a:pt x="49530" y="524510"/>
                    <a:pt x="43180" y="530860"/>
                  </a:cubicBezTo>
                  <a:cubicBezTo>
                    <a:pt x="38100" y="535940"/>
                    <a:pt x="19050" y="537210"/>
                    <a:pt x="12700" y="533400"/>
                  </a:cubicBezTo>
                  <a:cubicBezTo>
                    <a:pt x="5080" y="527050"/>
                    <a:pt x="0" y="508000"/>
                    <a:pt x="5080" y="496570"/>
                  </a:cubicBezTo>
                  <a:cubicBezTo>
                    <a:pt x="15240" y="476250"/>
                    <a:pt x="82550" y="445770"/>
                    <a:pt x="105410" y="439420"/>
                  </a:cubicBezTo>
                  <a:cubicBezTo>
                    <a:pt x="115570" y="435610"/>
                    <a:pt x="123190" y="443230"/>
                    <a:pt x="130810" y="438150"/>
                  </a:cubicBezTo>
                  <a:cubicBezTo>
                    <a:pt x="144780" y="429260"/>
                    <a:pt x="151130" y="382270"/>
                    <a:pt x="166370" y="370840"/>
                  </a:cubicBezTo>
                  <a:cubicBezTo>
                    <a:pt x="176530" y="363220"/>
                    <a:pt x="194310" y="369570"/>
                    <a:pt x="201930" y="363220"/>
                  </a:cubicBezTo>
                  <a:cubicBezTo>
                    <a:pt x="208280" y="356870"/>
                    <a:pt x="205740" y="346710"/>
                    <a:pt x="213360" y="336550"/>
                  </a:cubicBezTo>
                  <a:cubicBezTo>
                    <a:pt x="231140" y="312420"/>
                    <a:pt x="278130" y="273050"/>
                    <a:pt x="326390" y="234950"/>
                  </a:cubicBezTo>
                  <a:cubicBezTo>
                    <a:pt x="401320" y="176530"/>
                    <a:pt x="553720" y="60960"/>
                    <a:pt x="624840" y="27940"/>
                  </a:cubicBezTo>
                  <a:cubicBezTo>
                    <a:pt x="660400" y="11430"/>
                    <a:pt x="694690" y="0"/>
                    <a:pt x="711200" y="6350"/>
                  </a:cubicBezTo>
                  <a:cubicBezTo>
                    <a:pt x="720090" y="10160"/>
                    <a:pt x="726440" y="22860"/>
                    <a:pt x="726440" y="30480"/>
                  </a:cubicBezTo>
                  <a:cubicBezTo>
                    <a:pt x="726440" y="38100"/>
                    <a:pt x="708660" y="53340"/>
                    <a:pt x="708660" y="53340"/>
                  </a:cubicBezTo>
                </a:path>
              </a:pathLst>
            </a:custGeom>
            <a:solidFill>
              <a:srgbClr val="0571D3"/>
            </a:solidFill>
            <a:ln cap="sq">
              <a:noFill/>
              <a:prstDash val="solid"/>
              <a:miter/>
            </a:ln>
          </p:spPr>
        </p:sp>
      </p:grpSp>
      <p:grpSp>
        <p:nvGrpSpPr>
          <p:cNvPr id="29" name="Group 29"/>
          <p:cNvGrpSpPr/>
          <p:nvPr/>
        </p:nvGrpSpPr>
        <p:grpSpPr>
          <a:xfrm>
            <a:off x="7577138" y="2864167"/>
            <a:ext cx="245745" cy="424815"/>
            <a:chOff x="0" y="0"/>
            <a:chExt cx="327660" cy="566420"/>
          </a:xfrm>
        </p:grpSpPr>
        <p:sp>
          <p:nvSpPr>
            <p:cNvPr id="30" name="Freeform 30"/>
            <p:cNvSpPr/>
            <p:nvPr/>
          </p:nvSpPr>
          <p:spPr>
            <a:xfrm>
              <a:off x="48260" y="48260"/>
              <a:ext cx="228600" cy="472440"/>
            </a:xfrm>
            <a:custGeom>
              <a:avLst/>
              <a:gdLst/>
              <a:ahLst/>
              <a:cxnLst/>
              <a:rect l="l" t="t" r="r" b="b"/>
              <a:pathLst>
                <a:path w="228600" h="472440">
                  <a:moveTo>
                    <a:pt x="228600" y="34290"/>
                  </a:moveTo>
                  <a:cubicBezTo>
                    <a:pt x="200660" y="231140"/>
                    <a:pt x="177800" y="317500"/>
                    <a:pt x="153670" y="355600"/>
                  </a:cubicBezTo>
                  <a:cubicBezTo>
                    <a:pt x="140970" y="375920"/>
                    <a:pt x="124460" y="379730"/>
                    <a:pt x="113030" y="396240"/>
                  </a:cubicBezTo>
                  <a:cubicBezTo>
                    <a:pt x="99060" y="415290"/>
                    <a:pt x="96520" y="449580"/>
                    <a:pt x="80010" y="461010"/>
                  </a:cubicBezTo>
                  <a:cubicBezTo>
                    <a:pt x="63500" y="472440"/>
                    <a:pt x="24130" y="472440"/>
                    <a:pt x="11430" y="463550"/>
                  </a:cubicBezTo>
                  <a:cubicBezTo>
                    <a:pt x="3810" y="458470"/>
                    <a:pt x="0" y="441960"/>
                    <a:pt x="3810" y="434340"/>
                  </a:cubicBezTo>
                  <a:cubicBezTo>
                    <a:pt x="7620" y="426720"/>
                    <a:pt x="29210" y="417830"/>
                    <a:pt x="38100" y="420370"/>
                  </a:cubicBezTo>
                  <a:cubicBezTo>
                    <a:pt x="45720" y="422910"/>
                    <a:pt x="53340" y="439420"/>
                    <a:pt x="52070" y="448310"/>
                  </a:cubicBezTo>
                  <a:cubicBezTo>
                    <a:pt x="52070" y="454660"/>
                    <a:pt x="44450" y="464820"/>
                    <a:pt x="38100" y="467360"/>
                  </a:cubicBezTo>
                  <a:cubicBezTo>
                    <a:pt x="30480" y="469900"/>
                    <a:pt x="13970" y="466090"/>
                    <a:pt x="7620" y="459740"/>
                  </a:cubicBezTo>
                  <a:cubicBezTo>
                    <a:pt x="2540" y="454660"/>
                    <a:pt x="0" y="444500"/>
                    <a:pt x="2540" y="436880"/>
                  </a:cubicBezTo>
                  <a:cubicBezTo>
                    <a:pt x="7620" y="426720"/>
                    <a:pt x="39370" y="424180"/>
                    <a:pt x="54610" y="410210"/>
                  </a:cubicBezTo>
                  <a:cubicBezTo>
                    <a:pt x="74930" y="393700"/>
                    <a:pt x="92710" y="365760"/>
                    <a:pt x="106680" y="336550"/>
                  </a:cubicBezTo>
                  <a:cubicBezTo>
                    <a:pt x="124460" y="300990"/>
                    <a:pt x="138430" y="259080"/>
                    <a:pt x="149860" y="212090"/>
                  </a:cubicBezTo>
                  <a:cubicBezTo>
                    <a:pt x="165100" y="154940"/>
                    <a:pt x="160020" y="36830"/>
                    <a:pt x="182880" y="12700"/>
                  </a:cubicBezTo>
                  <a:cubicBezTo>
                    <a:pt x="191770" y="2540"/>
                    <a:pt x="207010" y="0"/>
                    <a:pt x="214630" y="2540"/>
                  </a:cubicBezTo>
                  <a:cubicBezTo>
                    <a:pt x="222250" y="6350"/>
                    <a:pt x="228600" y="34290"/>
                    <a:pt x="228600" y="34290"/>
                  </a:cubicBezTo>
                </a:path>
              </a:pathLst>
            </a:custGeom>
            <a:solidFill>
              <a:srgbClr val="0571D3"/>
            </a:solidFill>
            <a:ln cap="sq">
              <a:noFill/>
              <a:prstDash val="solid"/>
              <a:miter/>
            </a:ln>
          </p:spPr>
        </p:sp>
      </p:grpSp>
      <p:grpSp>
        <p:nvGrpSpPr>
          <p:cNvPr id="31" name="Group 31"/>
          <p:cNvGrpSpPr/>
          <p:nvPr/>
        </p:nvGrpSpPr>
        <p:grpSpPr>
          <a:xfrm>
            <a:off x="7564755" y="3224212"/>
            <a:ext cx="126683" cy="282892"/>
            <a:chOff x="0" y="0"/>
            <a:chExt cx="168910" cy="377190"/>
          </a:xfrm>
        </p:grpSpPr>
        <p:sp>
          <p:nvSpPr>
            <p:cNvPr id="32" name="Freeform 32"/>
            <p:cNvSpPr/>
            <p:nvPr/>
          </p:nvSpPr>
          <p:spPr>
            <a:xfrm>
              <a:off x="49530" y="49530"/>
              <a:ext cx="68580" cy="278130"/>
            </a:xfrm>
            <a:custGeom>
              <a:avLst/>
              <a:gdLst/>
              <a:ahLst/>
              <a:cxnLst/>
              <a:rect l="l" t="t" r="r" b="b"/>
              <a:pathLst>
                <a:path w="68580" h="278130">
                  <a:moveTo>
                    <a:pt x="68580" y="26670"/>
                  </a:moveTo>
                  <a:cubicBezTo>
                    <a:pt x="64770" y="222250"/>
                    <a:pt x="58420" y="246380"/>
                    <a:pt x="50800" y="260350"/>
                  </a:cubicBezTo>
                  <a:cubicBezTo>
                    <a:pt x="45720" y="267970"/>
                    <a:pt x="39370" y="274320"/>
                    <a:pt x="33020" y="275590"/>
                  </a:cubicBezTo>
                  <a:cubicBezTo>
                    <a:pt x="25400" y="278130"/>
                    <a:pt x="8890" y="270510"/>
                    <a:pt x="5080" y="264160"/>
                  </a:cubicBezTo>
                  <a:cubicBezTo>
                    <a:pt x="0" y="259080"/>
                    <a:pt x="0" y="246380"/>
                    <a:pt x="3810" y="240030"/>
                  </a:cubicBezTo>
                  <a:cubicBezTo>
                    <a:pt x="7620" y="233680"/>
                    <a:pt x="22860" y="224790"/>
                    <a:pt x="30480" y="226060"/>
                  </a:cubicBezTo>
                  <a:cubicBezTo>
                    <a:pt x="39370" y="228600"/>
                    <a:pt x="50800" y="241300"/>
                    <a:pt x="52070" y="248920"/>
                  </a:cubicBezTo>
                  <a:cubicBezTo>
                    <a:pt x="53340" y="256540"/>
                    <a:pt x="48260" y="266700"/>
                    <a:pt x="43180" y="270510"/>
                  </a:cubicBezTo>
                  <a:cubicBezTo>
                    <a:pt x="35560" y="275590"/>
                    <a:pt x="19050" y="276860"/>
                    <a:pt x="11430" y="273050"/>
                  </a:cubicBezTo>
                  <a:cubicBezTo>
                    <a:pt x="6350" y="269240"/>
                    <a:pt x="2540" y="260350"/>
                    <a:pt x="1270" y="251460"/>
                  </a:cubicBezTo>
                  <a:cubicBezTo>
                    <a:pt x="0" y="237490"/>
                    <a:pt x="13970" y="218440"/>
                    <a:pt x="17780" y="194310"/>
                  </a:cubicBezTo>
                  <a:cubicBezTo>
                    <a:pt x="22860" y="152400"/>
                    <a:pt x="3810" y="48260"/>
                    <a:pt x="17780" y="20320"/>
                  </a:cubicBezTo>
                  <a:cubicBezTo>
                    <a:pt x="24130" y="8890"/>
                    <a:pt x="36830" y="0"/>
                    <a:pt x="45720" y="1270"/>
                  </a:cubicBezTo>
                  <a:cubicBezTo>
                    <a:pt x="53340" y="2540"/>
                    <a:pt x="68580" y="26670"/>
                    <a:pt x="68580" y="26670"/>
                  </a:cubicBezTo>
                </a:path>
              </a:pathLst>
            </a:custGeom>
            <a:solidFill>
              <a:srgbClr val="0571D3"/>
            </a:solidFill>
            <a:ln cap="sq">
              <a:noFill/>
              <a:prstDash val="solid"/>
              <a:miter/>
            </a:ln>
          </p:spPr>
        </p:sp>
      </p:grpSp>
      <p:grpSp>
        <p:nvGrpSpPr>
          <p:cNvPr id="33" name="Group 33"/>
          <p:cNvGrpSpPr/>
          <p:nvPr/>
        </p:nvGrpSpPr>
        <p:grpSpPr>
          <a:xfrm>
            <a:off x="7579995" y="3142298"/>
            <a:ext cx="266700" cy="324803"/>
            <a:chOff x="0" y="0"/>
            <a:chExt cx="355600" cy="433070"/>
          </a:xfrm>
        </p:grpSpPr>
        <p:sp>
          <p:nvSpPr>
            <p:cNvPr id="34" name="Freeform 34"/>
            <p:cNvSpPr/>
            <p:nvPr/>
          </p:nvSpPr>
          <p:spPr>
            <a:xfrm>
              <a:off x="48260" y="45720"/>
              <a:ext cx="257810" cy="341630"/>
            </a:xfrm>
            <a:custGeom>
              <a:avLst/>
              <a:gdLst/>
              <a:ahLst/>
              <a:cxnLst/>
              <a:rect l="l" t="t" r="r" b="b"/>
              <a:pathLst>
                <a:path w="257810" h="341630">
                  <a:moveTo>
                    <a:pt x="2540" y="302260"/>
                  </a:moveTo>
                  <a:cubicBezTo>
                    <a:pt x="120650" y="139700"/>
                    <a:pt x="111760" y="132080"/>
                    <a:pt x="119380" y="116840"/>
                  </a:cubicBezTo>
                  <a:cubicBezTo>
                    <a:pt x="133350" y="87630"/>
                    <a:pt x="189230" y="22860"/>
                    <a:pt x="214630" y="8890"/>
                  </a:cubicBezTo>
                  <a:cubicBezTo>
                    <a:pt x="226060" y="2540"/>
                    <a:pt x="237490" y="0"/>
                    <a:pt x="245110" y="5080"/>
                  </a:cubicBezTo>
                  <a:cubicBezTo>
                    <a:pt x="251460" y="10160"/>
                    <a:pt x="257810" y="34290"/>
                    <a:pt x="254000" y="40640"/>
                  </a:cubicBezTo>
                  <a:cubicBezTo>
                    <a:pt x="248920" y="48260"/>
                    <a:pt x="224790" y="53340"/>
                    <a:pt x="217170" y="48260"/>
                  </a:cubicBezTo>
                  <a:cubicBezTo>
                    <a:pt x="210820" y="43180"/>
                    <a:pt x="207010" y="17780"/>
                    <a:pt x="212090" y="11430"/>
                  </a:cubicBezTo>
                  <a:cubicBezTo>
                    <a:pt x="217170" y="5080"/>
                    <a:pt x="242570" y="2540"/>
                    <a:pt x="248920" y="8890"/>
                  </a:cubicBezTo>
                  <a:cubicBezTo>
                    <a:pt x="255270" y="12700"/>
                    <a:pt x="257810" y="26670"/>
                    <a:pt x="255270" y="38100"/>
                  </a:cubicBezTo>
                  <a:cubicBezTo>
                    <a:pt x="247650" y="64770"/>
                    <a:pt x="182880" y="111760"/>
                    <a:pt x="161290" y="144780"/>
                  </a:cubicBezTo>
                  <a:cubicBezTo>
                    <a:pt x="144780" y="168910"/>
                    <a:pt x="143510" y="196850"/>
                    <a:pt x="129540" y="213360"/>
                  </a:cubicBezTo>
                  <a:cubicBezTo>
                    <a:pt x="118110" y="226060"/>
                    <a:pt x="102870" y="227330"/>
                    <a:pt x="91440" y="241300"/>
                  </a:cubicBezTo>
                  <a:cubicBezTo>
                    <a:pt x="73660" y="261620"/>
                    <a:pt x="59690" y="323850"/>
                    <a:pt x="40640" y="335280"/>
                  </a:cubicBezTo>
                  <a:cubicBezTo>
                    <a:pt x="30480" y="341630"/>
                    <a:pt x="13970" y="341630"/>
                    <a:pt x="6350" y="335280"/>
                  </a:cubicBezTo>
                  <a:cubicBezTo>
                    <a:pt x="0" y="330200"/>
                    <a:pt x="2540" y="302260"/>
                    <a:pt x="2540" y="302260"/>
                  </a:cubicBezTo>
                </a:path>
              </a:pathLst>
            </a:custGeom>
            <a:solidFill>
              <a:srgbClr val="0571D3"/>
            </a:solidFill>
            <a:ln cap="sq">
              <a:noFill/>
              <a:prstDash val="solid"/>
              <a:miter/>
            </a:ln>
          </p:spPr>
        </p:sp>
      </p:grpSp>
      <p:grpSp>
        <p:nvGrpSpPr>
          <p:cNvPr id="35" name="Group 35"/>
          <p:cNvGrpSpPr/>
          <p:nvPr/>
        </p:nvGrpSpPr>
        <p:grpSpPr>
          <a:xfrm>
            <a:off x="7733347" y="3128010"/>
            <a:ext cx="621030" cy="126683"/>
            <a:chOff x="0" y="0"/>
            <a:chExt cx="828040" cy="168910"/>
          </a:xfrm>
        </p:grpSpPr>
        <p:sp>
          <p:nvSpPr>
            <p:cNvPr id="36" name="Freeform 36"/>
            <p:cNvSpPr/>
            <p:nvPr/>
          </p:nvSpPr>
          <p:spPr>
            <a:xfrm>
              <a:off x="50800" y="26670"/>
              <a:ext cx="726440" cy="102870"/>
            </a:xfrm>
            <a:custGeom>
              <a:avLst/>
              <a:gdLst/>
              <a:ahLst/>
              <a:cxnLst/>
              <a:rect l="l" t="t" r="r" b="b"/>
              <a:pathLst>
                <a:path w="726440" h="102870">
                  <a:moveTo>
                    <a:pt x="25400" y="39370"/>
                  </a:moveTo>
                  <a:cubicBezTo>
                    <a:pt x="196850" y="36830"/>
                    <a:pt x="210820" y="27940"/>
                    <a:pt x="251460" y="24130"/>
                  </a:cubicBezTo>
                  <a:cubicBezTo>
                    <a:pt x="342900" y="16510"/>
                    <a:pt x="643890" y="0"/>
                    <a:pt x="699770" y="24130"/>
                  </a:cubicBezTo>
                  <a:cubicBezTo>
                    <a:pt x="716280" y="30480"/>
                    <a:pt x="726440" y="41910"/>
                    <a:pt x="725170" y="50800"/>
                  </a:cubicBezTo>
                  <a:cubicBezTo>
                    <a:pt x="725170" y="59690"/>
                    <a:pt x="706120" y="73660"/>
                    <a:pt x="697230" y="74930"/>
                  </a:cubicBezTo>
                  <a:cubicBezTo>
                    <a:pt x="690880" y="74930"/>
                    <a:pt x="680720" y="67310"/>
                    <a:pt x="678180" y="60960"/>
                  </a:cubicBezTo>
                  <a:cubicBezTo>
                    <a:pt x="674370" y="53340"/>
                    <a:pt x="676910" y="36830"/>
                    <a:pt x="681990" y="30480"/>
                  </a:cubicBezTo>
                  <a:cubicBezTo>
                    <a:pt x="688340" y="25400"/>
                    <a:pt x="706120" y="24130"/>
                    <a:pt x="713740" y="27940"/>
                  </a:cubicBezTo>
                  <a:cubicBezTo>
                    <a:pt x="720090" y="30480"/>
                    <a:pt x="726440" y="40640"/>
                    <a:pt x="725170" y="48260"/>
                  </a:cubicBezTo>
                  <a:cubicBezTo>
                    <a:pt x="723900" y="57150"/>
                    <a:pt x="716280" y="67310"/>
                    <a:pt x="699770" y="74930"/>
                  </a:cubicBezTo>
                  <a:cubicBezTo>
                    <a:pt x="642620" y="99060"/>
                    <a:pt x="323850" y="67310"/>
                    <a:pt x="236220" y="76200"/>
                  </a:cubicBezTo>
                  <a:cubicBezTo>
                    <a:pt x="201930" y="80010"/>
                    <a:pt x="193040" y="87630"/>
                    <a:pt x="166370" y="90170"/>
                  </a:cubicBezTo>
                  <a:cubicBezTo>
                    <a:pt x="127000" y="93980"/>
                    <a:pt x="52070" y="102870"/>
                    <a:pt x="25400" y="90170"/>
                  </a:cubicBezTo>
                  <a:cubicBezTo>
                    <a:pt x="11430" y="85090"/>
                    <a:pt x="0" y="71120"/>
                    <a:pt x="0" y="62230"/>
                  </a:cubicBezTo>
                  <a:cubicBezTo>
                    <a:pt x="0" y="54610"/>
                    <a:pt x="25400" y="39370"/>
                    <a:pt x="25400" y="39370"/>
                  </a:cubicBezTo>
                </a:path>
              </a:pathLst>
            </a:custGeom>
            <a:solidFill>
              <a:srgbClr val="0571D3"/>
            </a:solidFill>
            <a:ln cap="sq">
              <a:noFill/>
              <a:prstDash val="solid"/>
              <a:miter/>
            </a:ln>
          </p:spPr>
        </p:sp>
      </p:grpSp>
      <p:grpSp>
        <p:nvGrpSpPr>
          <p:cNvPr id="37" name="Group 37"/>
          <p:cNvGrpSpPr/>
          <p:nvPr/>
        </p:nvGrpSpPr>
        <p:grpSpPr>
          <a:xfrm>
            <a:off x="8010525" y="3129915"/>
            <a:ext cx="340042" cy="642938"/>
            <a:chOff x="0" y="0"/>
            <a:chExt cx="453390" cy="857250"/>
          </a:xfrm>
        </p:grpSpPr>
        <p:sp>
          <p:nvSpPr>
            <p:cNvPr id="38" name="Freeform 38"/>
            <p:cNvSpPr/>
            <p:nvPr/>
          </p:nvSpPr>
          <p:spPr>
            <a:xfrm>
              <a:off x="49530" y="46990"/>
              <a:ext cx="358140" cy="760730"/>
            </a:xfrm>
            <a:custGeom>
              <a:avLst/>
              <a:gdLst/>
              <a:ahLst/>
              <a:cxnLst/>
              <a:rect l="l" t="t" r="r" b="b"/>
              <a:pathLst>
                <a:path w="358140" h="760730">
                  <a:moveTo>
                    <a:pt x="351790" y="41910"/>
                  </a:moveTo>
                  <a:cubicBezTo>
                    <a:pt x="287020" y="151130"/>
                    <a:pt x="284480" y="218440"/>
                    <a:pt x="267970" y="270510"/>
                  </a:cubicBezTo>
                  <a:cubicBezTo>
                    <a:pt x="248920" y="322580"/>
                    <a:pt x="217170" y="368300"/>
                    <a:pt x="196850" y="421640"/>
                  </a:cubicBezTo>
                  <a:cubicBezTo>
                    <a:pt x="176530" y="478790"/>
                    <a:pt x="171450" y="547370"/>
                    <a:pt x="146050" y="601980"/>
                  </a:cubicBezTo>
                  <a:cubicBezTo>
                    <a:pt x="120650" y="656590"/>
                    <a:pt x="69850" y="730250"/>
                    <a:pt x="45720" y="749300"/>
                  </a:cubicBezTo>
                  <a:cubicBezTo>
                    <a:pt x="36830" y="756920"/>
                    <a:pt x="30480" y="759460"/>
                    <a:pt x="24130" y="758190"/>
                  </a:cubicBezTo>
                  <a:cubicBezTo>
                    <a:pt x="16510" y="756920"/>
                    <a:pt x="2540" y="745490"/>
                    <a:pt x="1270" y="737870"/>
                  </a:cubicBezTo>
                  <a:cubicBezTo>
                    <a:pt x="0" y="730250"/>
                    <a:pt x="8890" y="715010"/>
                    <a:pt x="15240" y="709930"/>
                  </a:cubicBezTo>
                  <a:cubicBezTo>
                    <a:pt x="21590" y="707390"/>
                    <a:pt x="33020" y="707390"/>
                    <a:pt x="39370" y="711200"/>
                  </a:cubicBezTo>
                  <a:cubicBezTo>
                    <a:pt x="45720" y="715010"/>
                    <a:pt x="52070" y="723900"/>
                    <a:pt x="52070" y="731520"/>
                  </a:cubicBezTo>
                  <a:cubicBezTo>
                    <a:pt x="52070" y="739140"/>
                    <a:pt x="41910" y="754380"/>
                    <a:pt x="34290" y="756920"/>
                  </a:cubicBezTo>
                  <a:cubicBezTo>
                    <a:pt x="27940" y="760730"/>
                    <a:pt x="16510" y="758190"/>
                    <a:pt x="11430" y="753110"/>
                  </a:cubicBezTo>
                  <a:cubicBezTo>
                    <a:pt x="5080" y="748030"/>
                    <a:pt x="1270" y="736600"/>
                    <a:pt x="2540" y="723900"/>
                  </a:cubicBezTo>
                  <a:cubicBezTo>
                    <a:pt x="7620" y="692150"/>
                    <a:pt x="69850" y="633730"/>
                    <a:pt x="101600" y="571500"/>
                  </a:cubicBezTo>
                  <a:cubicBezTo>
                    <a:pt x="146050" y="481330"/>
                    <a:pt x="203200" y="317500"/>
                    <a:pt x="229870" y="227330"/>
                  </a:cubicBezTo>
                  <a:cubicBezTo>
                    <a:pt x="246380" y="170180"/>
                    <a:pt x="243840" y="124460"/>
                    <a:pt x="261620" y="85090"/>
                  </a:cubicBezTo>
                  <a:cubicBezTo>
                    <a:pt x="275590" y="52070"/>
                    <a:pt x="302260" y="10160"/>
                    <a:pt x="321310" y="3810"/>
                  </a:cubicBezTo>
                  <a:cubicBezTo>
                    <a:pt x="331470" y="0"/>
                    <a:pt x="347980" y="6350"/>
                    <a:pt x="353060" y="12700"/>
                  </a:cubicBezTo>
                  <a:cubicBezTo>
                    <a:pt x="358140" y="19050"/>
                    <a:pt x="351790" y="41910"/>
                    <a:pt x="351790" y="41910"/>
                  </a:cubicBezTo>
                </a:path>
              </a:pathLst>
            </a:custGeom>
            <a:solidFill>
              <a:srgbClr val="0571D3"/>
            </a:solidFill>
            <a:ln cap="sq">
              <a:noFill/>
              <a:prstDash val="solid"/>
              <a:miter/>
            </a:ln>
          </p:spPr>
        </p:sp>
      </p:grpSp>
      <p:grpSp>
        <p:nvGrpSpPr>
          <p:cNvPr id="39" name="Group 39"/>
          <p:cNvGrpSpPr/>
          <p:nvPr/>
        </p:nvGrpSpPr>
        <p:grpSpPr>
          <a:xfrm>
            <a:off x="7998143" y="3646170"/>
            <a:ext cx="139065" cy="462915"/>
            <a:chOff x="0" y="0"/>
            <a:chExt cx="185420" cy="617220"/>
          </a:xfrm>
        </p:grpSpPr>
        <p:sp>
          <p:nvSpPr>
            <p:cNvPr id="40" name="Freeform 40"/>
            <p:cNvSpPr/>
            <p:nvPr/>
          </p:nvSpPr>
          <p:spPr>
            <a:xfrm>
              <a:off x="45720" y="49530"/>
              <a:ext cx="88900" cy="519430"/>
            </a:xfrm>
            <a:custGeom>
              <a:avLst/>
              <a:gdLst/>
              <a:ahLst/>
              <a:cxnLst/>
              <a:rect l="l" t="t" r="r" b="b"/>
              <a:pathLst>
                <a:path w="88900" h="519430">
                  <a:moveTo>
                    <a:pt x="88900" y="26670"/>
                  </a:moveTo>
                  <a:cubicBezTo>
                    <a:pt x="85090" y="392430"/>
                    <a:pt x="80010" y="415290"/>
                    <a:pt x="72390" y="443230"/>
                  </a:cubicBezTo>
                  <a:cubicBezTo>
                    <a:pt x="64770" y="468630"/>
                    <a:pt x="57150" y="505460"/>
                    <a:pt x="44450" y="514350"/>
                  </a:cubicBezTo>
                  <a:cubicBezTo>
                    <a:pt x="35560" y="519430"/>
                    <a:pt x="19050" y="516890"/>
                    <a:pt x="13970" y="510540"/>
                  </a:cubicBezTo>
                  <a:cubicBezTo>
                    <a:pt x="7620" y="505460"/>
                    <a:pt x="5080" y="487680"/>
                    <a:pt x="8890" y="480060"/>
                  </a:cubicBezTo>
                  <a:cubicBezTo>
                    <a:pt x="11430" y="473710"/>
                    <a:pt x="20320" y="467360"/>
                    <a:pt x="27940" y="467360"/>
                  </a:cubicBezTo>
                  <a:cubicBezTo>
                    <a:pt x="34290" y="466090"/>
                    <a:pt x="46990" y="469900"/>
                    <a:pt x="49530" y="476250"/>
                  </a:cubicBezTo>
                  <a:cubicBezTo>
                    <a:pt x="54610" y="482600"/>
                    <a:pt x="52070" y="505460"/>
                    <a:pt x="45720" y="511810"/>
                  </a:cubicBezTo>
                  <a:cubicBezTo>
                    <a:pt x="41910" y="516890"/>
                    <a:pt x="29210" y="519430"/>
                    <a:pt x="22860" y="516890"/>
                  </a:cubicBezTo>
                  <a:cubicBezTo>
                    <a:pt x="15240" y="513080"/>
                    <a:pt x="7620" y="502920"/>
                    <a:pt x="5080" y="491490"/>
                  </a:cubicBezTo>
                  <a:cubicBezTo>
                    <a:pt x="0" y="463550"/>
                    <a:pt x="30480" y="408940"/>
                    <a:pt x="38100" y="351790"/>
                  </a:cubicBezTo>
                  <a:cubicBezTo>
                    <a:pt x="46990" y="265430"/>
                    <a:pt x="16510" y="62230"/>
                    <a:pt x="38100" y="20320"/>
                  </a:cubicBezTo>
                  <a:cubicBezTo>
                    <a:pt x="45720" y="6350"/>
                    <a:pt x="57150" y="0"/>
                    <a:pt x="66040" y="1270"/>
                  </a:cubicBezTo>
                  <a:cubicBezTo>
                    <a:pt x="74930" y="2540"/>
                    <a:pt x="88900" y="26670"/>
                    <a:pt x="88900" y="26670"/>
                  </a:cubicBezTo>
                </a:path>
              </a:pathLst>
            </a:custGeom>
            <a:solidFill>
              <a:srgbClr val="0571D3"/>
            </a:solidFill>
            <a:ln cap="sq">
              <a:noFill/>
              <a:prstDash val="solid"/>
              <a:miter/>
            </a:ln>
          </p:spPr>
        </p:sp>
      </p:grpSp>
      <p:grpSp>
        <p:nvGrpSpPr>
          <p:cNvPr id="41" name="Group 41"/>
          <p:cNvGrpSpPr/>
          <p:nvPr/>
        </p:nvGrpSpPr>
        <p:grpSpPr>
          <a:xfrm>
            <a:off x="8312468" y="3007995"/>
            <a:ext cx="390525" cy="678180"/>
            <a:chOff x="0" y="0"/>
            <a:chExt cx="520700" cy="904240"/>
          </a:xfrm>
        </p:grpSpPr>
        <p:sp>
          <p:nvSpPr>
            <p:cNvPr id="42" name="Freeform 42"/>
            <p:cNvSpPr/>
            <p:nvPr/>
          </p:nvSpPr>
          <p:spPr>
            <a:xfrm>
              <a:off x="50800" y="49530"/>
              <a:ext cx="422910" cy="807720"/>
            </a:xfrm>
            <a:custGeom>
              <a:avLst/>
              <a:gdLst/>
              <a:ahLst/>
              <a:cxnLst/>
              <a:rect l="l" t="t" r="r" b="b"/>
              <a:pathLst>
                <a:path w="422910" h="807720">
                  <a:moveTo>
                    <a:pt x="0" y="772160"/>
                  </a:moveTo>
                  <a:cubicBezTo>
                    <a:pt x="57150" y="608330"/>
                    <a:pt x="90170" y="581660"/>
                    <a:pt x="96520" y="558800"/>
                  </a:cubicBezTo>
                  <a:cubicBezTo>
                    <a:pt x="100330" y="543560"/>
                    <a:pt x="90170" y="535940"/>
                    <a:pt x="95250" y="519430"/>
                  </a:cubicBezTo>
                  <a:cubicBezTo>
                    <a:pt x="104140" y="486410"/>
                    <a:pt x="161290" y="426720"/>
                    <a:pt x="185420" y="379730"/>
                  </a:cubicBezTo>
                  <a:cubicBezTo>
                    <a:pt x="207010" y="337820"/>
                    <a:pt x="212090" y="295910"/>
                    <a:pt x="234950" y="254000"/>
                  </a:cubicBezTo>
                  <a:cubicBezTo>
                    <a:pt x="261620" y="204470"/>
                    <a:pt x="316230" y="151130"/>
                    <a:pt x="340360" y="105410"/>
                  </a:cubicBezTo>
                  <a:cubicBezTo>
                    <a:pt x="358140" y="71120"/>
                    <a:pt x="356870" y="21590"/>
                    <a:pt x="374650" y="8890"/>
                  </a:cubicBezTo>
                  <a:cubicBezTo>
                    <a:pt x="384810" y="1270"/>
                    <a:pt x="405130" y="2540"/>
                    <a:pt x="411480" y="7620"/>
                  </a:cubicBezTo>
                  <a:cubicBezTo>
                    <a:pt x="417830" y="12700"/>
                    <a:pt x="420370" y="31750"/>
                    <a:pt x="416560" y="38100"/>
                  </a:cubicBezTo>
                  <a:cubicBezTo>
                    <a:pt x="411480" y="45720"/>
                    <a:pt x="387350" y="52070"/>
                    <a:pt x="381000" y="46990"/>
                  </a:cubicBezTo>
                  <a:cubicBezTo>
                    <a:pt x="373380" y="43180"/>
                    <a:pt x="368300" y="19050"/>
                    <a:pt x="373380" y="11430"/>
                  </a:cubicBezTo>
                  <a:cubicBezTo>
                    <a:pt x="377190" y="3810"/>
                    <a:pt x="393700" y="0"/>
                    <a:pt x="402590" y="1270"/>
                  </a:cubicBezTo>
                  <a:cubicBezTo>
                    <a:pt x="408940" y="3810"/>
                    <a:pt x="415290" y="10160"/>
                    <a:pt x="417830" y="19050"/>
                  </a:cubicBezTo>
                  <a:cubicBezTo>
                    <a:pt x="422910" y="36830"/>
                    <a:pt x="411480" y="76200"/>
                    <a:pt x="396240" y="110490"/>
                  </a:cubicBezTo>
                  <a:cubicBezTo>
                    <a:pt x="373380" y="161290"/>
                    <a:pt x="307340" y="227330"/>
                    <a:pt x="271780" y="289560"/>
                  </a:cubicBezTo>
                  <a:cubicBezTo>
                    <a:pt x="238760" y="349250"/>
                    <a:pt x="217170" y="439420"/>
                    <a:pt x="191770" y="477520"/>
                  </a:cubicBezTo>
                  <a:cubicBezTo>
                    <a:pt x="177800" y="497840"/>
                    <a:pt x="160020" y="501650"/>
                    <a:pt x="151130" y="518160"/>
                  </a:cubicBezTo>
                  <a:cubicBezTo>
                    <a:pt x="142240" y="533400"/>
                    <a:pt x="148590" y="553720"/>
                    <a:pt x="140970" y="574040"/>
                  </a:cubicBezTo>
                  <a:cubicBezTo>
                    <a:pt x="129540" y="604520"/>
                    <a:pt x="95250" y="640080"/>
                    <a:pt x="80010" y="675640"/>
                  </a:cubicBezTo>
                  <a:cubicBezTo>
                    <a:pt x="63500" y="712470"/>
                    <a:pt x="63500" y="777240"/>
                    <a:pt x="45720" y="795020"/>
                  </a:cubicBezTo>
                  <a:cubicBezTo>
                    <a:pt x="36830" y="803910"/>
                    <a:pt x="21590" y="807720"/>
                    <a:pt x="13970" y="803910"/>
                  </a:cubicBezTo>
                  <a:cubicBezTo>
                    <a:pt x="6350" y="800100"/>
                    <a:pt x="0" y="772160"/>
                    <a:pt x="0" y="772160"/>
                  </a:cubicBezTo>
                </a:path>
              </a:pathLst>
            </a:custGeom>
            <a:solidFill>
              <a:srgbClr val="0571D3"/>
            </a:solidFill>
            <a:ln cap="sq">
              <a:noFill/>
              <a:prstDash val="solid"/>
              <a:miter/>
            </a:ln>
          </p:spPr>
        </p:sp>
      </p:grpSp>
      <p:grpSp>
        <p:nvGrpSpPr>
          <p:cNvPr id="43" name="Group 43"/>
          <p:cNvGrpSpPr/>
          <p:nvPr/>
        </p:nvGrpSpPr>
        <p:grpSpPr>
          <a:xfrm>
            <a:off x="8385810" y="3587115"/>
            <a:ext cx="206692" cy="220028"/>
            <a:chOff x="0" y="0"/>
            <a:chExt cx="275590" cy="293370"/>
          </a:xfrm>
        </p:grpSpPr>
        <p:sp>
          <p:nvSpPr>
            <p:cNvPr id="44" name="Freeform 44"/>
            <p:cNvSpPr/>
            <p:nvPr/>
          </p:nvSpPr>
          <p:spPr>
            <a:xfrm>
              <a:off x="48260" y="46990"/>
              <a:ext cx="180340" cy="199390"/>
            </a:xfrm>
            <a:custGeom>
              <a:avLst/>
              <a:gdLst/>
              <a:ahLst/>
              <a:cxnLst/>
              <a:rect l="l" t="t" r="r" b="b"/>
              <a:pathLst>
                <a:path w="180340" h="199390">
                  <a:moveTo>
                    <a:pt x="48260" y="16510"/>
                  </a:moveTo>
                  <a:cubicBezTo>
                    <a:pt x="82550" y="74930"/>
                    <a:pt x="92710" y="74930"/>
                    <a:pt x="99060" y="81280"/>
                  </a:cubicBezTo>
                  <a:cubicBezTo>
                    <a:pt x="106680" y="88900"/>
                    <a:pt x="116840" y="114300"/>
                    <a:pt x="114300" y="115570"/>
                  </a:cubicBezTo>
                  <a:cubicBezTo>
                    <a:pt x="113030" y="116840"/>
                    <a:pt x="93980" y="101600"/>
                    <a:pt x="93980" y="100330"/>
                  </a:cubicBezTo>
                  <a:cubicBezTo>
                    <a:pt x="95250" y="99060"/>
                    <a:pt x="121920" y="105410"/>
                    <a:pt x="130810" y="113030"/>
                  </a:cubicBezTo>
                  <a:cubicBezTo>
                    <a:pt x="138430" y="120650"/>
                    <a:pt x="138430" y="138430"/>
                    <a:pt x="146050" y="146050"/>
                  </a:cubicBezTo>
                  <a:cubicBezTo>
                    <a:pt x="153670" y="153670"/>
                    <a:pt x="172720" y="152400"/>
                    <a:pt x="176530" y="160020"/>
                  </a:cubicBezTo>
                  <a:cubicBezTo>
                    <a:pt x="180340" y="167640"/>
                    <a:pt x="172720" y="190500"/>
                    <a:pt x="165100" y="194310"/>
                  </a:cubicBezTo>
                  <a:cubicBezTo>
                    <a:pt x="157480" y="199390"/>
                    <a:pt x="140970" y="194310"/>
                    <a:pt x="134620" y="187960"/>
                  </a:cubicBezTo>
                  <a:cubicBezTo>
                    <a:pt x="129540" y="182880"/>
                    <a:pt x="127000" y="171450"/>
                    <a:pt x="129540" y="165100"/>
                  </a:cubicBezTo>
                  <a:cubicBezTo>
                    <a:pt x="130810" y="158750"/>
                    <a:pt x="139700" y="149860"/>
                    <a:pt x="146050" y="147320"/>
                  </a:cubicBezTo>
                  <a:cubicBezTo>
                    <a:pt x="152400" y="146050"/>
                    <a:pt x="163830" y="146050"/>
                    <a:pt x="168910" y="151130"/>
                  </a:cubicBezTo>
                  <a:cubicBezTo>
                    <a:pt x="175260" y="157480"/>
                    <a:pt x="179070" y="181610"/>
                    <a:pt x="172720" y="187960"/>
                  </a:cubicBezTo>
                  <a:cubicBezTo>
                    <a:pt x="167640" y="194310"/>
                    <a:pt x="151130" y="196850"/>
                    <a:pt x="135890" y="190500"/>
                  </a:cubicBezTo>
                  <a:cubicBezTo>
                    <a:pt x="102870" y="176530"/>
                    <a:pt x="8890" y="72390"/>
                    <a:pt x="2540" y="38100"/>
                  </a:cubicBezTo>
                  <a:cubicBezTo>
                    <a:pt x="0" y="24130"/>
                    <a:pt x="8890" y="6350"/>
                    <a:pt x="16510" y="3810"/>
                  </a:cubicBezTo>
                  <a:cubicBezTo>
                    <a:pt x="24130" y="0"/>
                    <a:pt x="48260" y="16510"/>
                    <a:pt x="48260" y="16510"/>
                  </a:cubicBezTo>
                </a:path>
              </a:pathLst>
            </a:custGeom>
            <a:solidFill>
              <a:srgbClr val="0571D3"/>
            </a:solidFill>
            <a:ln cap="sq">
              <a:noFill/>
              <a:prstDash val="solid"/>
              <a:miter/>
            </a:ln>
          </p:spPr>
        </p:sp>
      </p:grpSp>
      <p:grpSp>
        <p:nvGrpSpPr>
          <p:cNvPr id="45" name="Group 45"/>
          <p:cNvGrpSpPr/>
          <p:nvPr/>
        </p:nvGrpSpPr>
        <p:grpSpPr>
          <a:xfrm>
            <a:off x="8484870" y="3685222"/>
            <a:ext cx="349568" cy="279082"/>
            <a:chOff x="0" y="0"/>
            <a:chExt cx="466090" cy="372110"/>
          </a:xfrm>
        </p:grpSpPr>
        <p:sp>
          <p:nvSpPr>
            <p:cNvPr id="46" name="Freeform 46"/>
            <p:cNvSpPr/>
            <p:nvPr/>
          </p:nvSpPr>
          <p:spPr>
            <a:xfrm>
              <a:off x="44450" y="49530"/>
              <a:ext cx="374650" cy="274320"/>
            </a:xfrm>
            <a:custGeom>
              <a:avLst/>
              <a:gdLst/>
              <a:ahLst/>
              <a:cxnLst/>
              <a:rect l="l" t="t" r="r" b="b"/>
              <a:pathLst>
                <a:path w="374650" h="274320">
                  <a:moveTo>
                    <a:pt x="39370" y="1270"/>
                  </a:moveTo>
                  <a:cubicBezTo>
                    <a:pt x="170180" y="68580"/>
                    <a:pt x="248920" y="120650"/>
                    <a:pt x="292100" y="157480"/>
                  </a:cubicBezTo>
                  <a:cubicBezTo>
                    <a:pt x="325120" y="184150"/>
                    <a:pt x="361950" y="213360"/>
                    <a:pt x="369570" y="234950"/>
                  </a:cubicBezTo>
                  <a:cubicBezTo>
                    <a:pt x="373380" y="246380"/>
                    <a:pt x="370840" y="260350"/>
                    <a:pt x="364490" y="265430"/>
                  </a:cubicBezTo>
                  <a:cubicBezTo>
                    <a:pt x="359410" y="271780"/>
                    <a:pt x="340360" y="274320"/>
                    <a:pt x="334010" y="269240"/>
                  </a:cubicBezTo>
                  <a:cubicBezTo>
                    <a:pt x="327660" y="264160"/>
                    <a:pt x="321310" y="240030"/>
                    <a:pt x="325120" y="233680"/>
                  </a:cubicBezTo>
                  <a:cubicBezTo>
                    <a:pt x="330200" y="226060"/>
                    <a:pt x="354330" y="222250"/>
                    <a:pt x="361950" y="227330"/>
                  </a:cubicBezTo>
                  <a:cubicBezTo>
                    <a:pt x="368300" y="231140"/>
                    <a:pt x="374650" y="248920"/>
                    <a:pt x="370840" y="256540"/>
                  </a:cubicBezTo>
                  <a:cubicBezTo>
                    <a:pt x="367030" y="264160"/>
                    <a:pt x="349250" y="273050"/>
                    <a:pt x="336550" y="270510"/>
                  </a:cubicBezTo>
                  <a:cubicBezTo>
                    <a:pt x="314960" y="266700"/>
                    <a:pt x="293370" y="219710"/>
                    <a:pt x="257810" y="190500"/>
                  </a:cubicBezTo>
                  <a:cubicBezTo>
                    <a:pt x="199390" y="144780"/>
                    <a:pt x="27940" y="77470"/>
                    <a:pt x="6350" y="39370"/>
                  </a:cubicBezTo>
                  <a:cubicBezTo>
                    <a:pt x="0" y="26670"/>
                    <a:pt x="1270" y="12700"/>
                    <a:pt x="6350" y="6350"/>
                  </a:cubicBezTo>
                  <a:cubicBezTo>
                    <a:pt x="11430" y="0"/>
                    <a:pt x="39370" y="1270"/>
                    <a:pt x="39370" y="1270"/>
                  </a:cubicBezTo>
                </a:path>
              </a:pathLst>
            </a:custGeom>
            <a:solidFill>
              <a:srgbClr val="0571D3"/>
            </a:solidFill>
            <a:ln cap="sq">
              <a:noFill/>
              <a:prstDash val="solid"/>
              <a:miter/>
            </a:ln>
          </p:spPr>
        </p:sp>
      </p:grpSp>
      <p:grpSp>
        <p:nvGrpSpPr>
          <p:cNvPr id="47" name="Group 47"/>
          <p:cNvGrpSpPr/>
          <p:nvPr/>
        </p:nvGrpSpPr>
        <p:grpSpPr>
          <a:xfrm>
            <a:off x="7950518" y="5262562"/>
            <a:ext cx="380047" cy="306705"/>
            <a:chOff x="0" y="0"/>
            <a:chExt cx="506730" cy="408940"/>
          </a:xfrm>
        </p:grpSpPr>
        <p:sp>
          <p:nvSpPr>
            <p:cNvPr id="48" name="Freeform 48"/>
            <p:cNvSpPr/>
            <p:nvPr/>
          </p:nvSpPr>
          <p:spPr>
            <a:xfrm>
              <a:off x="49530" y="49530"/>
              <a:ext cx="410210" cy="322580"/>
            </a:xfrm>
            <a:custGeom>
              <a:avLst/>
              <a:gdLst/>
              <a:ahLst/>
              <a:cxnLst/>
              <a:rect l="l" t="t" r="r" b="b"/>
              <a:pathLst>
                <a:path w="410210" h="322580">
                  <a:moveTo>
                    <a:pt x="26670" y="259080"/>
                  </a:moveTo>
                  <a:cubicBezTo>
                    <a:pt x="175260" y="255270"/>
                    <a:pt x="190500" y="252730"/>
                    <a:pt x="208280" y="245110"/>
                  </a:cubicBezTo>
                  <a:cubicBezTo>
                    <a:pt x="226060" y="234950"/>
                    <a:pt x="252730" y="218440"/>
                    <a:pt x="260350" y="203200"/>
                  </a:cubicBezTo>
                  <a:cubicBezTo>
                    <a:pt x="265430" y="191770"/>
                    <a:pt x="254000" y="179070"/>
                    <a:pt x="257810" y="165100"/>
                  </a:cubicBezTo>
                  <a:cubicBezTo>
                    <a:pt x="262890" y="147320"/>
                    <a:pt x="279400" y="119380"/>
                    <a:pt x="295910" y="105410"/>
                  </a:cubicBezTo>
                  <a:cubicBezTo>
                    <a:pt x="312420" y="91440"/>
                    <a:pt x="353060" y="78740"/>
                    <a:pt x="355600" y="82550"/>
                  </a:cubicBezTo>
                  <a:cubicBezTo>
                    <a:pt x="356870" y="83820"/>
                    <a:pt x="342900" y="104140"/>
                    <a:pt x="339090" y="102870"/>
                  </a:cubicBezTo>
                  <a:cubicBezTo>
                    <a:pt x="336550" y="101600"/>
                    <a:pt x="337820" y="85090"/>
                    <a:pt x="339090" y="73660"/>
                  </a:cubicBezTo>
                  <a:cubicBezTo>
                    <a:pt x="341630" y="57150"/>
                    <a:pt x="347980" y="20320"/>
                    <a:pt x="360680" y="10160"/>
                  </a:cubicBezTo>
                  <a:cubicBezTo>
                    <a:pt x="369570" y="3810"/>
                    <a:pt x="389890" y="2540"/>
                    <a:pt x="397510" y="8890"/>
                  </a:cubicBezTo>
                  <a:cubicBezTo>
                    <a:pt x="403860" y="13970"/>
                    <a:pt x="406400" y="31750"/>
                    <a:pt x="402590" y="39370"/>
                  </a:cubicBezTo>
                  <a:cubicBezTo>
                    <a:pt x="398780" y="45720"/>
                    <a:pt x="382270" y="53340"/>
                    <a:pt x="374650" y="52070"/>
                  </a:cubicBezTo>
                  <a:cubicBezTo>
                    <a:pt x="367030" y="50800"/>
                    <a:pt x="358140" y="43180"/>
                    <a:pt x="355600" y="36830"/>
                  </a:cubicBezTo>
                  <a:cubicBezTo>
                    <a:pt x="353060" y="30480"/>
                    <a:pt x="354330" y="19050"/>
                    <a:pt x="358140" y="12700"/>
                  </a:cubicBezTo>
                  <a:cubicBezTo>
                    <a:pt x="361950" y="6350"/>
                    <a:pt x="372110" y="0"/>
                    <a:pt x="379730" y="1270"/>
                  </a:cubicBezTo>
                  <a:cubicBezTo>
                    <a:pt x="388620" y="2540"/>
                    <a:pt x="401320" y="16510"/>
                    <a:pt x="405130" y="27940"/>
                  </a:cubicBezTo>
                  <a:cubicBezTo>
                    <a:pt x="410210" y="45720"/>
                    <a:pt x="401320" y="78740"/>
                    <a:pt x="388620" y="100330"/>
                  </a:cubicBezTo>
                  <a:cubicBezTo>
                    <a:pt x="372110" y="125730"/>
                    <a:pt x="322580" y="140970"/>
                    <a:pt x="308610" y="165100"/>
                  </a:cubicBezTo>
                  <a:cubicBezTo>
                    <a:pt x="298450" y="184150"/>
                    <a:pt x="307340" y="210820"/>
                    <a:pt x="300990" y="224790"/>
                  </a:cubicBezTo>
                  <a:cubicBezTo>
                    <a:pt x="297180" y="233680"/>
                    <a:pt x="293370" y="237490"/>
                    <a:pt x="284480" y="245110"/>
                  </a:cubicBezTo>
                  <a:cubicBezTo>
                    <a:pt x="265430" y="261620"/>
                    <a:pt x="219710" y="297180"/>
                    <a:pt x="179070" y="308610"/>
                  </a:cubicBezTo>
                  <a:cubicBezTo>
                    <a:pt x="133350" y="321310"/>
                    <a:pt x="45720" y="322580"/>
                    <a:pt x="20320" y="308610"/>
                  </a:cubicBezTo>
                  <a:cubicBezTo>
                    <a:pt x="7620" y="302260"/>
                    <a:pt x="0" y="289560"/>
                    <a:pt x="1270" y="280670"/>
                  </a:cubicBezTo>
                  <a:cubicBezTo>
                    <a:pt x="2540" y="273050"/>
                    <a:pt x="26670" y="259080"/>
                    <a:pt x="26670" y="259080"/>
                  </a:cubicBezTo>
                </a:path>
              </a:pathLst>
            </a:custGeom>
            <a:solidFill>
              <a:srgbClr val="0571D3"/>
            </a:solidFill>
            <a:ln cap="sq">
              <a:noFill/>
              <a:prstDash val="solid"/>
              <a:miter/>
            </a:ln>
          </p:spPr>
        </p:sp>
      </p:grpSp>
      <p:grpSp>
        <p:nvGrpSpPr>
          <p:cNvPr id="49" name="Group 49"/>
          <p:cNvGrpSpPr/>
          <p:nvPr/>
        </p:nvGrpSpPr>
        <p:grpSpPr>
          <a:xfrm>
            <a:off x="8216265" y="4950142"/>
            <a:ext cx="245745" cy="425768"/>
            <a:chOff x="0" y="0"/>
            <a:chExt cx="327660" cy="567690"/>
          </a:xfrm>
        </p:grpSpPr>
        <p:sp>
          <p:nvSpPr>
            <p:cNvPr id="50" name="Freeform 50"/>
            <p:cNvSpPr/>
            <p:nvPr/>
          </p:nvSpPr>
          <p:spPr>
            <a:xfrm>
              <a:off x="50800" y="46990"/>
              <a:ext cx="226060" cy="472440"/>
            </a:xfrm>
            <a:custGeom>
              <a:avLst/>
              <a:gdLst/>
              <a:ahLst/>
              <a:cxnLst/>
              <a:rect l="l" t="t" r="r" b="b"/>
              <a:pathLst>
                <a:path w="226060" h="472440">
                  <a:moveTo>
                    <a:pt x="0" y="438150"/>
                  </a:moveTo>
                  <a:cubicBezTo>
                    <a:pt x="58420" y="265430"/>
                    <a:pt x="86360" y="236220"/>
                    <a:pt x="96520" y="207010"/>
                  </a:cubicBezTo>
                  <a:cubicBezTo>
                    <a:pt x="105410" y="184150"/>
                    <a:pt x="97790" y="165100"/>
                    <a:pt x="107950" y="139700"/>
                  </a:cubicBezTo>
                  <a:cubicBezTo>
                    <a:pt x="121920" y="100330"/>
                    <a:pt x="171450" y="13970"/>
                    <a:pt x="193040" y="3810"/>
                  </a:cubicBezTo>
                  <a:cubicBezTo>
                    <a:pt x="201930" y="0"/>
                    <a:pt x="212090" y="3810"/>
                    <a:pt x="217170" y="8890"/>
                  </a:cubicBezTo>
                  <a:cubicBezTo>
                    <a:pt x="222250" y="13970"/>
                    <a:pt x="226060" y="30480"/>
                    <a:pt x="223520" y="38100"/>
                  </a:cubicBezTo>
                  <a:cubicBezTo>
                    <a:pt x="220980" y="45720"/>
                    <a:pt x="212090" y="52070"/>
                    <a:pt x="205740" y="53340"/>
                  </a:cubicBezTo>
                  <a:cubicBezTo>
                    <a:pt x="198120" y="54610"/>
                    <a:pt x="186690" y="52070"/>
                    <a:pt x="182880" y="45720"/>
                  </a:cubicBezTo>
                  <a:cubicBezTo>
                    <a:pt x="177800" y="39370"/>
                    <a:pt x="177800" y="15240"/>
                    <a:pt x="184150" y="8890"/>
                  </a:cubicBezTo>
                  <a:cubicBezTo>
                    <a:pt x="189230" y="3810"/>
                    <a:pt x="208280" y="2540"/>
                    <a:pt x="214630" y="7620"/>
                  </a:cubicBezTo>
                  <a:cubicBezTo>
                    <a:pt x="220980" y="11430"/>
                    <a:pt x="226060" y="21590"/>
                    <a:pt x="224790" y="35560"/>
                  </a:cubicBezTo>
                  <a:cubicBezTo>
                    <a:pt x="222250" y="80010"/>
                    <a:pt x="124460" y="226060"/>
                    <a:pt x="93980" y="303530"/>
                  </a:cubicBezTo>
                  <a:cubicBezTo>
                    <a:pt x="71120" y="361950"/>
                    <a:pt x="67310" y="438150"/>
                    <a:pt x="45720" y="459740"/>
                  </a:cubicBezTo>
                  <a:cubicBezTo>
                    <a:pt x="35560" y="468630"/>
                    <a:pt x="20320" y="472440"/>
                    <a:pt x="12700" y="468630"/>
                  </a:cubicBezTo>
                  <a:cubicBezTo>
                    <a:pt x="5080" y="464820"/>
                    <a:pt x="0" y="438150"/>
                    <a:pt x="0" y="438150"/>
                  </a:cubicBezTo>
                </a:path>
              </a:pathLst>
            </a:custGeom>
            <a:solidFill>
              <a:srgbClr val="0571D3"/>
            </a:solidFill>
            <a:ln cap="sq">
              <a:noFill/>
              <a:prstDash val="solid"/>
              <a:miter/>
            </a:ln>
          </p:spPr>
        </p:sp>
      </p:grpSp>
      <p:grpSp>
        <p:nvGrpSpPr>
          <p:cNvPr id="51" name="Group 51"/>
          <p:cNvGrpSpPr/>
          <p:nvPr/>
        </p:nvGrpSpPr>
        <p:grpSpPr>
          <a:xfrm>
            <a:off x="8372475" y="4947285"/>
            <a:ext cx="463868" cy="404812"/>
            <a:chOff x="0" y="0"/>
            <a:chExt cx="618490" cy="539750"/>
          </a:xfrm>
        </p:grpSpPr>
        <p:sp>
          <p:nvSpPr>
            <p:cNvPr id="52" name="Freeform 52"/>
            <p:cNvSpPr/>
            <p:nvPr/>
          </p:nvSpPr>
          <p:spPr>
            <a:xfrm>
              <a:off x="49530" y="55880"/>
              <a:ext cx="518160" cy="434340"/>
            </a:xfrm>
            <a:custGeom>
              <a:avLst/>
              <a:gdLst/>
              <a:ahLst/>
              <a:cxnLst/>
              <a:rect l="l" t="t" r="r" b="b"/>
              <a:pathLst>
                <a:path w="518160" h="434340">
                  <a:moveTo>
                    <a:pt x="13970" y="0"/>
                  </a:moveTo>
                  <a:cubicBezTo>
                    <a:pt x="105410" y="2540"/>
                    <a:pt x="168910" y="46990"/>
                    <a:pt x="207010" y="74930"/>
                  </a:cubicBezTo>
                  <a:cubicBezTo>
                    <a:pt x="236220" y="97790"/>
                    <a:pt x="252730" y="115570"/>
                    <a:pt x="278130" y="144780"/>
                  </a:cubicBezTo>
                  <a:cubicBezTo>
                    <a:pt x="313690" y="185420"/>
                    <a:pt x="353060" y="264160"/>
                    <a:pt x="396240" y="307340"/>
                  </a:cubicBezTo>
                  <a:cubicBezTo>
                    <a:pt x="431800" y="342900"/>
                    <a:pt x="494030" y="369570"/>
                    <a:pt x="509270" y="391160"/>
                  </a:cubicBezTo>
                  <a:cubicBezTo>
                    <a:pt x="515620" y="400050"/>
                    <a:pt x="518160" y="406400"/>
                    <a:pt x="516890" y="414020"/>
                  </a:cubicBezTo>
                  <a:cubicBezTo>
                    <a:pt x="515620" y="420370"/>
                    <a:pt x="508000" y="429260"/>
                    <a:pt x="501650" y="431800"/>
                  </a:cubicBezTo>
                  <a:cubicBezTo>
                    <a:pt x="495300" y="434340"/>
                    <a:pt x="483870" y="434340"/>
                    <a:pt x="477520" y="430530"/>
                  </a:cubicBezTo>
                  <a:cubicBezTo>
                    <a:pt x="472440" y="426720"/>
                    <a:pt x="466090" y="416560"/>
                    <a:pt x="466090" y="408940"/>
                  </a:cubicBezTo>
                  <a:cubicBezTo>
                    <a:pt x="466090" y="402590"/>
                    <a:pt x="471170" y="392430"/>
                    <a:pt x="476250" y="388620"/>
                  </a:cubicBezTo>
                  <a:cubicBezTo>
                    <a:pt x="483870" y="383540"/>
                    <a:pt x="500380" y="384810"/>
                    <a:pt x="508000" y="388620"/>
                  </a:cubicBezTo>
                  <a:cubicBezTo>
                    <a:pt x="513080" y="392430"/>
                    <a:pt x="518160" y="403860"/>
                    <a:pt x="516890" y="411480"/>
                  </a:cubicBezTo>
                  <a:cubicBezTo>
                    <a:pt x="516890" y="417830"/>
                    <a:pt x="510540" y="427990"/>
                    <a:pt x="504190" y="430530"/>
                  </a:cubicBezTo>
                  <a:cubicBezTo>
                    <a:pt x="496570" y="434340"/>
                    <a:pt x="486410" y="433070"/>
                    <a:pt x="473710" y="426720"/>
                  </a:cubicBezTo>
                  <a:cubicBezTo>
                    <a:pt x="438150" y="411480"/>
                    <a:pt x="337820" y="322580"/>
                    <a:pt x="306070" y="280670"/>
                  </a:cubicBezTo>
                  <a:cubicBezTo>
                    <a:pt x="288290" y="256540"/>
                    <a:pt x="292100" y="237490"/>
                    <a:pt x="275590" y="214630"/>
                  </a:cubicBezTo>
                  <a:cubicBezTo>
                    <a:pt x="254000" y="184150"/>
                    <a:pt x="210820" y="146050"/>
                    <a:pt x="176530" y="116840"/>
                  </a:cubicBezTo>
                  <a:cubicBezTo>
                    <a:pt x="146050" y="90170"/>
                    <a:pt x="113030" y="57150"/>
                    <a:pt x="81280" y="45720"/>
                  </a:cubicBezTo>
                  <a:cubicBezTo>
                    <a:pt x="57150" y="36830"/>
                    <a:pt x="20320" y="50800"/>
                    <a:pt x="8890" y="41910"/>
                  </a:cubicBezTo>
                  <a:cubicBezTo>
                    <a:pt x="2540" y="36830"/>
                    <a:pt x="0" y="26670"/>
                    <a:pt x="1270" y="20320"/>
                  </a:cubicBezTo>
                  <a:cubicBezTo>
                    <a:pt x="1270" y="12700"/>
                    <a:pt x="13970" y="0"/>
                    <a:pt x="13970" y="0"/>
                  </a:cubicBezTo>
                </a:path>
              </a:pathLst>
            </a:custGeom>
            <a:solidFill>
              <a:srgbClr val="0571D3"/>
            </a:solidFill>
            <a:ln cap="sq">
              <a:noFill/>
              <a:prstDash val="solid"/>
              <a:miter/>
            </a:ln>
          </p:spPr>
        </p:sp>
      </p:grpSp>
      <p:grpSp>
        <p:nvGrpSpPr>
          <p:cNvPr id="53" name="Group 53"/>
          <p:cNvGrpSpPr/>
          <p:nvPr/>
        </p:nvGrpSpPr>
        <p:grpSpPr>
          <a:xfrm>
            <a:off x="8673465" y="5239703"/>
            <a:ext cx="186690" cy="606743"/>
            <a:chOff x="0" y="0"/>
            <a:chExt cx="248920" cy="808990"/>
          </a:xfrm>
        </p:grpSpPr>
        <p:sp>
          <p:nvSpPr>
            <p:cNvPr id="54" name="Freeform 54"/>
            <p:cNvSpPr/>
            <p:nvPr/>
          </p:nvSpPr>
          <p:spPr>
            <a:xfrm>
              <a:off x="38100" y="46990"/>
              <a:ext cx="158750" cy="713740"/>
            </a:xfrm>
            <a:custGeom>
              <a:avLst/>
              <a:gdLst/>
              <a:ahLst/>
              <a:cxnLst/>
              <a:rect l="l" t="t" r="r" b="b"/>
              <a:pathLst>
                <a:path w="158750" h="713740">
                  <a:moveTo>
                    <a:pt x="158750" y="34290"/>
                  </a:moveTo>
                  <a:cubicBezTo>
                    <a:pt x="69850" y="669290"/>
                    <a:pt x="66040" y="698500"/>
                    <a:pt x="52070" y="707390"/>
                  </a:cubicBezTo>
                  <a:cubicBezTo>
                    <a:pt x="43180" y="713740"/>
                    <a:pt x="27940" y="711200"/>
                    <a:pt x="21590" y="706120"/>
                  </a:cubicBezTo>
                  <a:cubicBezTo>
                    <a:pt x="15240" y="702310"/>
                    <a:pt x="10160" y="690880"/>
                    <a:pt x="12700" y="683260"/>
                  </a:cubicBezTo>
                  <a:cubicBezTo>
                    <a:pt x="15240" y="675640"/>
                    <a:pt x="33020" y="660400"/>
                    <a:pt x="41910" y="661670"/>
                  </a:cubicBezTo>
                  <a:cubicBezTo>
                    <a:pt x="49530" y="662940"/>
                    <a:pt x="64770" y="683260"/>
                    <a:pt x="62230" y="692150"/>
                  </a:cubicBezTo>
                  <a:cubicBezTo>
                    <a:pt x="60960" y="699770"/>
                    <a:pt x="39370" y="712470"/>
                    <a:pt x="30480" y="711200"/>
                  </a:cubicBezTo>
                  <a:cubicBezTo>
                    <a:pt x="22860" y="709930"/>
                    <a:pt x="15240" y="701040"/>
                    <a:pt x="12700" y="687070"/>
                  </a:cubicBezTo>
                  <a:cubicBezTo>
                    <a:pt x="0" y="637540"/>
                    <a:pt x="62230" y="434340"/>
                    <a:pt x="77470" y="322580"/>
                  </a:cubicBezTo>
                  <a:cubicBezTo>
                    <a:pt x="90170" y="228600"/>
                    <a:pt x="86360" y="113030"/>
                    <a:pt x="100330" y="58420"/>
                  </a:cubicBezTo>
                  <a:cubicBezTo>
                    <a:pt x="106680" y="33020"/>
                    <a:pt x="114300" y="10160"/>
                    <a:pt x="124460" y="3810"/>
                  </a:cubicBezTo>
                  <a:cubicBezTo>
                    <a:pt x="133350" y="0"/>
                    <a:pt x="147320" y="5080"/>
                    <a:pt x="152400" y="11430"/>
                  </a:cubicBezTo>
                  <a:cubicBezTo>
                    <a:pt x="157480" y="16510"/>
                    <a:pt x="158750" y="34290"/>
                    <a:pt x="158750" y="34290"/>
                  </a:cubicBezTo>
                </a:path>
              </a:pathLst>
            </a:custGeom>
            <a:solidFill>
              <a:srgbClr val="0571D3"/>
            </a:solidFill>
            <a:ln cap="sq">
              <a:noFill/>
              <a:prstDash val="solid"/>
              <a:miter/>
            </a:ln>
          </p:spPr>
        </p:sp>
      </p:grpSp>
      <p:grpSp>
        <p:nvGrpSpPr>
          <p:cNvPr id="55" name="Group 55"/>
          <p:cNvGrpSpPr/>
          <p:nvPr/>
        </p:nvGrpSpPr>
        <p:grpSpPr>
          <a:xfrm>
            <a:off x="8384857" y="5733097"/>
            <a:ext cx="402908" cy="295275"/>
            <a:chOff x="0" y="0"/>
            <a:chExt cx="537210" cy="393700"/>
          </a:xfrm>
        </p:grpSpPr>
        <p:sp>
          <p:nvSpPr>
            <p:cNvPr id="56" name="Freeform 56"/>
            <p:cNvSpPr/>
            <p:nvPr/>
          </p:nvSpPr>
          <p:spPr>
            <a:xfrm>
              <a:off x="48260" y="46990"/>
              <a:ext cx="438150" cy="297180"/>
            </a:xfrm>
            <a:custGeom>
              <a:avLst/>
              <a:gdLst/>
              <a:ahLst/>
              <a:cxnLst/>
              <a:rect l="l" t="t" r="r" b="b"/>
              <a:pathLst>
                <a:path w="438150" h="297180">
                  <a:moveTo>
                    <a:pt x="420370" y="53340"/>
                  </a:moveTo>
                  <a:cubicBezTo>
                    <a:pt x="224790" y="147320"/>
                    <a:pt x="127000" y="246380"/>
                    <a:pt x="76200" y="273050"/>
                  </a:cubicBezTo>
                  <a:cubicBezTo>
                    <a:pt x="53340" y="287020"/>
                    <a:pt x="33020" y="297180"/>
                    <a:pt x="20320" y="294640"/>
                  </a:cubicBezTo>
                  <a:cubicBezTo>
                    <a:pt x="12700" y="292100"/>
                    <a:pt x="5080" y="284480"/>
                    <a:pt x="2540" y="278130"/>
                  </a:cubicBezTo>
                  <a:cubicBezTo>
                    <a:pt x="1270" y="270510"/>
                    <a:pt x="6350" y="254000"/>
                    <a:pt x="11430" y="248920"/>
                  </a:cubicBezTo>
                  <a:cubicBezTo>
                    <a:pt x="17780" y="243840"/>
                    <a:pt x="29210" y="243840"/>
                    <a:pt x="35560" y="246380"/>
                  </a:cubicBezTo>
                  <a:cubicBezTo>
                    <a:pt x="41910" y="248920"/>
                    <a:pt x="50800" y="256540"/>
                    <a:pt x="50800" y="264160"/>
                  </a:cubicBezTo>
                  <a:cubicBezTo>
                    <a:pt x="52070" y="271780"/>
                    <a:pt x="39370" y="292100"/>
                    <a:pt x="31750" y="294640"/>
                  </a:cubicBezTo>
                  <a:cubicBezTo>
                    <a:pt x="24130" y="297180"/>
                    <a:pt x="7620" y="288290"/>
                    <a:pt x="3810" y="280670"/>
                  </a:cubicBezTo>
                  <a:cubicBezTo>
                    <a:pt x="0" y="273050"/>
                    <a:pt x="2540" y="262890"/>
                    <a:pt x="10160" y="250190"/>
                  </a:cubicBezTo>
                  <a:cubicBezTo>
                    <a:pt x="35560" y="212090"/>
                    <a:pt x="195580" y="111760"/>
                    <a:pt x="270510" y="68580"/>
                  </a:cubicBezTo>
                  <a:cubicBezTo>
                    <a:pt x="322580" y="38100"/>
                    <a:pt x="382270" y="0"/>
                    <a:pt x="410210" y="3810"/>
                  </a:cubicBezTo>
                  <a:cubicBezTo>
                    <a:pt x="422910" y="5080"/>
                    <a:pt x="435610" y="15240"/>
                    <a:pt x="436880" y="24130"/>
                  </a:cubicBezTo>
                  <a:cubicBezTo>
                    <a:pt x="438150" y="31750"/>
                    <a:pt x="420370" y="53340"/>
                    <a:pt x="420370" y="53340"/>
                  </a:cubicBezTo>
                </a:path>
              </a:pathLst>
            </a:custGeom>
            <a:solidFill>
              <a:srgbClr val="0571D3"/>
            </a:solidFill>
            <a:ln cap="sq">
              <a:noFill/>
              <a:prstDash val="solid"/>
              <a:miter/>
            </a:ln>
          </p:spPr>
        </p:sp>
      </p:grpSp>
      <p:grpSp>
        <p:nvGrpSpPr>
          <p:cNvPr id="57" name="Group 57"/>
          <p:cNvGrpSpPr/>
          <p:nvPr/>
        </p:nvGrpSpPr>
        <p:grpSpPr>
          <a:xfrm>
            <a:off x="8383905" y="5913120"/>
            <a:ext cx="114300" cy="355282"/>
            <a:chOff x="0" y="0"/>
            <a:chExt cx="152400" cy="473710"/>
          </a:xfrm>
        </p:grpSpPr>
        <p:sp>
          <p:nvSpPr>
            <p:cNvPr id="58" name="Freeform 58"/>
            <p:cNvSpPr/>
            <p:nvPr/>
          </p:nvSpPr>
          <p:spPr>
            <a:xfrm>
              <a:off x="30480" y="50800"/>
              <a:ext cx="71120" cy="373380"/>
            </a:xfrm>
            <a:custGeom>
              <a:avLst/>
              <a:gdLst/>
              <a:ahLst/>
              <a:cxnLst/>
              <a:rect l="l" t="t" r="r" b="b"/>
              <a:pathLst>
                <a:path w="71120" h="373380">
                  <a:moveTo>
                    <a:pt x="71120" y="25400"/>
                  </a:moveTo>
                  <a:cubicBezTo>
                    <a:pt x="64770" y="361950"/>
                    <a:pt x="53340" y="373380"/>
                    <a:pt x="44450" y="372110"/>
                  </a:cubicBezTo>
                  <a:cubicBezTo>
                    <a:pt x="35560" y="372110"/>
                    <a:pt x="20320" y="353060"/>
                    <a:pt x="20320" y="344170"/>
                  </a:cubicBezTo>
                  <a:cubicBezTo>
                    <a:pt x="20320" y="337820"/>
                    <a:pt x="26670" y="327660"/>
                    <a:pt x="34290" y="325120"/>
                  </a:cubicBezTo>
                  <a:cubicBezTo>
                    <a:pt x="40640" y="321310"/>
                    <a:pt x="58420" y="323850"/>
                    <a:pt x="64770" y="330200"/>
                  </a:cubicBezTo>
                  <a:cubicBezTo>
                    <a:pt x="69850" y="335280"/>
                    <a:pt x="71120" y="353060"/>
                    <a:pt x="67310" y="360680"/>
                  </a:cubicBezTo>
                  <a:cubicBezTo>
                    <a:pt x="64770" y="367030"/>
                    <a:pt x="54610" y="373380"/>
                    <a:pt x="46990" y="372110"/>
                  </a:cubicBezTo>
                  <a:cubicBezTo>
                    <a:pt x="38100" y="372110"/>
                    <a:pt x="26670" y="361950"/>
                    <a:pt x="20320" y="346710"/>
                  </a:cubicBezTo>
                  <a:cubicBezTo>
                    <a:pt x="1270" y="300990"/>
                    <a:pt x="0" y="71120"/>
                    <a:pt x="20320" y="25400"/>
                  </a:cubicBezTo>
                  <a:cubicBezTo>
                    <a:pt x="27940" y="10160"/>
                    <a:pt x="40640" y="0"/>
                    <a:pt x="48260" y="0"/>
                  </a:cubicBezTo>
                  <a:cubicBezTo>
                    <a:pt x="57150" y="1270"/>
                    <a:pt x="71120" y="25400"/>
                    <a:pt x="71120" y="25400"/>
                  </a:cubicBezTo>
                </a:path>
              </a:pathLst>
            </a:custGeom>
            <a:solidFill>
              <a:srgbClr val="0571D3"/>
            </a:solidFill>
            <a:ln cap="sq">
              <a:noFill/>
              <a:prstDash val="solid"/>
              <a:miter/>
            </a:ln>
          </p:spPr>
        </p:sp>
      </p:grpSp>
      <p:grpSp>
        <p:nvGrpSpPr>
          <p:cNvPr id="59" name="Group 59"/>
          <p:cNvGrpSpPr/>
          <p:nvPr/>
        </p:nvGrpSpPr>
        <p:grpSpPr>
          <a:xfrm>
            <a:off x="10075545" y="4360545"/>
            <a:ext cx="892493" cy="784860"/>
            <a:chOff x="0" y="0"/>
            <a:chExt cx="1189990" cy="1046480"/>
          </a:xfrm>
        </p:grpSpPr>
        <p:sp>
          <p:nvSpPr>
            <p:cNvPr id="60" name="Freeform 60"/>
            <p:cNvSpPr/>
            <p:nvPr/>
          </p:nvSpPr>
          <p:spPr>
            <a:xfrm>
              <a:off x="45720" y="46990"/>
              <a:ext cx="1093470" cy="952500"/>
            </a:xfrm>
            <a:custGeom>
              <a:avLst/>
              <a:gdLst/>
              <a:ahLst/>
              <a:cxnLst/>
              <a:rect l="l" t="t" r="r" b="b"/>
              <a:pathLst>
                <a:path w="1093470" h="952500">
                  <a:moveTo>
                    <a:pt x="8890" y="906780"/>
                  </a:moveTo>
                  <a:cubicBezTo>
                    <a:pt x="278130" y="684530"/>
                    <a:pt x="293370" y="656590"/>
                    <a:pt x="328930" y="624840"/>
                  </a:cubicBezTo>
                  <a:cubicBezTo>
                    <a:pt x="372110" y="588010"/>
                    <a:pt x="440690" y="558800"/>
                    <a:pt x="487680" y="515620"/>
                  </a:cubicBezTo>
                  <a:cubicBezTo>
                    <a:pt x="537210" y="471170"/>
                    <a:pt x="572770" y="407670"/>
                    <a:pt x="618490" y="361950"/>
                  </a:cubicBezTo>
                  <a:cubicBezTo>
                    <a:pt x="660400" y="318770"/>
                    <a:pt x="695960" y="288290"/>
                    <a:pt x="749300" y="246380"/>
                  </a:cubicBezTo>
                  <a:cubicBezTo>
                    <a:pt x="824230" y="185420"/>
                    <a:pt x="994410" y="82550"/>
                    <a:pt x="1033780" y="39370"/>
                  </a:cubicBezTo>
                  <a:cubicBezTo>
                    <a:pt x="1047750" y="25400"/>
                    <a:pt x="1046480" y="10160"/>
                    <a:pt x="1055370" y="5080"/>
                  </a:cubicBezTo>
                  <a:cubicBezTo>
                    <a:pt x="1064260" y="1270"/>
                    <a:pt x="1080770" y="3810"/>
                    <a:pt x="1085850" y="8890"/>
                  </a:cubicBezTo>
                  <a:cubicBezTo>
                    <a:pt x="1092200" y="16510"/>
                    <a:pt x="1090930" y="40640"/>
                    <a:pt x="1084580" y="45720"/>
                  </a:cubicBezTo>
                  <a:cubicBezTo>
                    <a:pt x="1079500" y="52070"/>
                    <a:pt x="1054100" y="49530"/>
                    <a:pt x="1049020" y="43180"/>
                  </a:cubicBezTo>
                  <a:cubicBezTo>
                    <a:pt x="1042670" y="36830"/>
                    <a:pt x="1047750" y="12700"/>
                    <a:pt x="1052830" y="6350"/>
                  </a:cubicBezTo>
                  <a:cubicBezTo>
                    <a:pt x="1057910" y="1270"/>
                    <a:pt x="1070610" y="0"/>
                    <a:pt x="1076960" y="3810"/>
                  </a:cubicBezTo>
                  <a:cubicBezTo>
                    <a:pt x="1084580" y="6350"/>
                    <a:pt x="1093470" y="19050"/>
                    <a:pt x="1093470" y="29210"/>
                  </a:cubicBezTo>
                  <a:cubicBezTo>
                    <a:pt x="1093470" y="44450"/>
                    <a:pt x="1079500" y="62230"/>
                    <a:pt x="1057910" y="85090"/>
                  </a:cubicBezTo>
                  <a:cubicBezTo>
                    <a:pt x="1002030" y="144780"/>
                    <a:pt x="784860" y="273050"/>
                    <a:pt x="688340" y="363220"/>
                  </a:cubicBezTo>
                  <a:cubicBezTo>
                    <a:pt x="615950" y="430530"/>
                    <a:pt x="574040" y="508000"/>
                    <a:pt x="514350" y="558800"/>
                  </a:cubicBezTo>
                  <a:cubicBezTo>
                    <a:pt x="466090" y="600710"/>
                    <a:pt x="408940" y="621030"/>
                    <a:pt x="367030" y="656590"/>
                  </a:cubicBezTo>
                  <a:cubicBezTo>
                    <a:pt x="330200" y="688340"/>
                    <a:pt x="313690" y="720090"/>
                    <a:pt x="274320" y="758190"/>
                  </a:cubicBezTo>
                  <a:cubicBezTo>
                    <a:pt x="214630" y="812800"/>
                    <a:pt x="83820" y="933450"/>
                    <a:pt x="39370" y="947420"/>
                  </a:cubicBezTo>
                  <a:cubicBezTo>
                    <a:pt x="24130" y="952500"/>
                    <a:pt x="11430" y="951230"/>
                    <a:pt x="5080" y="944880"/>
                  </a:cubicBezTo>
                  <a:cubicBezTo>
                    <a:pt x="0" y="938530"/>
                    <a:pt x="8890" y="906780"/>
                    <a:pt x="8890" y="906780"/>
                  </a:cubicBezTo>
                </a:path>
              </a:pathLst>
            </a:custGeom>
            <a:solidFill>
              <a:srgbClr val="0571D3"/>
            </a:solidFill>
            <a:ln cap="sq">
              <a:noFill/>
              <a:prstDash val="solid"/>
              <a:miter/>
            </a:ln>
          </p:spPr>
        </p:sp>
      </p:grpSp>
      <p:grpSp>
        <p:nvGrpSpPr>
          <p:cNvPr id="61" name="Group 61"/>
          <p:cNvGrpSpPr/>
          <p:nvPr/>
        </p:nvGrpSpPr>
        <p:grpSpPr>
          <a:xfrm>
            <a:off x="10866120" y="4371022"/>
            <a:ext cx="139065" cy="560070"/>
            <a:chOff x="0" y="0"/>
            <a:chExt cx="185420" cy="746760"/>
          </a:xfrm>
        </p:grpSpPr>
        <p:sp>
          <p:nvSpPr>
            <p:cNvPr id="62" name="Freeform 62"/>
            <p:cNvSpPr/>
            <p:nvPr/>
          </p:nvSpPr>
          <p:spPr>
            <a:xfrm>
              <a:off x="48260" y="50800"/>
              <a:ext cx="85090" cy="646430"/>
            </a:xfrm>
            <a:custGeom>
              <a:avLst/>
              <a:gdLst/>
              <a:ahLst/>
              <a:cxnLst/>
              <a:rect l="l" t="t" r="r" b="b"/>
              <a:pathLst>
                <a:path w="85090" h="646430">
                  <a:moveTo>
                    <a:pt x="85090" y="25400"/>
                  </a:moveTo>
                  <a:cubicBezTo>
                    <a:pt x="74930" y="585470"/>
                    <a:pt x="59690" y="629920"/>
                    <a:pt x="41910" y="641350"/>
                  </a:cubicBezTo>
                  <a:cubicBezTo>
                    <a:pt x="33020" y="646430"/>
                    <a:pt x="17780" y="645160"/>
                    <a:pt x="11430" y="638810"/>
                  </a:cubicBezTo>
                  <a:cubicBezTo>
                    <a:pt x="5080" y="633730"/>
                    <a:pt x="1270" y="617220"/>
                    <a:pt x="5080" y="609600"/>
                  </a:cubicBezTo>
                  <a:cubicBezTo>
                    <a:pt x="6350" y="603250"/>
                    <a:pt x="16510" y="595630"/>
                    <a:pt x="22860" y="594360"/>
                  </a:cubicBezTo>
                  <a:cubicBezTo>
                    <a:pt x="30480" y="594360"/>
                    <a:pt x="41910" y="596900"/>
                    <a:pt x="45720" y="601980"/>
                  </a:cubicBezTo>
                  <a:cubicBezTo>
                    <a:pt x="50800" y="609600"/>
                    <a:pt x="49530" y="632460"/>
                    <a:pt x="44450" y="638810"/>
                  </a:cubicBezTo>
                  <a:cubicBezTo>
                    <a:pt x="39370" y="645160"/>
                    <a:pt x="27940" y="646430"/>
                    <a:pt x="20320" y="643890"/>
                  </a:cubicBezTo>
                  <a:cubicBezTo>
                    <a:pt x="12700" y="641350"/>
                    <a:pt x="3810" y="631190"/>
                    <a:pt x="2540" y="619760"/>
                  </a:cubicBezTo>
                  <a:cubicBezTo>
                    <a:pt x="0" y="600710"/>
                    <a:pt x="26670" y="576580"/>
                    <a:pt x="34290" y="535940"/>
                  </a:cubicBezTo>
                  <a:cubicBezTo>
                    <a:pt x="52070" y="436880"/>
                    <a:pt x="6350" y="74930"/>
                    <a:pt x="35560" y="19050"/>
                  </a:cubicBezTo>
                  <a:cubicBezTo>
                    <a:pt x="41910" y="5080"/>
                    <a:pt x="54610" y="0"/>
                    <a:pt x="62230" y="0"/>
                  </a:cubicBezTo>
                  <a:cubicBezTo>
                    <a:pt x="71120" y="1270"/>
                    <a:pt x="85090" y="25400"/>
                    <a:pt x="85090" y="25400"/>
                  </a:cubicBezTo>
                </a:path>
              </a:pathLst>
            </a:custGeom>
            <a:solidFill>
              <a:srgbClr val="0571D3"/>
            </a:solidFill>
            <a:ln cap="sq">
              <a:noFill/>
              <a:prstDash val="solid"/>
              <a:miter/>
            </a:ln>
          </p:spPr>
        </p:sp>
      </p:grpSp>
      <p:grpSp>
        <p:nvGrpSpPr>
          <p:cNvPr id="63" name="Group 63"/>
          <p:cNvGrpSpPr/>
          <p:nvPr/>
        </p:nvGrpSpPr>
        <p:grpSpPr>
          <a:xfrm>
            <a:off x="10757535" y="4818697"/>
            <a:ext cx="221933" cy="389572"/>
            <a:chOff x="0" y="0"/>
            <a:chExt cx="295910" cy="519430"/>
          </a:xfrm>
        </p:grpSpPr>
        <p:sp>
          <p:nvSpPr>
            <p:cNvPr id="64" name="Freeform 64"/>
            <p:cNvSpPr/>
            <p:nvPr/>
          </p:nvSpPr>
          <p:spPr>
            <a:xfrm>
              <a:off x="48260" y="46990"/>
              <a:ext cx="196850" cy="422910"/>
            </a:xfrm>
            <a:custGeom>
              <a:avLst/>
              <a:gdLst/>
              <a:ahLst/>
              <a:cxnLst/>
              <a:rect l="l" t="t" r="r" b="b"/>
              <a:pathLst>
                <a:path w="196850" h="422910">
                  <a:moveTo>
                    <a:pt x="196850" y="33020"/>
                  </a:moveTo>
                  <a:cubicBezTo>
                    <a:pt x="149860" y="226060"/>
                    <a:pt x="125730" y="287020"/>
                    <a:pt x="101600" y="330200"/>
                  </a:cubicBezTo>
                  <a:cubicBezTo>
                    <a:pt x="82550" y="364490"/>
                    <a:pt x="59690" y="410210"/>
                    <a:pt x="40640" y="417830"/>
                  </a:cubicBezTo>
                  <a:cubicBezTo>
                    <a:pt x="30480" y="422910"/>
                    <a:pt x="16510" y="420370"/>
                    <a:pt x="10160" y="414020"/>
                  </a:cubicBezTo>
                  <a:cubicBezTo>
                    <a:pt x="5080" y="410210"/>
                    <a:pt x="0" y="398780"/>
                    <a:pt x="2540" y="392430"/>
                  </a:cubicBezTo>
                  <a:cubicBezTo>
                    <a:pt x="5080" y="383540"/>
                    <a:pt x="25400" y="369570"/>
                    <a:pt x="33020" y="372110"/>
                  </a:cubicBezTo>
                  <a:cubicBezTo>
                    <a:pt x="41910" y="373380"/>
                    <a:pt x="54610" y="394970"/>
                    <a:pt x="52070" y="403860"/>
                  </a:cubicBezTo>
                  <a:cubicBezTo>
                    <a:pt x="49530" y="411480"/>
                    <a:pt x="27940" y="422910"/>
                    <a:pt x="19050" y="420370"/>
                  </a:cubicBezTo>
                  <a:cubicBezTo>
                    <a:pt x="11430" y="417830"/>
                    <a:pt x="2540" y="398780"/>
                    <a:pt x="3810" y="387350"/>
                  </a:cubicBezTo>
                  <a:cubicBezTo>
                    <a:pt x="6350" y="369570"/>
                    <a:pt x="36830" y="353060"/>
                    <a:pt x="50800" y="326390"/>
                  </a:cubicBezTo>
                  <a:cubicBezTo>
                    <a:pt x="72390" y="289560"/>
                    <a:pt x="92710" y="229870"/>
                    <a:pt x="109220" y="179070"/>
                  </a:cubicBezTo>
                  <a:cubicBezTo>
                    <a:pt x="125730" y="125730"/>
                    <a:pt x="129540" y="38100"/>
                    <a:pt x="149860" y="15240"/>
                  </a:cubicBezTo>
                  <a:cubicBezTo>
                    <a:pt x="158750" y="5080"/>
                    <a:pt x="173990" y="0"/>
                    <a:pt x="181610" y="3810"/>
                  </a:cubicBezTo>
                  <a:cubicBezTo>
                    <a:pt x="189230" y="6350"/>
                    <a:pt x="196850" y="33020"/>
                    <a:pt x="196850" y="33020"/>
                  </a:cubicBezTo>
                </a:path>
              </a:pathLst>
            </a:custGeom>
            <a:solidFill>
              <a:srgbClr val="0571D3"/>
            </a:solidFill>
            <a:ln cap="sq">
              <a:noFill/>
              <a:prstDash val="solid"/>
              <a:miter/>
            </a:ln>
          </p:spPr>
        </p:sp>
      </p:grpSp>
      <p:grpSp>
        <p:nvGrpSpPr>
          <p:cNvPr id="65" name="Group 65"/>
          <p:cNvGrpSpPr/>
          <p:nvPr/>
        </p:nvGrpSpPr>
        <p:grpSpPr>
          <a:xfrm>
            <a:off x="10456545" y="5093970"/>
            <a:ext cx="416243" cy="150495"/>
            <a:chOff x="0" y="0"/>
            <a:chExt cx="554990" cy="200660"/>
          </a:xfrm>
        </p:grpSpPr>
        <p:sp>
          <p:nvSpPr>
            <p:cNvPr id="66" name="Freeform 66"/>
            <p:cNvSpPr/>
            <p:nvPr/>
          </p:nvSpPr>
          <p:spPr>
            <a:xfrm>
              <a:off x="48260" y="31750"/>
              <a:ext cx="454660" cy="118110"/>
            </a:xfrm>
            <a:custGeom>
              <a:avLst/>
              <a:gdLst/>
              <a:ahLst/>
              <a:cxnLst/>
              <a:rect l="l" t="t" r="r" b="b"/>
              <a:pathLst>
                <a:path w="454660" h="118110">
                  <a:moveTo>
                    <a:pt x="429260" y="69850"/>
                  </a:moveTo>
                  <a:cubicBezTo>
                    <a:pt x="102870" y="73660"/>
                    <a:pt x="87630" y="76200"/>
                    <a:pt x="69850" y="85090"/>
                  </a:cubicBezTo>
                  <a:cubicBezTo>
                    <a:pt x="54610" y="92710"/>
                    <a:pt x="43180" y="118110"/>
                    <a:pt x="30480" y="118110"/>
                  </a:cubicBezTo>
                  <a:cubicBezTo>
                    <a:pt x="20320" y="118110"/>
                    <a:pt x="3810" y="102870"/>
                    <a:pt x="2540" y="95250"/>
                  </a:cubicBezTo>
                  <a:cubicBezTo>
                    <a:pt x="0" y="87630"/>
                    <a:pt x="6350" y="77470"/>
                    <a:pt x="11430" y="72390"/>
                  </a:cubicBezTo>
                  <a:cubicBezTo>
                    <a:pt x="17780" y="68580"/>
                    <a:pt x="27940" y="66040"/>
                    <a:pt x="35560" y="68580"/>
                  </a:cubicBezTo>
                  <a:cubicBezTo>
                    <a:pt x="43180" y="71120"/>
                    <a:pt x="52070" y="85090"/>
                    <a:pt x="53340" y="93980"/>
                  </a:cubicBezTo>
                  <a:cubicBezTo>
                    <a:pt x="53340" y="100330"/>
                    <a:pt x="46990" y="110490"/>
                    <a:pt x="40640" y="114300"/>
                  </a:cubicBezTo>
                  <a:cubicBezTo>
                    <a:pt x="34290" y="118110"/>
                    <a:pt x="15240" y="116840"/>
                    <a:pt x="10160" y="111760"/>
                  </a:cubicBezTo>
                  <a:cubicBezTo>
                    <a:pt x="3810" y="105410"/>
                    <a:pt x="3810" y="86360"/>
                    <a:pt x="10160" y="74930"/>
                  </a:cubicBezTo>
                  <a:cubicBezTo>
                    <a:pt x="17780" y="59690"/>
                    <a:pt x="45720" y="45720"/>
                    <a:pt x="66040" y="35560"/>
                  </a:cubicBezTo>
                  <a:cubicBezTo>
                    <a:pt x="86360" y="26670"/>
                    <a:pt x="101600" y="22860"/>
                    <a:pt x="132080" y="19050"/>
                  </a:cubicBezTo>
                  <a:cubicBezTo>
                    <a:pt x="195580" y="11430"/>
                    <a:pt x="386080" y="0"/>
                    <a:pt x="429260" y="19050"/>
                  </a:cubicBezTo>
                  <a:cubicBezTo>
                    <a:pt x="444500" y="26670"/>
                    <a:pt x="454660" y="39370"/>
                    <a:pt x="454660" y="48260"/>
                  </a:cubicBezTo>
                  <a:cubicBezTo>
                    <a:pt x="453390" y="55880"/>
                    <a:pt x="429260" y="69850"/>
                    <a:pt x="429260" y="69850"/>
                  </a:cubicBezTo>
                </a:path>
              </a:pathLst>
            </a:custGeom>
            <a:solidFill>
              <a:srgbClr val="0571D3"/>
            </a:solidFill>
            <a:ln cap="sq">
              <a:noFill/>
              <a:prstDash val="solid"/>
              <a:miter/>
            </a:ln>
          </p:spPr>
        </p:sp>
      </p:grpSp>
      <p:grpSp>
        <p:nvGrpSpPr>
          <p:cNvPr id="67" name="Group 67"/>
          <p:cNvGrpSpPr/>
          <p:nvPr/>
        </p:nvGrpSpPr>
        <p:grpSpPr>
          <a:xfrm>
            <a:off x="10496550" y="5169218"/>
            <a:ext cx="409575" cy="472440"/>
            <a:chOff x="0" y="0"/>
            <a:chExt cx="546100" cy="629920"/>
          </a:xfrm>
        </p:grpSpPr>
        <p:sp>
          <p:nvSpPr>
            <p:cNvPr id="68" name="Freeform 68"/>
            <p:cNvSpPr/>
            <p:nvPr/>
          </p:nvSpPr>
          <p:spPr>
            <a:xfrm>
              <a:off x="45720" y="49530"/>
              <a:ext cx="453390" cy="530860"/>
            </a:xfrm>
            <a:custGeom>
              <a:avLst/>
              <a:gdLst/>
              <a:ahLst/>
              <a:cxnLst/>
              <a:rect l="l" t="t" r="r" b="b"/>
              <a:pathLst>
                <a:path w="453390" h="530860">
                  <a:moveTo>
                    <a:pt x="39370" y="1270"/>
                  </a:moveTo>
                  <a:cubicBezTo>
                    <a:pt x="340360" y="232410"/>
                    <a:pt x="370840" y="327660"/>
                    <a:pt x="383540" y="375920"/>
                  </a:cubicBezTo>
                  <a:cubicBezTo>
                    <a:pt x="389890" y="400050"/>
                    <a:pt x="393700" y="429260"/>
                    <a:pt x="387350" y="431800"/>
                  </a:cubicBezTo>
                  <a:cubicBezTo>
                    <a:pt x="383540" y="434340"/>
                    <a:pt x="363220" y="414020"/>
                    <a:pt x="361950" y="415290"/>
                  </a:cubicBezTo>
                  <a:cubicBezTo>
                    <a:pt x="360680" y="416560"/>
                    <a:pt x="441960" y="472440"/>
                    <a:pt x="449580" y="494030"/>
                  </a:cubicBezTo>
                  <a:cubicBezTo>
                    <a:pt x="453390" y="505460"/>
                    <a:pt x="449580" y="518160"/>
                    <a:pt x="443230" y="524510"/>
                  </a:cubicBezTo>
                  <a:cubicBezTo>
                    <a:pt x="436880" y="529590"/>
                    <a:pt x="419100" y="530860"/>
                    <a:pt x="412750" y="525780"/>
                  </a:cubicBezTo>
                  <a:cubicBezTo>
                    <a:pt x="405130" y="520700"/>
                    <a:pt x="402590" y="497840"/>
                    <a:pt x="406400" y="490220"/>
                  </a:cubicBezTo>
                  <a:cubicBezTo>
                    <a:pt x="408940" y="483870"/>
                    <a:pt x="420370" y="478790"/>
                    <a:pt x="427990" y="480060"/>
                  </a:cubicBezTo>
                  <a:cubicBezTo>
                    <a:pt x="434340" y="480060"/>
                    <a:pt x="444500" y="485140"/>
                    <a:pt x="448310" y="491490"/>
                  </a:cubicBezTo>
                  <a:cubicBezTo>
                    <a:pt x="452120" y="497840"/>
                    <a:pt x="453390" y="509270"/>
                    <a:pt x="449580" y="515620"/>
                  </a:cubicBezTo>
                  <a:cubicBezTo>
                    <a:pt x="445770" y="521970"/>
                    <a:pt x="433070" y="530860"/>
                    <a:pt x="422910" y="529590"/>
                  </a:cubicBezTo>
                  <a:cubicBezTo>
                    <a:pt x="408940" y="528320"/>
                    <a:pt x="389890" y="513080"/>
                    <a:pt x="374650" y="490220"/>
                  </a:cubicBezTo>
                  <a:cubicBezTo>
                    <a:pt x="340360" y="444500"/>
                    <a:pt x="320040" y="292100"/>
                    <a:pt x="275590" y="231140"/>
                  </a:cubicBezTo>
                  <a:cubicBezTo>
                    <a:pt x="242570" y="185420"/>
                    <a:pt x="201930" y="167640"/>
                    <a:pt x="160020" y="137160"/>
                  </a:cubicBezTo>
                  <a:cubicBezTo>
                    <a:pt x="113030" y="102870"/>
                    <a:pt x="21590" y="68580"/>
                    <a:pt x="6350" y="40640"/>
                  </a:cubicBezTo>
                  <a:cubicBezTo>
                    <a:pt x="0" y="27940"/>
                    <a:pt x="0" y="12700"/>
                    <a:pt x="5080" y="6350"/>
                  </a:cubicBezTo>
                  <a:cubicBezTo>
                    <a:pt x="11430" y="0"/>
                    <a:pt x="39370" y="1270"/>
                    <a:pt x="39370" y="1270"/>
                  </a:cubicBezTo>
                </a:path>
              </a:pathLst>
            </a:custGeom>
            <a:solidFill>
              <a:srgbClr val="0571D3"/>
            </a:solidFill>
            <a:ln cap="sq">
              <a:noFill/>
              <a:prstDash val="solid"/>
              <a:miter/>
            </a:ln>
          </p:spPr>
        </p:sp>
      </p:grpSp>
      <p:grpSp>
        <p:nvGrpSpPr>
          <p:cNvPr id="69" name="Group 69"/>
          <p:cNvGrpSpPr/>
          <p:nvPr/>
        </p:nvGrpSpPr>
        <p:grpSpPr>
          <a:xfrm>
            <a:off x="9974580" y="5552122"/>
            <a:ext cx="944880" cy="860107"/>
            <a:chOff x="0" y="0"/>
            <a:chExt cx="1259840" cy="1146810"/>
          </a:xfrm>
        </p:grpSpPr>
        <p:sp>
          <p:nvSpPr>
            <p:cNvPr id="70" name="Freeform 70"/>
            <p:cNvSpPr/>
            <p:nvPr/>
          </p:nvSpPr>
          <p:spPr>
            <a:xfrm>
              <a:off x="50800" y="44450"/>
              <a:ext cx="1159510" cy="1054100"/>
            </a:xfrm>
            <a:custGeom>
              <a:avLst/>
              <a:gdLst/>
              <a:ahLst/>
              <a:cxnLst/>
              <a:rect l="l" t="t" r="r" b="b"/>
              <a:pathLst>
                <a:path w="1159510" h="1054100">
                  <a:moveTo>
                    <a:pt x="0" y="1021080"/>
                  </a:moveTo>
                  <a:cubicBezTo>
                    <a:pt x="109220" y="735330"/>
                    <a:pt x="163830" y="641350"/>
                    <a:pt x="204470" y="575310"/>
                  </a:cubicBezTo>
                  <a:cubicBezTo>
                    <a:pt x="236220" y="527050"/>
                    <a:pt x="262890" y="480060"/>
                    <a:pt x="293370" y="452120"/>
                  </a:cubicBezTo>
                  <a:cubicBezTo>
                    <a:pt x="317500" y="430530"/>
                    <a:pt x="342900" y="427990"/>
                    <a:pt x="367030" y="408940"/>
                  </a:cubicBezTo>
                  <a:cubicBezTo>
                    <a:pt x="394970" y="386080"/>
                    <a:pt x="416560" y="347980"/>
                    <a:pt x="448310" y="320040"/>
                  </a:cubicBezTo>
                  <a:cubicBezTo>
                    <a:pt x="486410" y="285750"/>
                    <a:pt x="561340" y="252730"/>
                    <a:pt x="581660" y="223520"/>
                  </a:cubicBezTo>
                  <a:cubicBezTo>
                    <a:pt x="591820" y="209550"/>
                    <a:pt x="586740" y="196850"/>
                    <a:pt x="594360" y="182880"/>
                  </a:cubicBezTo>
                  <a:cubicBezTo>
                    <a:pt x="603250" y="165100"/>
                    <a:pt x="626110" y="142240"/>
                    <a:pt x="641350" y="128270"/>
                  </a:cubicBezTo>
                  <a:cubicBezTo>
                    <a:pt x="652780" y="116840"/>
                    <a:pt x="657860" y="111760"/>
                    <a:pt x="675640" y="102870"/>
                  </a:cubicBezTo>
                  <a:cubicBezTo>
                    <a:pt x="723900" y="80010"/>
                    <a:pt x="872490" y="41910"/>
                    <a:pt x="955040" y="25400"/>
                  </a:cubicBezTo>
                  <a:cubicBezTo>
                    <a:pt x="1021080" y="13970"/>
                    <a:pt x="1103630" y="0"/>
                    <a:pt x="1132840" y="6350"/>
                  </a:cubicBezTo>
                  <a:cubicBezTo>
                    <a:pt x="1144270" y="7620"/>
                    <a:pt x="1150620" y="11430"/>
                    <a:pt x="1154430" y="16510"/>
                  </a:cubicBezTo>
                  <a:cubicBezTo>
                    <a:pt x="1158240" y="22860"/>
                    <a:pt x="1159510" y="34290"/>
                    <a:pt x="1156970" y="40640"/>
                  </a:cubicBezTo>
                  <a:cubicBezTo>
                    <a:pt x="1154430" y="46990"/>
                    <a:pt x="1145540" y="54610"/>
                    <a:pt x="1139190" y="55880"/>
                  </a:cubicBezTo>
                  <a:cubicBezTo>
                    <a:pt x="1132840" y="58420"/>
                    <a:pt x="1121410" y="55880"/>
                    <a:pt x="1116330" y="49530"/>
                  </a:cubicBezTo>
                  <a:cubicBezTo>
                    <a:pt x="1111250" y="44450"/>
                    <a:pt x="1107440" y="27940"/>
                    <a:pt x="1111250" y="20320"/>
                  </a:cubicBezTo>
                  <a:cubicBezTo>
                    <a:pt x="1113790" y="12700"/>
                    <a:pt x="1123950" y="7620"/>
                    <a:pt x="1130300" y="6350"/>
                  </a:cubicBezTo>
                  <a:cubicBezTo>
                    <a:pt x="1137920" y="5080"/>
                    <a:pt x="1148080" y="10160"/>
                    <a:pt x="1153160" y="15240"/>
                  </a:cubicBezTo>
                  <a:cubicBezTo>
                    <a:pt x="1156970" y="20320"/>
                    <a:pt x="1159510" y="31750"/>
                    <a:pt x="1158240" y="38100"/>
                  </a:cubicBezTo>
                  <a:cubicBezTo>
                    <a:pt x="1155700" y="44450"/>
                    <a:pt x="1151890" y="50800"/>
                    <a:pt x="1141730" y="55880"/>
                  </a:cubicBezTo>
                  <a:cubicBezTo>
                    <a:pt x="1115060" y="68580"/>
                    <a:pt x="1024890" y="60960"/>
                    <a:pt x="963930" y="74930"/>
                  </a:cubicBezTo>
                  <a:cubicBezTo>
                    <a:pt x="895350" y="88900"/>
                    <a:pt x="807720" y="130810"/>
                    <a:pt x="754380" y="142240"/>
                  </a:cubicBezTo>
                  <a:cubicBezTo>
                    <a:pt x="722630" y="149860"/>
                    <a:pt x="697230" y="140970"/>
                    <a:pt x="675640" y="153670"/>
                  </a:cubicBezTo>
                  <a:cubicBezTo>
                    <a:pt x="655320" y="165100"/>
                    <a:pt x="636270" y="196850"/>
                    <a:pt x="628650" y="213360"/>
                  </a:cubicBezTo>
                  <a:cubicBezTo>
                    <a:pt x="623570" y="224790"/>
                    <a:pt x="629920" y="229870"/>
                    <a:pt x="623570" y="242570"/>
                  </a:cubicBezTo>
                  <a:cubicBezTo>
                    <a:pt x="595630" y="290830"/>
                    <a:pt x="367030" y="436880"/>
                    <a:pt x="299720" y="518160"/>
                  </a:cubicBezTo>
                  <a:cubicBezTo>
                    <a:pt x="259080" y="567690"/>
                    <a:pt x="245110" y="629920"/>
                    <a:pt x="223520" y="654050"/>
                  </a:cubicBezTo>
                  <a:cubicBezTo>
                    <a:pt x="214630" y="665480"/>
                    <a:pt x="205740" y="664210"/>
                    <a:pt x="198120" y="674370"/>
                  </a:cubicBezTo>
                  <a:cubicBezTo>
                    <a:pt x="184150" y="693420"/>
                    <a:pt x="176530" y="746760"/>
                    <a:pt x="163830" y="769620"/>
                  </a:cubicBezTo>
                  <a:cubicBezTo>
                    <a:pt x="154940" y="784860"/>
                    <a:pt x="144780" y="786130"/>
                    <a:pt x="133350" y="803910"/>
                  </a:cubicBezTo>
                  <a:cubicBezTo>
                    <a:pt x="109220" y="847090"/>
                    <a:pt x="76200" y="1010920"/>
                    <a:pt x="46990" y="1038860"/>
                  </a:cubicBezTo>
                  <a:cubicBezTo>
                    <a:pt x="36830" y="1050290"/>
                    <a:pt x="24130" y="1054100"/>
                    <a:pt x="16510" y="1051560"/>
                  </a:cubicBezTo>
                  <a:cubicBezTo>
                    <a:pt x="7620" y="1047750"/>
                    <a:pt x="0" y="1021080"/>
                    <a:pt x="0" y="1021080"/>
                  </a:cubicBezTo>
                </a:path>
              </a:pathLst>
            </a:custGeom>
            <a:solidFill>
              <a:srgbClr val="0571D3"/>
            </a:solidFill>
            <a:ln cap="sq">
              <a:noFill/>
              <a:prstDash val="solid"/>
              <a:miter/>
            </a:ln>
          </p:spPr>
        </p:sp>
      </p:grpSp>
      <p:grpSp>
        <p:nvGrpSpPr>
          <p:cNvPr id="71" name="Group 71"/>
          <p:cNvGrpSpPr/>
          <p:nvPr/>
        </p:nvGrpSpPr>
        <p:grpSpPr>
          <a:xfrm>
            <a:off x="10577512" y="5528310"/>
            <a:ext cx="528638" cy="882968"/>
            <a:chOff x="0" y="0"/>
            <a:chExt cx="704850" cy="1177290"/>
          </a:xfrm>
        </p:grpSpPr>
        <p:sp>
          <p:nvSpPr>
            <p:cNvPr id="72" name="Freeform 72"/>
            <p:cNvSpPr/>
            <p:nvPr/>
          </p:nvSpPr>
          <p:spPr>
            <a:xfrm>
              <a:off x="48260" y="49530"/>
              <a:ext cx="618490" cy="1082040"/>
            </a:xfrm>
            <a:custGeom>
              <a:avLst/>
              <a:gdLst/>
              <a:ahLst/>
              <a:cxnLst/>
              <a:rect l="l" t="t" r="r" b="b"/>
              <a:pathLst>
                <a:path w="618490" h="1082040">
                  <a:moveTo>
                    <a:pt x="436880" y="20320"/>
                  </a:moveTo>
                  <a:cubicBezTo>
                    <a:pt x="483870" y="140970"/>
                    <a:pt x="576580" y="240030"/>
                    <a:pt x="596900" y="303530"/>
                  </a:cubicBezTo>
                  <a:cubicBezTo>
                    <a:pt x="610870" y="345440"/>
                    <a:pt x="618490" y="384810"/>
                    <a:pt x="604520" y="419100"/>
                  </a:cubicBezTo>
                  <a:cubicBezTo>
                    <a:pt x="588010" y="457200"/>
                    <a:pt x="520700" y="481330"/>
                    <a:pt x="488950" y="515620"/>
                  </a:cubicBezTo>
                  <a:cubicBezTo>
                    <a:pt x="459740" y="548640"/>
                    <a:pt x="434340" y="590550"/>
                    <a:pt x="417830" y="621030"/>
                  </a:cubicBezTo>
                  <a:cubicBezTo>
                    <a:pt x="406400" y="642620"/>
                    <a:pt x="403860" y="666750"/>
                    <a:pt x="393700" y="679450"/>
                  </a:cubicBezTo>
                  <a:cubicBezTo>
                    <a:pt x="387350" y="689610"/>
                    <a:pt x="373380" y="692150"/>
                    <a:pt x="369570" y="701040"/>
                  </a:cubicBezTo>
                  <a:cubicBezTo>
                    <a:pt x="365760" y="708660"/>
                    <a:pt x="372110" y="718820"/>
                    <a:pt x="369570" y="731520"/>
                  </a:cubicBezTo>
                  <a:cubicBezTo>
                    <a:pt x="364490" y="751840"/>
                    <a:pt x="345440" y="789940"/>
                    <a:pt x="328930" y="815340"/>
                  </a:cubicBezTo>
                  <a:cubicBezTo>
                    <a:pt x="311150" y="840740"/>
                    <a:pt x="275590" y="862330"/>
                    <a:pt x="266700" y="883920"/>
                  </a:cubicBezTo>
                  <a:cubicBezTo>
                    <a:pt x="260350" y="897890"/>
                    <a:pt x="266700" y="909320"/>
                    <a:pt x="260350" y="922020"/>
                  </a:cubicBezTo>
                  <a:cubicBezTo>
                    <a:pt x="252730" y="938530"/>
                    <a:pt x="227330" y="947420"/>
                    <a:pt x="213360" y="967740"/>
                  </a:cubicBezTo>
                  <a:cubicBezTo>
                    <a:pt x="196850" y="994410"/>
                    <a:pt x="195580" y="1065530"/>
                    <a:pt x="176530" y="1075690"/>
                  </a:cubicBezTo>
                  <a:cubicBezTo>
                    <a:pt x="165100" y="1082040"/>
                    <a:pt x="151130" y="1074420"/>
                    <a:pt x="134620" y="1065530"/>
                  </a:cubicBezTo>
                  <a:cubicBezTo>
                    <a:pt x="100330" y="1046480"/>
                    <a:pt x="8890" y="958850"/>
                    <a:pt x="2540" y="930910"/>
                  </a:cubicBezTo>
                  <a:cubicBezTo>
                    <a:pt x="0" y="920750"/>
                    <a:pt x="3810" y="913130"/>
                    <a:pt x="8890" y="908050"/>
                  </a:cubicBezTo>
                  <a:cubicBezTo>
                    <a:pt x="15240" y="902970"/>
                    <a:pt x="31750" y="899160"/>
                    <a:pt x="39370" y="902970"/>
                  </a:cubicBezTo>
                  <a:cubicBezTo>
                    <a:pt x="45720" y="908050"/>
                    <a:pt x="52070" y="930910"/>
                    <a:pt x="48260" y="938530"/>
                  </a:cubicBezTo>
                  <a:cubicBezTo>
                    <a:pt x="45720" y="944880"/>
                    <a:pt x="35560" y="951230"/>
                    <a:pt x="27940" y="951230"/>
                  </a:cubicBezTo>
                  <a:cubicBezTo>
                    <a:pt x="21590" y="951230"/>
                    <a:pt x="10160" y="947420"/>
                    <a:pt x="6350" y="941070"/>
                  </a:cubicBezTo>
                  <a:cubicBezTo>
                    <a:pt x="2540" y="933450"/>
                    <a:pt x="1270" y="916940"/>
                    <a:pt x="6350" y="910590"/>
                  </a:cubicBezTo>
                  <a:cubicBezTo>
                    <a:pt x="11430" y="904240"/>
                    <a:pt x="26670" y="900430"/>
                    <a:pt x="36830" y="901700"/>
                  </a:cubicBezTo>
                  <a:cubicBezTo>
                    <a:pt x="46990" y="904240"/>
                    <a:pt x="60960" y="915670"/>
                    <a:pt x="68580" y="925830"/>
                  </a:cubicBezTo>
                  <a:cubicBezTo>
                    <a:pt x="74930" y="934720"/>
                    <a:pt x="71120" y="947420"/>
                    <a:pt x="80010" y="957580"/>
                  </a:cubicBezTo>
                  <a:cubicBezTo>
                    <a:pt x="91440" y="974090"/>
                    <a:pt x="140970" y="988060"/>
                    <a:pt x="148590" y="1004570"/>
                  </a:cubicBezTo>
                  <a:cubicBezTo>
                    <a:pt x="153670" y="1013460"/>
                    <a:pt x="144780" y="1032510"/>
                    <a:pt x="146050" y="1032510"/>
                  </a:cubicBezTo>
                  <a:cubicBezTo>
                    <a:pt x="148590" y="1033780"/>
                    <a:pt x="157480" y="961390"/>
                    <a:pt x="172720" y="938530"/>
                  </a:cubicBezTo>
                  <a:cubicBezTo>
                    <a:pt x="182880" y="920750"/>
                    <a:pt x="201930" y="919480"/>
                    <a:pt x="217170" y="902970"/>
                  </a:cubicBezTo>
                  <a:cubicBezTo>
                    <a:pt x="240030" y="876300"/>
                    <a:pt x="262890" y="831850"/>
                    <a:pt x="285750" y="787400"/>
                  </a:cubicBezTo>
                  <a:cubicBezTo>
                    <a:pt x="314960" y="732790"/>
                    <a:pt x="341630" y="647700"/>
                    <a:pt x="373380" y="593090"/>
                  </a:cubicBezTo>
                  <a:cubicBezTo>
                    <a:pt x="398780" y="548640"/>
                    <a:pt x="424180" y="511810"/>
                    <a:pt x="454660" y="478790"/>
                  </a:cubicBezTo>
                  <a:cubicBezTo>
                    <a:pt x="482600" y="448310"/>
                    <a:pt x="525780" y="415290"/>
                    <a:pt x="547370" y="401320"/>
                  </a:cubicBezTo>
                  <a:cubicBezTo>
                    <a:pt x="558800" y="394970"/>
                    <a:pt x="568960" y="387350"/>
                    <a:pt x="572770" y="389890"/>
                  </a:cubicBezTo>
                  <a:cubicBezTo>
                    <a:pt x="576580" y="392430"/>
                    <a:pt x="576580" y="415290"/>
                    <a:pt x="574040" y="416560"/>
                  </a:cubicBezTo>
                  <a:cubicBezTo>
                    <a:pt x="571500" y="417830"/>
                    <a:pt x="558800" y="407670"/>
                    <a:pt x="554990" y="398780"/>
                  </a:cubicBezTo>
                  <a:cubicBezTo>
                    <a:pt x="546100" y="381000"/>
                    <a:pt x="560070" y="345440"/>
                    <a:pt x="547370" y="309880"/>
                  </a:cubicBezTo>
                  <a:cubicBezTo>
                    <a:pt x="527050" y="247650"/>
                    <a:pt x="415290" y="124460"/>
                    <a:pt x="397510" y="68580"/>
                  </a:cubicBezTo>
                  <a:cubicBezTo>
                    <a:pt x="388620" y="44450"/>
                    <a:pt x="386080" y="20320"/>
                    <a:pt x="393700" y="8890"/>
                  </a:cubicBezTo>
                  <a:cubicBezTo>
                    <a:pt x="397510" y="2540"/>
                    <a:pt x="408940" y="0"/>
                    <a:pt x="415290" y="1270"/>
                  </a:cubicBezTo>
                  <a:cubicBezTo>
                    <a:pt x="422910" y="2540"/>
                    <a:pt x="436880" y="20320"/>
                    <a:pt x="436880" y="20320"/>
                  </a:cubicBezTo>
                </a:path>
              </a:pathLst>
            </a:custGeom>
            <a:solidFill>
              <a:srgbClr val="0571D3"/>
            </a:solidFill>
            <a:ln cap="sq">
              <a:noFill/>
              <a:prstDash val="solid"/>
              <a:miter/>
            </a:ln>
          </p:spPr>
        </p:sp>
      </p:grpSp>
      <p:grpSp>
        <p:nvGrpSpPr>
          <p:cNvPr id="73" name="Group 73"/>
          <p:cNvGrpSpPr/>
          <p:nvPr/>
        </p:nvGrpSpPr>
        <p:grpSpPr>
          <a:xfrm>
            <a:off x="10407968" y="6202680"/>
            <a:ext cx="283845" cy="440055"/>
            <a:chOff x="0" y="0"/>
            <a:chExt cx="378460" cy="586740"/>
          </a:xfrm>
        </p:grpSpPr>
        <p:sp>
          <p:nvSpPr>
            <p:cNvPr id="74" name="Freeform 74"/>
            <p:cNvSpPr/>
            <p:nvPr/>
          </p:nvSpPr>
          <p:spPr>
            <a:xfrm>
              <a:off x="49530" y="49530"/>
              <a:ext cx="276860" cy="488950"/>
            </a:xfrm>
            <a:custGeom>
              <a:avLst/>
              <a:gdLst/>
              <a:ahLst/>
              <a:cxnLst/>
              <a:rect l="l" t="t" r="r" b="b"/>
              <a:pathLst>
                <a:path w="276860" h="488950">
                  <a:moveTo>
                    <a:pt x="276860" y="26670"/>
                  </a:moveTo>
                  <a:cubicBezTo>
                    <a:pt x="259080" y="157480"/>
                    <a:pt x="248920" y="185420"/>
                    <a:pt x="234950" y="210820"/>
                  </a:cubicBezTo>
                  <a:cubicBezTo>
                    <a:pt x="222250" y="234950"/>
                    <a:pt x="201930" y="251460"/>
                    <a:pt x="189230" y="276860"/>
                  </a:cubicBezTo>
                  <a:cubicBezTo>
                    <a:pt x="172720" y="309880"/>
                    <a:pt x="170180" y="363220"/>
                    <a:pt x="153670" y="394970"/>
                  </a:cubicBezTo>
                  <a:cubicBezTo>
                    <a:pt x="139700" y="420370"/>
                    <a:pt x="123190" y="444500"/>
                    <a:pt x="101600" y="459740"/>
                  </a:cubicBezTo>
                  <a:cubicBezTo>
                    <a:pt x="81280" y="473710"/>
                    <a:pt x="45720" y="488950"/>
                    <a:pt x="27940" y="485140"/>
                  </a:cubicBezTo>
                  <a:cubicBezTo>
                    <a:pt x="16510" y="482600"/>
                    <a:pt x="2540" y="468630"/>
                    <a:pt x="1270" y="461010"/>
                  </a:cubicBezTo>
                  <a:cubicBezTo>
                    <a:pt x="0" y="453390"/>
                    <a:pt x="6350" y="443230"/>
                    <a:pt x="12700" y="439420"/>
                  </a:cubicBezTo>
                  <a:cubicBezTo>
                    <a:pt x="17780" y="435610"/>
                    <a:pt x="29210" y="434340"/>
                    <a:pt x="35560" y="436880"/>
                  </a:cubicBezTo>
                  <a:cubicBezTo>
                    <a:pt x="41910" y="439420"/>
                    <a:pt x="49530" y="448310"/>
                    <a:pt x="52070" y="454660"/>
                  </a:cubicBezTo>
                  <a:cubicBezTo>
                    <a:pt x="53340" y="461010"/>
                    <a:pt x="50800" y="472440"/>
                    <a:pt x="45720" y="477520"/>
                  </a:cubicBezTo>
                  <a:cubicBezTo>
                    <a:pt x="39370" y="482600"/>
                    <a:pt x="21590" y="486410"/>
                    <a:pt x="15240" y="482600"/>
                  </a:cubicBezTo>
                  <a:cubicBezTo>
                    <a:pt x="7620" y="478790"/>
                    <a:pt x="0" y="457200"/>
                    <a:pt x="5080" y="447040"/>
                  </a:cubicBezTo>
                  <a:cubicBezTo>
                    <a:pt x="11430" y="431800"/>
                    <a:pt x="52070" y="425450"/>
                    <a:pt x="71120" y="410210"/>
                  </a:cubicBezTo>
                  <a:cubicBezTo>
                    <a:pt x="88900" y="396240"/>
                    <a:pt x="105410" y="381000"/>
                    <a:pt x="116840" y="358140"/>
                  </a:cubicBezTo>
                  <a:cubicBezTo>
                    <a:pt x="132080" y="330200"/>
                    <a:pt x="130810" y="287020"/>
                    <a:pt x="144780" y="251460"/>
                  </a:cubicBezTo>
                  <a:cubicBezTo>
                    <a:pt x="161290" y="212090"/>
                    <a:pt x="199390" y="175260"/>
                    <a:pt x="213360" y="134620"/>
                  </a:cubicBezTo>
                  <a:cubicBezTo>
                    <a:pt x="227330" y="96520"/>
                    <a:pt x="215900" y="34290"/>
                    <a:pt x="228600" y="15240"/>
                  </a:cubicBezTo>
                  <a:cubicBezTo>
                    <a:pt x="236220" y="5080"/>
                    <a:pt x="246380" y="0"/>
                    <a:pt x="255270" y="1270"/>
                  </a:cubicBezTo>
                  <a:cubicBezTo>
                    <a:pt x="262890" y="2540"/>
                    <a:pt x="276860" y="26670"/>
                    <a:pt x="276860" y="26670"/>
                  </a:cubicBezTo>
                </a:path>
              </a:pathLst>
            </a:custGeom>
            <a:solidFill>
              <a:srgbClr val="0571D3"/>
            </a:solidFill>
            <a:ln cap="sq">
              <a:noFill/>
              <a:prstDash val="solid"/>
              <a:miter/>
            </a:ln>
          </p:spPr>
        </p:sp>
      </p:grpSp>
      <p:grpSp>
        <p:nvGrpSpPr>
          <p:cNvPr id="75" name="Group 75"/>
          <p:cNvGrpSpPr/>
          <p:nvPr/>
        </p:nvGrpSpPr>
        <p:grpSpPr>
          <a:xfrm>
            <a:off x="10203180" y="6479858"/>
            <a:ext cx="320040" cy="496253"/>
            <a:chOff x="0" y="0"/>
            <a:chExt cx="426720" cy="661670"/>
          </a:xfrm>
        </p:grpSpPr>
        <p:sp>
          <p:nvSpPr>
            <p:cNvPr id="76" name="Freeform 76"/>
            <p:cNvSpPr/>
            <p:nvPr/>
          </p:nvSpPr>
          <p:spPr>
            <a:xfrm>
              <a:off x="49530" y="49530"/>
              <a:ext cx="325120" cy="565150"/>
            </a:xfrm>
            <a:custGeom>
              <a:avLst/>
              <a:gdLst/>
              <a:ahLst/>
              <a:cxnLst/>
              <a:rect l="l" t="t" r="r" b="b"/>
              <a:pathLst>
                <a:path w="325120" h="565150">
                  <a:moveTo>
                    <a:pt x="325120" y="26670"/>
                  </a:moveTo>
                  <a:cubicBezTo>
                    <a:pt x="306070" y="194310"/>
                    <a:pt x="215900" y="330200"/>
                    <a:pt x="184150" y="365760"/>
                  </a:cubicBezTo>
                  <a:cubicBezTo>
                    <a:pt x="172720" y="378460"/>
                    <a:pt x="166370" y="373380"/>
                    <a:pt x="154940" y="386080"/>
                  </a:cubicBezTo>
                  <a:cubicBezTo>
                    <a:pt x="127000" y="414020"/>
                    <a:pt x="77470" y="538480"/>
                    <a:pt x="45720" y="556260"/>
                  </a:cubicBezTo>
                  <a:cubicBezTo>
                    <a:pt x="33020" y="565150"/>
                    <a:pt x="16510" y="563880"/>
                    <a:pt x="8890" y="558800"/>
                  </a:cubicBezTo>
                  <a:cubicBezTo>
                    <a:pt x="2540" y="553720"/>
                    <a:pt x="0" y="535940"/>
                    <a:pt x="3810" y="528320"/>
                  </a:cubicBezTo>
                  <a:cubicBezTo>
                    <a:pt x="8890" y="521970"/>
                    <a:pt x="31750" y="515620"/>
                    <a:pt x="39370" y="518160"/>
                  </a:cubicBezTo>
                  <a:cubicBezTo>
                    <a:pt x="45720" y="520700"/>
                    <a:pt x="52070" y="532130"/>
                    <a:pt x="52070" y="538480"/>
                  </a:cubicBezTo>
                  <a:cubicBezTo>
                    <a:pt x="52070" y="546100"/>
                    <a:pt x="48260" y="556260"/>
                    <a:pt x="41910" y="560070"/>
                  </a:cubicBezTo>
                  <a:cubicBezTo>
                    <a:pt x="35560" y="565150"/>
                    <a:pt x="17780" y="565150"/>
                    <a:pt x="11430" y="561340"/>
                  </a:cubicBezTo>
                  <a:cubicBezTo>
                    <a:pt x="5080" y="557530"/>
                    <a:pt x="0" y="551180"/>
                    <a:pt x="1270" y="539750"/>
                  </a:cubicBezTo>
                  <a:cubicBezTo>
                    <a:pt x="5080" y="487680"/>
                    <a:pt x="243840" y="223520"/>
                    <a:pt x="274320" y="125730"/>
                  </a:cubicBezTo>
                  <a:cubicBezTo>
                    <a:pt x="289560" y="80010"/>
                    <a:pt x="265430" y="33020"/>
                    <a:pt x="276860" y="15240"/>
                  </a:cubicBezTo>
                  <a:cubicBezTo>
                    <a:pt x="283210" y="5080"/>
                    <a:pt x="294640" y="0"/>
                    <a:pt x="302260" y="1270"/>
                  </a:cubicBezTo>
                  <a:cubicBezTo>
                    <a:pt x="311150" y="2540"/>
                    <a:pt x="325120" y="26670"/>
                    <a:pt x="325120" y="26670"/>
                  </a:cubicBezTo>
                </a:path>
              </a:pathLst>
            </a:custGeom>
            <a:solidFill>
              <a:srgbClr val="0571D3"/>
            </a:solidFill>
            <a:ln cap="sq">
              <a:noFill/>
              <a:prstDash val="solid"/>
              <a:miter/>
            </a:ln>
          </p:spPr>
        </p:sp>
      </p:grpSp>
      <p:grpSp>
        <p:nvGrpSpPr>
          <p:cNvPr id="77" name="Group 77"/>
          <p:cNvGrpSpPr/>
          <p:nvPr/>
        </p:nvGrpSpPr>
        <p:grpSpPr>
          <a:xfrm>
            <a:off x="9878378" y="6915150"/>
            <a:ext cx="402908" cy="414338"/>
            <a:chOff x="0" y="0"/>
            <a:chExt cx="537210" cy="552450"/>
          </a:xfrm>
        </p:grpSpPr>
        <p:sp>
          <p:nvSpPr>
            <p:cNvPr id="78" name="Freeform 78"/>
            <p:cNvSpPr/>
            <p:nvPr/>
          </p:nvSpPr>
          <p:spPr>
            <a:xfrm>
              <a:off x="48260" y="46990"/>
              <a:ext cx="439420" cy="454660"/>
            </a:xfrm>
            <a:custGeom>
              <a:avLst/>
              <a:gdLst/>
              <a:ahLst/>
              <a:cxnLst/>
              <a:rect l="l" t="t" r="r" b="b"/>
              <a:pathLst>
                <a:path w="439420" h="454660">
                  <a:moveTo>
                    <a:pt x="426720" y="48260"/>
                  </a:moveTo>
                  <a:cubicBezTo>
                    <a:pt x="374650" y="92710"/>
                    <a:pt x="339090" y="182880"/>
                    <a:pt x="302260" y="226060"/>
                  </a:cubicBezTo>
                  <a:cubicBezTo>
                    <a:pt x="267970" y="265430"/>
                    <a:pt x="217170" y="292100"/>
                    <a:pt x="190500" y="320040"/>
                  </a:cubicBezTo>
                  <a:cubicBezTo>
                    <a:pt x="171450" y="340360"/>
                    <a:pt x="166370" y="363220"/>
                    <a:pt x="148590" y="375920"/>
                  </a:cubicBezTo>
                  <a:cubicBezTo>
                    <a:pt x="128270" y="389890"/>
                    <a:pt x="96520" y="386080"/>
                    <a:pt x="76200" y="398780"/>
                  </a:cubicBezTo>
                  <a:cubicBezTo>
                    <a:pt x="57150" y="412750"/>
                    <a:pt x="44450" y="450850"/>
                    <a:pt x="30480" y="453390"/>
                  </a:cubicBezTo>
                  <a:cubicBezTo>
                    <a:pt x="20320" y="454660"/>
                    <a:pt x="6350" y="445770"/>
                    <a:pt x="3810" y="438150"/>
                  </a:cubicBezTo>
                  <a:cubicBezTo>
                    <a:pt x="1270" y="430530"/>
                    <a:pt x="5080" y="412750"/>
                    <a:pt x="11430" y="408940"/>
                  </a:cubicBezTo>
                  <a:cubicBezTo>
                    <a:pt x="19050" y="403860"/>
                    <a:pt x="43180" y="407670"/>
                    <a:pt x="48260" y="414020"/>
                  </a:cubicBezTo>
                  <a:cubicBezTo>
                    <a:pt x="53340" y="421640"/>
                    <a:pt x="46990" y="444500"/>
                    <a:pt x="40640" y="449580"/>
                  </a:cubicBezTo>
                  <a:cubicBezTo>
                    <a:pt x="35560" y="454660"/>
                    <a:pt x="22860" y="454660"/>
                    <a:pt x="16510" y="452120"/>
                  </a:cubicBezTo>
                  <a:cubicBezTo>
                    <a:pt x="10160" y="448310"/>
                    <a:pt x="3810" y="440690"/>
                    <a:pt x="2540" y="433070"/>
                  </a:cubicBezTo>
                  <a:cubicBezTo>
                    <a:pt x="0" y="419100"/>
                    <a:pt x="10160" y="393700"/>
                    <a:pt x="24130" y="377190"/>
                  </a:cubicBezTo>
                  <a:cubicBezTo>
                    <a:pt x="45720" y="354330"/>
                    <a:pt x="115570" y="342900"/>
                    <a:pt x="130810" y="323850"/>
                  </a:cubicBezTo>
                  <a:cubicBezTo>
                    <a:pt x="138430" y="314960"/>
                    <a:pt x="133350" y="307340"/>
                    <a:pt x="139700" y="297180"/>
                  </a:cubicBezTo>
                  <a:cubicBezTo>
                    <a:pt x="156210" y="273050"/>
                    <a:pt x="220980" y="242570"/>
                    <a:pt x="257810" y="201930"/>
                  </a:cubicBezTo>
                  <a:cubicBezTo>
                    <a:pt x="299720" y="154940"/>
                    <a:pt x="336550" y="53340"/>
                    <a:pt x="370840" y="24130"/>
                  </a:cubicBezTo>
                  <a:cubicBezTo>
                    <a:pt x="388620" y="8890"/>
                    <a:pt x="410210" y="0"/>
                    <a:pt x="421640" y="3810"/>
                  </a:cubicBezTo>
                  <a:cubicBezTo>
                    <a:pt x="429260" y="5080"/>
                    <a:pt x="436880" y="13970"/>
                    <a:pt x="438150" y="21590"/>
                  </a:cubicBezTo>
                  <a:cubicBezTo>
                    <a:pt x="439420" y="29210"/>
                    <a:pt x="426720" y="48260"/>
                    <a:pt x="426720" y="48260"/>
                  </a:cubicBezTo>
                </a:path>
              </a:pathLst>
            </a:custGeom>
            <a:solidFill>
              <a:srgbClr val="0571D3"/>
            </a:solidFill>
            <a:ln cap="sq">
              <a:noFill/>
              <a:prstDash val="solid"/>
              <a:miter/>
            </a:ln>
          </p:spPr>
        </p:sp>
      </p:grpSp>
      <p:grpSp>
        <p:nvGrpSpPr>
          <p:cNvPr id="79" name="Group 79"/>
          <p:cNvGrpSpPr/>
          <p:nvPr/>
        </p:nvGrpSpPr>
        <p:grpSpPr>
          <a:xfrm>
            <a:off x="7755255" y="8483918"/>
            <a:ext cx="377190" cy="267653"/>
            <a:chOff x="0" y="0"/>
            <a:chExt cx="502920" cy="356870"/>
          </a:xfrm>
        </p:grpSpPr>
        <p:sp>
          <p:nvSpPr>
            <p:cNvPr id="80" name="Freeform 80"/>
            <p:cNvSpPr/>
            <p:nvPr/>
          </p:nvSpPr>
          <p:spPr>
            <a:xfrm>
              <a:off x="46990" y="49530"/>
              <a:ext cx="410210" cy="257810"/>
            </a:xfrm>
            <a:custGeom>
              <a:avLst/>
              <a:gdLst/>
              <a:ahLst/>
              <a:cxnLst/>
              <a:rect l="l" t="t" r="r" b="b"/>
              <a:pathLst>
                <a:path w="410210" h="257810">
                  <a:moveTo>
                    <a:pt x="372110" y="256540"/>
                  </a:moveTo>
                  <a:cubicBezTo>
                    <a:pt x="156210" y="100330"/>
                    <a:pt x="35560" y="74930"/>
                    <a:pt x="11430" y="46990"/>
                  </a:cubicBezTo>
                  <a:cubicBezTo>
                    <a:pt x="3810" y="36830"/>
                    <a:pt x="0" y="24130"/>
                    <a:pt x="3810" y="17780"/>
                  </a:cubicBezTo>
                  <a:cubicBezTo>
                    <a:pt x="7620" y="10160"/>
                    <a:pt x="30480" y="0"/>
                    <a:pt x="38100" y="3810"/>
                  </a:cubicBezTo>
                  <a:cubicBezTo>
                    <a:pt x="45720" y="7620"/>
                    <a:pt x="53340" y="30480"/>
                    <a:pt x="49530" y="39370"/>
                  </a:cubicBezTo>
                  <a:cubicBezTo>
                    <a:pt x="46990" y="45720"/>
                    <a:pt x="36830" y="52070"/>
                    <a:pt x="30480" y="52070"/>
                  </a:cubicBezTo>
                  <a:cubicBezTo>
                    <a:pt x="22860" y="53340"/>
                    <a:pt x="12700" y="49530"/>
                    <a:pt x="7620" y="43180"/>
                  </a:cubicBezTo>
                  <a:cubicBezTo>
                    <a:pt x="3810" y="36830"/>
                    <a:pt x="2540" y="19050"/>
                    <a:pt x="6350" y="12700"/>
                  </a:cubicBezTo>
                  <a:cubicBezTo>
                    <a:pt x="10160" y="6350"/>
                    <a:pt x="16510" y="2540"/>
                    <a:pt x="27940" y="1270"/>
                  </a:cubicBezTo>
                  <a:cubicBezTo>
                    <a:pt x="62230" y="0"/>
                    <a:pt x="184150" y="59690"/>
                    <a:pt x="250190" y="97790"/>
                  </a:cubicBezTo>
                  <a:cubicBezTo>
                    <a:pt x="308610" y="132080"/>
                    <a:pt x="388620" y="186690"/>
                    <a:pt x="403860" y="218440"/>
                  </a:cubicBezTo>
                  <a:cubicBezTo>
                    <a:pt x="410210" y="231140"/>
                    <a:pt x="410210" y="245110"/>
                    <a:pt x="405130" y="251460"/>
                  </a:cubicBezTo>
                  <a:cubicBezTo>
                    <a:pt x="400050" y="257810"/>
                    <a:pt x="372110" y="256540"/>
                    <a:pt x="372110" y="256540"/>
                  </a:cubicBezTo>
                </a:path>
              </a:pathLst>
            </a:custGeom>
            <a:solidFill>
              <a:srgbClr val="0571D3"/>
            </a:solidFill>
            <a:ln cap="sq">
              <a:noFill/>
              <a:prstDash val="solid"/>
              <a:miter/>
            </a:ln>
          </p:spPr>
        </p:sp>
      </p:grpSp>
      <p:grpSp>
        <p:nvGrpSpPr>
          <p:cNvPr id="81" name="Group 81"/>
          <p:cNvGrpSpPr/>
          <p:nvPr/>
        </p:nvGrpSpPr>
        <p:grpSpPr>
          <a:xfrm>
            <a:off x="7728585" y="8267700"/>
            <a:ext cx="140970" cy="331470"/>
            <a:chOff x="0" y="0"/>
            <a:chExt cx="187960" cy="441960"/>
          </a:xfrm>
        </p:grpSpPr>
        <p:sp>
          <p:nvSpPr>
            <p:cNvPr id="82" name="Freeform 82"/>
            <p:cNvSpPr/>
            <p:nvPr/>
          </p:nvSpPr>
          <p:spPr>
            <a:xfrm>
              <a:off x="46990" y="49530"/>
              <a:ext cx="104140" cy="341630"/>
            </a:xfrm>
            <a:custGeom>
              <a:avLst/>
              <a:gdLst/>
              <a:ahLst/>
              <a:cxnLst/>
              <a:rect l="l" t="t" r="r" b="b"/>
              <a:pathLst>
                <a:path w="104140" h="341630">
                  <a:moveTo>
                    <a:pt x="38100" y="314960"/>
                  </a:moveTo>
                  <a:cubicBezTo>
                    <a:pt x="30480" y="77470"/>
                    <a:pt x="0" y="48260"/>
                    <a:pt x="3810" y="27940"/>
                  </a:cubicBezTo>
                  <a:cubicBezTo>
                    <a:pt x="5080" y="15240"/>
                    <a:pt x="20320" y="2540"/>
                    <a:pt x="27940" y="1270"/>
                  </a:cubicBezTo>
                  <a:cubicBezTo>
                    <a:pt x="35560" y="0"/>
                    <a:pt x="45720" y="6350"/>
                    <a:pt x="49530" y="12700"/>
                  </a:cubicBezTo>
                  <a:cubicBezTo>
                    <a:pt x="53340" y="17780"/>
                    <a:pt x="55880" y="29210"/>
                    <a:pt x="52070" y="35560"/>
                  </a:cubicBezTo>
                  <a:cubicBezTo>
                    <a:pt x="48260" y="43180"/>
                    <a:pt x="34290" y="52070"/>
                    <a:pt x="26670" y="52070"/>
                  </a:cubicBezTo>
                  <a:cubicBezTo>
                    <a:pt x="19050" y="52070"/>
                    <a:pt x="8890" y="45720"/>
                    <a:pt x="6350" y="39370"/>
                  </a:cubicBezTo>
                  <a:cubicBezTo>
                    <a:pt x="2540" y="31750"/>
                    <a:pt x="5080" y="13970"/>
                    <a:pt x="11430" y="8890"/>
                  </a:cubicBezTo>
                  <a:cubicBezTo>
                    <a:pt x="17780" y="2540"/>
                    <a:pt x="36830" y="2540"/>
                    <a:pt x="48260" y="10160"/>
                  </a:cubicBezTo>
                  <a:cubicBezTo>
                    <a:pt x="66040" y="22860"/>
                    <a:pt x="81280" y="72390"/>
                    <a:pt x="88900" y="113030"/>
                  </a:cubicBezTo>
                  <a:cubicBezTo>
                    <a:pt x="99060" y="168910"/>
                    <a:pt x="104140" y="281940"/>
                    <a:pt x="88900" y="314960"/>
                  </a:cubicBezTo>
                  <a:cubicBezTo>
                    <a:pt x="82550" y="330200"/>
                    <a:pt x="68580" y="341630"/>
                    <a:pt x="59690" y="340360"/>
                  </a:cubicBezTo>
                  <a:cubicBezTo>
                    <a:pt x="52070" y="340360"/>
                    <a:pt x="38100" y="314960"/>
                    <a:pt x="38100" y="314960"/>
                  </a:cubicBezTo>
                </a:path>
              </a:pathLst>
            </a:custGeom>
            <a:solidFill>
              <a:srgbClr val="0571D3"/>
            </a:solidFill>
            <a:ln cap="sq">
              <a:noFill/>
              <a:prstDash val="solid"/>
              <a:miter/>
            </a:ln>
          </p:spPr>
        </p:sp>
      </p:grpSp>
      <p:grpSp>
        <p:nvGrpSpPr>
          <p:cNvPr id="83" name="Group 83"/>
          <p:cNvGrpSpPr/>
          <p:nvPr/>
        </p:nvGrpSpPr>
        <p:grpSpPr>
          <a:xfrm>
            <a:off x="7727632" y="8061007"/>
            <a:ext cx="227647" cy="277178"/>
            <a:chOff x="0" y="0"/>
            <a:chExt cx="303530" cy="369570"/>
          </a:xfrm>
        </p:grpSpPr>
        <p:sp>
          <p:nvSpPr>
            <p:cNvPr id="84" name="Freeform 84"/>
            <p:cNvSpPr/>
            <p:nvPr/>
          </p:nvSpPr>
          <p:spPr>
            <a:xfrm>
              <a:off x="50800" y="48260"/>
              <a:ext cx="201930" cy="271780"/>
            </a:xfrm>
            <a:custGeom>
              <a:avLst/>
              <a:gdLst/>
              <a:ahLst/>
              <a:cxnLst/>
              <a:rect l="l" t="t" r="r" b="b"/>
              <a:pathLst>
                <a:path w="201930" h="271780">
                  <a:moveTo>
                    <a:pt x="0" y="246380"/>
                  </a:moveTo>
                  <a:cubicBezTo>
                    <a:pt x="21590" y="156210"/>
                    <a:pt x="43180" y="127000"/>
                    <a:pt x="67310" y="99060"/>
                  </a:cubicBezTo>
                  <a:cubicBezTo>
                    <a:pt x="93980" y="66040"/>
                    <a:pt x="143510" y="10160"/>
                    <a:pt x="167640" y="2540"/>
                  </a:cubicBezTo>
                  <a:cubicBezTo>
                    <a:pt x="176530" y="0"/>
                    <a:pt x="185420" y="1270"/>
                    <a:pt x="190500" y="5080"/>
                  </a:cubicBezTo>
                  <a:cubicBezTo>
                    <a:pt x="196850" y="10160"/>
                    <a:pt x="201930" y="20320"/>
                    <a:pt x="201930" y="26670"/>
                  </a:cubicBezTo>
                  <a:cubicBezTo>
                    <a:pt x="201930" y="34290"/>
                    <a:pt x="195580" y="43180"/>
                    <a:pt x="190500" y="46990"/>
                  </a:cubicBezTo>
                  <a:cubicBezTo>
                    <a:pt x="184150" y="50800"/>
                    <a:pt x="172720" y="52070"/>
                    <a:pt x="166370" y="49530"/>
                  </a:cubicBezTo>
                  <a:cubicBezTo>
                    <a:pt x="160020" y="46990"/>
                    <a:pt x="152400" y="38100"/>
                    <a:pt x="151130" y="31750"/>
                  </a:cubicBezTo>
                  <a:cubicBezTo>
                    <a:pt x="149860" y="24130"/>
                    <a:pt x="152400" y="13970"/>
                    <a:pt x="157480" y="8890"/>
                  </a:cubicBezTo>
                  <a:cubicBezTo>
                    <a:pt x="163830" y="3810"/>
                    <a:pt x="181610" y="0"/>
                    <a:pt x="187960" y="3810"/>
                  </a:cubicBezTo>
                  <a:cubicBezTo>
                    <a:pt x="195580" y="8890"/>
                    <a:pt x="201930" y="25400"/>
                    <a:pt x="198120" y="39370"/>
                  </a:cubicBezTo>
                  <a:cubicBezTo>
                    <a:pt x="189230" y="69850"/>
                    <a:pt x="106680" y="118110"/>
                    <a:pt x="81280" y="158750"/>
                  </a:cubicBezTo>
                  <a:cubicBezTo>
                    <a:pt x="60960" y="193040"/>
                    <a:pt x="60960" y="247650"/>
                    <a:pt x="44450" y="262890"/>
                  </a:cubicBezTo>
                  <a:cubicBezTo>
                    <a:pt x="36830" y="270510"/>
                    <a:pt x="24130" y="271780"/>
                    <a:pt x="16510" y="269240"/>
                  </a:cubicBezTo>
                  <a:cubicBezTo>
                    <a:pt x="10160" y="266700"/>
                    <a:pt x="0" y="246380"/>
                    <a:pt x="0" y="246380"/>
                  </a:cubicBezTo>
                </a:path>
              </a:pathLst>
            </a:custGeom>
            <a:solidFill>
              <a:srgbClr val="0571D3"/>
            </a:solidFill>
            <a:ln cap="sq">
              <a:noFill/>
              <a:prstDash val="solid"/>
              <a:miter/>
            </a:ln>
          </p:spPr>
        </p:sp>
      </p:grpSp>
      <p:grpSp>
        <p:nvGrpSpPr>
          <p:cNvPr id="85" name="Group 85"/>
          <p:cNvGrpSpPr/>
          <p:nvPr/>
        </p:nvGrpSpPr>
        <p:grpSpPr>
          <a:xfrm>
            <a:off x="7840980" y="8060055"/>
            <a:ext cx="251460" cy="140970"/>
            <a:chOff x="0" y="0"/>
            <a:chExt cx="335280" cy="187960"/>
          </a:xfrm>
        </p:grpSpPr>
        <p:sp>
          <p:nvSpPr>
            <p:cNvPr id="86" name="Freeform 86"/>
            <p:cNvSpPr/>
            <p:nvPr/>
          </p:nvSpPr>
          <p:spPr>
            <a:xfrm>
              <a:off x="49530" y="50800"/>
              <a:ext cx="237490" cy="87630"/>
            </a:xfrm>
            <a:custGeom>
              <a:avLst/>
              <a:gdLst/>
              <a:ahLst/>
              <a:cxnLst/>
              <a:rect l="l" t="t" r="r" b="b"/>
              <a:pathLst>
                <a:path w="237490" h="87630">
                  <a:moveTo>
                    <a:pt x="26670" y="0"/>
                  </a:moveTo>
                  <a:cubicBezTo>
                    <a:pt x="148590" y="2540"/>
                    <a:pt x="152400" y="6350"/>
                    <a:pt x="163830" y="12700"/>
                  </a:cubicBezTo>
                  <a:cubicBezTo>
                    <a:pt x="181610" y="20320"/>
                    <a:pt x="226060" y="33020"/>
                    <a:pt x="233680" y="48260"/>
                  </a:cubicBezTo>
                  <a:cubicBezTo>
                    <a:pt x="237490" y="57150"/>
                    <a:pt x="233680" y="72390"/>
                    <a:pt x="228600" y="77470"/>
                  </a:cubicBezTo>
                  <a:cubicBezTo>
                    <a:pt x="223520" y="83820"/>
                    <a:pt x="212090" y="87630"/>
                    <a:pt x="205740" y="85090"/>
                  </a:cubicBezTo>
                  <a:cubicBezTo>
                    <a:pt x="198120" y="81280"/>
                    <a:pt x="184150" y="60960"/>
                    <a:pt x="186690" y="53340"/>
                  </a:cubicBezTo>
                  <a:cubicBezTo>
                    <a:pt x="189230" y="44450"/>
                    <a:pt x="210820" y="33020"/>
                    <a:pt x="218440" y="35560"/>
                  </a:cubicBezTo>
                  <a:cubicBezTo>
                    <a:pt x="227330" y="38100"/>
                    <a:pt x="237490" y="60960"/>
                    <a:pt x="234950" y="68580"/>
                  </a:cubicBezTo>
                  <a:cubicBezTo>
                    <a:pt x="232410" y="76200"/>
                    <a:pt x="219710" y="83820"/>
                    <a:pt x="208280" y="85090"/>
                  </a:cubicBezTo>
                  <a:cubicBezTo>
                    <a:pt x="190500" y="86360"/>
                    <a:pt x="163830" y="57150"/>
                    <a:pt x="135890" y="50800"/>
                  </a:cubicBezTo>
                  <a:cubicBezTo>
                    <a:pt x="101600" y="41910"/>
                    <a:pt x="34290" y="59690"/>
                    <a:pt x="13970" y="46990"/>
                  </a:cubicBezTo>
                  <a:cubicBezTo>
                    <a:pt x="5080" y="41910"/>
                    <a:pt x="0" y="29210"/>
                    <a:pt x="1270" y="21590"/>
                  </a:cubicBezTo>
                  <a:cubicBezTo>
                    <a:pt x="2540" y="13970"/>
                    <a:pt x="26670" y="0"/>
                    <a:pt x="26670" y="0"/>
                  </a:cubicBezTo>
                </a:path>
              </a:pathLst>
            </a:custGeom>
            <a:solidFill>
              <a:srgbClr val="0571D3"/>
            </a:solidFill>
            <a:ln cap="sq">
              <a:noFill/>
              <a:prstDash val="solid"/>
              <a:miter/>
            </a:ln>
          </p:spPr>
        </p:sp>
      </p:grpSp>
      <p:grpSp>
        <p:nvGrpSpPr>
          <p:cNvPr id="87" name="Group 87"/>
          <p:cNvGrpSpPr/>
          <p:nvPr/>
        </p:nvGrpSpPr>
        <p:grpSpPr>
          <a:xfrm>
            <a:off x="8014335" y="8085772"/>
            <a:ext cx="260985" cy="166688"/>
            <a:chOff x="0" y="0"/>
            <a:chExt cx="347980" cy="222250"/>
          </a:xfrm>
        </p:grpSpPr>
        <p:sp>
          <p:nvSpPr>
            <p:cNvPr id="88" name="Freeform 88"/>
            <p:cNvSpPr/>
            <p:nvPr/>
          </p:nvSpPr>
          <p:spPr>
            <a:xfrm>
              <a:off x="49530" y="50800"/>
              <a:ext cx="248920" cy="121920"/>
            </a:xfrm>
            <a:custGeom>
              <a:avLst/>
              <a:gdLst/>
              <a:ahLst/>
              <a:cxnLst/>
              <a:rect l="l" t="t" r="r" b="b"/>
              <a:pathLst>
                <a:path w="248920" h="121920">
                  <a:moveTo>
                    <a:pt x="26670" y="0"/>
                  </a:moveTo>
                  <a:cubicBezTo>
                    <a:pt x="156210" y="22860"/>
                    <a:pt x="232410" y="58420"/>
                    <a:pt x="243840" y="81280"/>
                  </a:cubicBezTo>
                  <a:cubicBezTo>
                    <a:pt x="248920" y="91440"/>
                    <a:pt x="246380" y="106680"/>
                    <a:pt x="241300" y="111760"/>
                  </a:cubicBezTo>
                  <a:cubicBezTo>
                    <a:pt x="234950" y="118110"/>
                    <a:pt x="217170" y="121920"/>
                    <a:pt x="210820" y="116840"/>
                  </a:cubicBezTo>
                  <a:cubicBezTo>
                    <a:pt x="203200" y="113030"/>
                    <a:pt x="196850" y="88900"/>
                    <a:pt x="200660" y="81280"/>
                  </a:cubicBezTo>
                  <a:cubicBezTo>
                    <a:pt x="204470" y="74930"/>
                    <a:pt x="228600" y="69850"/>
                    <a:pt x="236220" y="73660"/>
                  </a:cubicBezTo>
                  <a:cubicBezTo>
                    <a:pt x="243840" y="77470"/>
                    <a:pt x="248920" y="95250"/>
                    <a:pt x="246380" y="102870"/>
                  </a:cubicBezTo>
                  <a:cubicBezTo>
                    <a:pt x="243840" y="110490"/>
                    <a:pt x="233680" y="119380"/>
                    <a:pt x="220980" y="120650"/>
                  </a:cubicBezTo>
                  <a:cubicBezTo>
                    <a:pt x="194310" y="121920"/>
                    <a:pt x="124460" y="60960"/>
                    <a:pt x="85090" y="50800"/>
                  </a:cubicBezTo>
                  <a:cubicBezTo>
                    <a:pt x="58420" y="43180"/>
                    <a:pt x="27940" y="55880"/>
                    <a:pt x="13970" y="48260"/>
                  </a:cubicBezTo>
                  <a:cubicBezTo>
                    <a:pt x="6350" y="41910"/>
                    <a:pt x="0" y="30480"/>
                    <a:pt x="1270" y="22860"/>
                  </a:cubicBezTo>
                  <a:cubicBezTo>
                    <a:pt x="2540" y="13970"/>
                    <a:pt x="26670" y="0"/>
                    <a:pt x="26670" y="0"/>
                  </a:cubicBezTo>
                </a:path>
              </a:pathLst>
            </a:custGeom>
            <a:solidFill>
              <a:srgbClr val="0571D3"/>
            </a:solidFill>
            <a:ln cap="sq">
              <a:noFill/>
              <a:prstDash val="solid"/>
              <a:miter/>
            </a:ln>
          </p:spPr>
        </p:sp>
      </p:grpSp>
      <p:grpSp>
        <p:nvGrpSpPr>
          <p:cNvPr id="89" name="Group 89"/>
          <p:cNvGrpSpPr/>
          <p:nvPr/>
        </p:nvGrpSpPr>
        <p:grpSpPr>
          <a:xfrm>
            <a:off x="8155305" y="8131493"/>
            <a:ext cx="518160" cy="355282"/>
            <a:chOff x="0" y="0"/>
            <a:chExt cx="690880" cy="473710"/>
          </a:xfrm>
        </p:grpSpPr>
        <p:sp>
          <p:nvSpPr>
            <p:cNvPr id="90" name="Freeform 90"/>
            <p:cNvSpPr/>
            <p:nvPr/>
          </p:nvSpPr>
          <p:spPr>
            <a:xfrm>
              <a:off x="46990" y="50800"/>
              <a:ext cx="595630" cy="374650"/>
            </a:xfrm>
            <a:custGeom>
              <a:avLst/>
              <a:gdLst/>
              <a:ahLst/>
              <a:cxnLst/>
              <a:rect l="l" t="t" r="r" b="b"/>
              <a:pathLst>
                <a:path w="595630" h="374650">
                  <a:moveTo>
                    <a:pt x="36830" y="0"/>
                  </a:moveTo>
                  <a:cubicBezTo>
                    <a:pt x="320040" y="158750"/>
                    <a:pt x="347980" y="187960"/>
                    <a:pt x="393700" y="217170"/>
                  </a:cubicBezTo>
                  <a:cubicBezTo>
                    <a:pt x="449580" y="254000"/>
                    <a:pt x="561340" y="295910"/>
                    <a:pt x="584200" y="325120"/>
                  </a:cubicBezTo>
                  <a:cubicBezTo>
                    <a:pt x="591820" y="336550"/>
                    <a:pt x="595630" y="347980"/>
                    <a:pt x="591820" y="355600"/>
                  </a:cubicBezTo>
                  <a:cubicBezTo>
                    <a:pt x="588010" y="363220"/>
                    <a:pt x="565150" y="372110"/>
                    <a:pt x="557530" y="368300"/>
                  </a:cubicBezTo>
                  <a:cubicBezTo>
                    <a:pt x="549910" y="364490"/>
                    <a:pt x="542290" y="341630"/>
                    <a:pt x="546100" y="334010"/>
                  </a:cubicBezTo>
                  <a:cubicBezTo>
                    <a:pt x="549910" y="326390"/>
                    <a:pt x="574040" y="320040"/>
                    <a:pt x="581660" y="323850"/>
                  </a:cubicBezTo>
                  <a:cubicBezTo>
                    <a:pt x="588010" y="327660"/>
                    <a:pt x="594360" y="344170"/>
                    <a:pt x="593090" y="353060"/>
                  </a:cubicBezTo>
                  <a:cubicBezTo>
                    <a:pt x="590550" y="360680"/>
                    <a:pt x="581660" y="370840"/>
                    <a:pt x="567690" y="370840"/>
                  </a:cubicBezTo>
                  <a:cubicBezTo>
                    <a:pt x="504190" y="374650"/>
                    <a:pt x="49530" y="101600"/>
                    <a:pt x="8890" y="41910"/>
                  </a:cubicBezTo>
                  <a:cubicBezTo>
                    <a:pt x="0" y="27940"/>
                    <a:pt x="0" y="15240"/>
                    <a:pt x="3810" y="7620"/>
                  </a:cubicBezTo>
                  <a:cubicBezTo>
                    <a:pt x="8890" y="1270"/>
                    <a:pt x="36830" y="0"/>
                    <a:pt x="36830" y="0"/>
                  </a:cubicBezTo>
                </a:path>
              </a:pathLst>
            </a:custGeom>
            <a:solidFill>
              <a:srgbClr val="0571D3"/>
            </a:solidFill>
            <a:ln cap="sq">
              <a:noFill/>
              <a:prstDash val="solid"/>
              <a:miter/>
            </a:ln>
          </p:spPr>
        </p:sp>
      </p:grpSp>
      <p:grpSp>
        <p:nvGrpSpPr>
          <p:cNvPr id="91" name="Group 91"/>
          <p:cNvGrpSpPr/>
          <p:nvPr/>
        </p:nvGrpSpPr>
        <p:grpSpPr>
          <a:xfrm>
            <a:off x="8604885" y="8382000"/>
            <a:ext cx="346710" cy="207645"/>
            <a:chOff x="0" y="0"/>
            <a:chExt cx="462280" cy="276860"/>
          </a:xfrm>
        </p:grpSpPr>
        <p:sp>
          <p:nvSpPr>
            <p:cNvPr id="92" name="Freeform 92"/>
            <p:cNvSpPr/>
            <p:nvPr/>
          </p:nvSpPr>
          <p:spPr>
            <a:xfrm>
              <a:off x="46990" y="50800"/>
              <a:ext cx="364490" cy="180340"/>
            </a:xfrm>
            <a:custGeom>
              <a:avLst/>
              <a:gdLst/>
              <a:ahLst/>
              <a:cxnLst/>
              <a:rect l="l" t="t" r="r" b="b"/>
              <a:pathLst>
                <a:path w="364490" h="180340">
                  <a:moveTo>
                    <a:pt x="35560" y="0"/>
                  </a:moveTo>
                  <a:cubicBezTo>
                    <a:pt x="222250" y="63500"/>
                    <a:pt x="332740" y="100330"/>
                    <a:pt x="354330" y="129540"/>
                  </a:cubicBezTo>
                  <a:cubicBezTo>
                    <a:pt x="363220" y="142240"/>
                    <a:pt x="363220" y="160020"/>
                    <a:pt x="358140" y="166370"/>
                  </a:cubicBezTo>
                  <a:cubicBezTo>
                    <a:pt x="353060" y="172720"/>
                    <a:pt x="334010" y="176530"/>
                    <a:pt x="327660" y="172720"/>
                  </a:cubicBezTo>
                  <a:cubicBezTo>
                    <a:pt x="320040" y="168910"/>
                    <a:pt x="312420" y="146050"/>
                    <a:pt x="316230" y="138430"/>
                  </a:cubicBezTo>
                  <a:cubicBezTo>
                    <a:pt x="320040" y="130810"/>
                    <a:pt x="344170" y="125730"/>
                    <a:pt x="351790" y="128270"/>
                  </a:cubicBezTo>
                  <a:cubicBezTo>
                    <a:pt x="358140" y="130810"/>
                    <a:pt x="364490" y="142240"/>
                    <a:pt x="363220" y="148590"/>
                  </a:cubicBezTo>
                  <a:cubicBezTo>
                    <a:pt x="363220" y="157480"/>
                    <a:pt x="355600" y="171450"/>
                    <a:pt x="346710" y="173990"/>
                  </a:cubicBezTo>
                  <a:cubicBezTo>
                    <a:pt x="331470" y="180340"/>
                    <a:pt x="298450" y="163830"/>
                    <a:pt x="270510" y="152400"/>
                  </a:cubicBezTo>
                  <a:cubicBezTo>
                    <a:pt x="229870" y="137160"/>
                    <a:pt x="177800" y="97790"/>
                    <a:pt x="132080" y="80010"/>
                  </a:cubicBezTo>
                  <a:cubicBezTo>
                    <a:pt x="91440" y="63500"/>
                    <a:pt x="29210" y="62230"/>
                    <a:pt x="11430" y="43180"/>
                  </a:cubicBezTo>
                  <a:cubicBezTo>
                    <a:pt x="2540" y="34290"/>
                    <a:pt x="0" y="17780"/>
                    <a:pt x="3810" y="11430"/>
                  </a:cubicBezTo>
                  <a:cubicBezTo>
                    <a:pt x="8890" y="3810"/>
                    <a:pt x="35560" y="0"/>
                    <a:pt x="35560" y="0"/>
                  </a:cubicBezTo>
                </a:path>
              </a:pathLst>
            </a:custGeom>
            <a:solidFill>
              <a:srgbClr val="0571D3"/>
            </a:solidFill>
            <a:ln cap="sq">
              <a:noFill/>
              <a:prstDash val="solid"/>
              <a:miter/>
            </a:ln>
          </p:spPr>
        </p:sp>
      </p:grpSp>
      <p:grpSp>
        <p:nvGrpSpPr>
          <p:cNvPr id="93" name="Group 93"/>
          <p:cNvGrpSpPr/>
          <p:nvPr/>
        </p:nvGrpSpPr>
        <p:grpSpPr>
          <a:xfrm>
            <a:off x="8837295" y="8475345"/>
            <a:ext cx="296228" cy="132398"/>
            <a:chOff x="0" y="0"/>
            <a:chExt cx="394970" cy="176530"/>
          </a:xfrm>
        </p:grpSpPr>
        <p:sp>
          <p:nvSpPr>
            <p:cNvPr id="94" name="Freeform 94"/>
            <p:cNvSpPr/>
            <p:nvPr/>
          </p:nvSpPr>
          <p:spPr>
            <a:xfrm>
              <a:off x="49530" y="50800"/>
              <a:ext cx="295910" cy="80010"/>
            </a:xfrm>
            <a:custGeom>
              <a:avLst/>
              <a:gdLst/>
              <a:ahLst/>
              <a:cxnLst/>
              <a:rect l="l" t="t" r="r" b="b"/>
              <a:pathLst>
                <a:path w="295910" h="80010">
                  <a:moveTo>
                    <a:pt x="25400" y="0"/>
                  </a:moveTo>
                  <a:cubicBezTo>
                    <a:pt x="198120" y="5080"/>
                    <a:pt x="255270" y="12700"/>
                    <a:pt x="276860" y="25400"/>
                  </a:cubicBezTo>
                  <a:cubicBezTo>
                    <a:pt x="285750" y="30480"/>
                    <a:pt x="292100" y="35560"/>
                    <a:pt x="293370" y="41910"/>
                  </a:cubicBezTo>
                  <a:cubicBezTo>
                    <a:pt x="294640" y="49530"/>
                    <a:pt x="288290" y="66040"/>
                    <a:pt x="281940" y="71120"/>
                  </a:cubicBezTo>
                  <a:cubicBezTo>
                    <a:pt x="274320" y="74930"/>
                    <a:pt x="257810" y="72390"/>
                    <a:pt x="251460" y="67310"/>
                  </a:cubicBezTo>
                  <a:cubicBezTo>
                    <a:pt x="245110" y="62230"/>
                    <a:pt x="241300" y="52070"/>
                    <a:pt x="243840" y="44450"/>
                  </a:cubicBezTo>
                  <a:cubicBezTo>
                    <a:pt x="245110" y="36830"/>
                    <a:pt x="257810" y="25400"/>
                    <a:pt x="265430" y="24130"/>
                  </a:cubicBezTo>
                  <a:cubicBezTo>
                    <a:pt x="273050" y="22860"/>
                    <a:pt x="283210" y="26670"/>
                    <a:pt x="288290" y="33020"/>
                  </a:cubicBezTo>
                  <a:cubicBezTo>
                    <a:pt x="292100" y="38100"/>
                    <a:pt x="295910" y="49530"/>
                    <a:pt x="293370" y="55880"/>
                  </a:cubicBezTo>
                  <a:cubicBezTo>
                    <a:pt x="290830" y="63500"/>
                    <a:pt x="280670" y="71120"/>
                    <a:pt x="267970" y="73660"/>
                  </a:cubicBezTo>
                  <a:cubicBezTo>
                    <a:pt x="245110" y="80010"/>
                    <a:pt x="196850" y="55880"/>
                    <a:pt x="157480" y="50800"/>
                  </a:cubicBezTo>
                  <a:cubicBezTo>
                    <a:pt x="114300" y="46990"/>
                    <a:pt x="43180" y="63500"/>
                    <a:pt x="20320" y="50800"/>
                  </a:cubicBezTo>
                  <a:cubicBezTo>
                    <a:pt x="7620" y="44450"/>
                    <a:pt x="0" y="30480"/>
                    <a:pt x="1270" y="22860"/>
                  </a:cubicBezTo>
                  <a:cubicBezTo>
                    <a:pt x="1270" y="13970"/>
                    <a:pt x="25400" y="0"/>
                    <a:pt x="25400" y="0"/>
                  </a:cubicBezTo>
                </a:path>
              </a:pathLst>
            </a:custGeom>
            <a:solidFill>
              <a:srgbClr val="0571D3"/>
            </a:solidFill>
            <a:ln cap="sq">
              <a:noFill/>
              <a:prstDash val="solid"/>
              <a:miter/>
            </a:ln>
          </p:spPr>
        </p:sp>
      </p:grpSp>
      <p:grpSp>
        <p:nvGrpSpPr>
          <p:cNvPr id="95" name="Group 95"/>
          <p:cNvGrpSpPr/>
          <p:nvPr/>
        </p:nvGrpSpPr>
        <p:grpSpPr>
          <a:xfrm>
            <a:off x="8689657" y="8511540"/>
            <a:ext cx="267653" cy="520065"/>
            <a:chOff x="0" y="0"/>
            <a:chExt cx="356870" cy="693420"/>
          </a:xfrm>
        </p:grpSpPr>
        <p:sp>
          <p:nvSpPr>
            <p:cNvPr id="96" name="Freeform 96"/>
            <p:cNvSpPr/>
            <p:nvPr/>
          </p:nvSpPr>
          <p:spPr>
            <a:xfrm>
              <a:off x="49530" y="46990"/>
              <a:ext cx="259080" cy="596900"/>
            </a:xfrm>
            <a:custGeom>
              <a:avLst/>
              <a:gdLst/>
              <a:ahLst/>
              <a:cxnLst/>
              <a:rect l="l" t="t" r="r" b="b"/>
              <a:pathLst>
                <a:path w="259080" h="596900">
                  <a:moveTo>
                    <a:pt x="256540" y="40640"/>
                  </a:moveTo>
                  <a:cubicBezTo>
                    <a:pt x="156210" y="292100"/>
                    <a:pt x="158750" y="351790"/>
                    <a:pt x="138430" y="408940"/>
                  </a:cubicBezTo>
                  <a:cubicBezTo>
                    <a:pt x="118110" y="468630"/>
                    <a:pt x="73660" y="558800"/>
                    <a:pt x="48260" y="582930"/>
                  </a:cubicBezTo>
                  <a:cubicBezTo>
                    <a:pt x="39370" y="591820"/>
                    <a:pt x="27940" y="596900"/>
                    <a:pt x="20320" y="595630"/>
                  </a:cubicBezTo>
                  <a:cubicBezTo>
                    <a:pt x="12700" y="591820"/>
                    <a:pt x="0" y="571500"/>
                    <a:pt x="2540" y="562610"/>
                  </a:cubicBezTo>
                  <a:cubicBezTo>
                    <a:pt x="5080" y="554990"/>
                    <a:pt x="26670" y="543560"/>
                    <a:pt x="34290" y="546100"/>
                  </a:cubicBezTo>
                  <a:cubicBezTo>
                    <a:pt x="43180" y="548640"/>
                    <a:pt x="53340" y="572770"/>
                    <a:pt x="49530" y="580390"/>
                  </a:cubicBezTo>
                  <a:cubicBezTo>
                    <a:pt x="46990" y="588010"/>
                    <a:pt x="24130" y="596900"/>
                    <a:pt x="15240" y="593090"/>
                  </a:cubicBezTo>
                  <a:cubicBezTo>
                    <a:pt x="7620" y="590550"/>
                    <a:pt x="1270" y="579120"/>
                    <a:pt x="1270" y="566420"/>
                  </a:cubicBezTo>
                  <a:cubicBezTo>
                    <a:pt x="1270" y="529590"/>
                    <a:pt x="80010" y="430530"/>
                    <a:pt x="100330" y="367030"/>
                  </a:cubicBezTo>
                  <a:cubicBezTo>
                    <a:pt x="118110" y="314960"/>
                    <a:pt x="113030" y="265430"/>
                    <a:pt x="127000" y="215900"/>
                  </a:cubicBezTo>
                  <a:cubicBezTo>
                    <a:pt x="140970" y="163830"/>
                    <a:pt x="165100" y="100330"/>
                    <a:pt x="185420" y="60960"/>
                  </a:cubicBezTo>
                  <a:cubicBezTo>
                    <a:pt x="199390" y="36830"/>
                    <a:pt x="212090" y="8890"/>
                    <a:pt x="226060" y="3810"/>
                  </a:cubicBezTo>
                  <a:cubicBezTo>
                    <a:pt x="234950" y="0"/>
                    <a:pt x="248920" y="5080"/>
                    <a:pt x="254000" y="11430"/>
                  </a:cubicBezTo>
                  <a:cubicBezTo>
                    <a:pt x="259080" y="17780"/>
                    <a:pt x="256540" y="40640"/>
                    <a:pt x="256540" y="40640"/>
                  </a:cubicBezTo>
                </a:path>
              </a:pathLst>
            </a:custGeom>
            <a:solidFill>
              <a:srgbClr val="0571D3"/>
            </a:solidFill>
            <a:ln cap="sq">
              <a:noFill/>
              <a:prstDash val="solid"/>
              <a:miter/>
            </a:ln>
          </p:spPr>
        </p:sp>
      </p:grpSp>
      <p:grpSp>
        <p:nvGrpSpPr>
          <p:cNvPr id="97" name="Group 97"/>
          <p:cNvGrpSpPr/>
          <p:nvPr/>
        </p:nvGrpSpPr>
        <p:grpSpPr>
          <a:xfrm>
            <a:off x="8611552" y="8917305"/>
            <a:ext cx="192405" cy="331470"/>
            <a:chOff x="0" y="0"/>
            <a:chExt cx="256540" cy="441960"/>
          </a:xfrm>
        </p:grpSpPr>
        <p:sp>
          <p:nvSpPr>
            <p:cNvPr id="98" name="Freeform 98"/>
            <p:cNvSpPr/>
            <p:nvPr/>
          </p:nvSpPr>
          <p:spPr>
            <a:xfrm>
              <a:off x="49530" y="49530"/>
              <a:ext cx="156210" cy="342900"/>
            </a:xfrm>
            <a:custGeom>
              <a:avLst/>
              <a:gdLst/>
              <a:ahLst/>
              <a:cxnLst/>
              <a:rect l="l" t="t" r="r" b="b"/>
              <a:pathLst>
                <a:path w="156210" h="342900">
                  <a:moveTo>
                    <a:pt x="156210" y="26670"/>
                  </a:moveTo>
                  <a:cubicBezTo>
                    <a:pt x="148590" y="143510"/>
                    <a:pt x="132080" y="172720"/>
                    <a:pt x="115570" y="205740"/>
                  </a:cubicBezTo>
                  <a:cubicBezTo>
                    <a:pt x="96520" y="245110"/>
                    <a:pt x="66040" y="314960"/>
                    <a:pt x="45720" y="332740"/>
                  </a:cubicBezTo>
                  <a:cubicBezTo>
                    <a:pt x="38100" y="339090"/>
                    <a:pt x="30480" y="341630"/>
                    <a:pt x="24130" y="340360"/>
                  </a:cubicBezTo>
                  <a:cubicBezTo>
                    <a:pt x="16510" y="340360"/>
                    <a:pt x="6350" y="334010"/>
                    <a:pt x="3810" y="327660"/>
                  </a:cubicBezTo>
                  <a:cubicBezTo>
                    <a:pt x="1270" y="320040"/>
                    <a:pt x="3810" y="302260"/>
                    <a:pt x="8890" y="297180"/>
                  </a:cubicBezTo>
                  <a:cubicBezTo>
                    <a:pt x="13970" y="292100"/>
                    <a:pt x="25400" y="288290"/>
                    <a:pt x="33020" y="290830"/>
                  </a:cubicBezTo>
                  <a:cubicBezTo>
                    <a:pt x="40640" y="293370"/>
                    <a:pt x="50800" y="306070"/>
                    <a:pt x="52070" y="314960"/>
                  </a:cubicBezTo>
                  <a:cubicBezTo>
                    <a:pt x="53340" y="321310"/>
                    <a:pt x="46990" y="331470"/>
                    <a:pt x="41910" y="335280"/>
                  </a:cubicBezTo>
                  <a:cubicBezTo>
                    <a:pt x="35560" y="340360"/>
                    <a:pt x="25400" y="342900"/>
                    <a:pt x="17780" y="339090"/>
                  </a:cubicBezTo>
                  <a:cubicBezTo>
                    <a:pt x="11430" y="336550"/>
                    <a:pt x="2540" y="326390"/>
                    <a:pt x="1270" y="313690"/>
                  </a:cubicBezTo>
                  <a:cubicBezTo>
                    <a:pt x="0" y="278130"/>
                    <a:pt x="91440" y="166370"/>
                    <a:pt x="105410" y="109220"/>
                  </a:cubicBezTo>
                  <a:cubicBezTo>
                    <a:pt x="115570" y="72390"/>
                    <a:pt x="97790" y="31750"/>
                    <a:pt x="107950" y="15240"/>
                  </a:cubicBezTo>
                  <a:cubicBezTo>
                    <a:pt x="114300" y="6350"/>
                    <a:pt x="125730" y="0"/>
                    <a:pt x="133350" y="1270"/>
                  </a:cubicBezTo>
                  <a:cubicBezTo>
                    <a:pt x="142240" y="2540"/>
                    <a:pt x="156210" y="26670"/>
                    <a:pt x="156210" y="26670"/>
                  </a:cubicBezTo>
                </a:path>
              </a:pathLst>
            </a:custGeom>
            <a:solidFill>
              <a:srgbClr val="0571D3"/>
            </a:solidFill>
            <a:ln cap="sq">
              <a:noFill/>
              <a:prstDash val="solid"/>
              <a:miter/>
            </a:ln>
          </p:spPr>
        </p:sp>
      </p:grpSp>
      <p:grpSp>
        <p:nvGrpSpPr>
          <p:cNvPr id="99" name="Group 99"/>
          <p:cNvGrpSpPr/>
          <p:nvPr/>
        </p:nvGrpSpPr>
        <p:grpSpPr>
          <a:xfrm>
            <a:off x="10587038" y="8364855"/>
            <a:ext cx="313372" cy="257175"/>
            <a:chOff x="0" y="0"/>
            <a:chExt cx="417830" cy="342900"/>
          </a:xfrm>
        </p:grpSpPr>
        <p:sp>
          <p:nvSpPr>
            <p:cNvPr id="100" name="Freeform 100"/>
            <p:cNvSpPr/>
            <p:nvPr/>
          </p:nvSpPr>
          <p:spPr>
            <a:xfrm>
              <a:off x="50800" y="49530"/>
              <a:ext cx="316230" cy="246380"/>
            </a:xfrm>
            <a:custGeom>
              <a:avLst/>
              <a:gdLst/>
              <a:ahLst/>
              <a:cxnLst/>
              <a:rect l="l" t="t" r="r" b="b"/>
              <a:pathLst>
                <a:path w="316230" h="246380">
                  <a:moveTo>
                    <a:pt x="0" y="214630"/>
                  </a:moveTo>
                  <a:cubicBezTo>
                    <a:pt x="83820" y="49530"/>
                    <a:pt x="134620" y="1270"/>
                    <a:pt x="158750" y="1270"/>
                  </a:cubicBezTo>
                  <a:cubicBezTo>
                    <a:pt x="171450" y="1270"/>
                    <a:pt x="182880" y="11430"/>
                    <a:pt x="187960" y="25400"/>
                  </a:cubicBezTo>
                  <a:cubicBezTo>
                    <a:pt x="199390" y="52070"/>
                    <a:pt x="189230" y="167640"/>
                    <a:pt x="176530" y="171450"/>
                  </a:cubicBezTo>
                  <a:cubicBezTo>
                    <a:pt x="171450" y="173990"/>
                    <a:pt x="153670" y="156210"/>
                    <a:pt x="156210" y="149860"/>
                  </a:cubicBezTo>
                  <a:cubicBezTo>
                    <a:pt x="160020" y="138430"/>
                    <a:pt x="274320" y="127000"/>
                    <a:pt x="298450" y="138430"/>
                  </a:cubicBezTo>
                  <a:cubicBezTo>
                    <a:pt x="309880" y="143510"/>
                    <a:pt x="316230" y="156210"/>
                    <a:pt x="316230" y="163830"/>
                  </a:cubicBezTo>
                  <a:cubicBezTo>
                    <a:pt x="314960" y="172720"/>
                    <a:pt x="303530" y="186690"/>
                    <a:pt x="295910" y="187960"/>
                  </a:cubicBezTo>
                  <a:cubicBezTo>
                    <a:pt x="287020" y="189230"/>
                    <a:pt x="267970" y="175260"/>
                    <a:pt x="265430" y="166370"/>
                  </a:cubicBezTo>
                  <a:cubicBezTo>
                    <a:pt x="262890" y="160020"/>
                    <a:pt x="267970" y="148590"/>
                    <a:pt x="273050" y="144780"/>
                  </a:cubicBezTo>
                  <a:cubicBezTo>
                    <a:pt x="278130" y="139700"/>
                    <a:pt x="289560" y="135890"/>
                    <a:pt x="295910" y="138430"/>
                  </a:cubicBezTo>
                  <a:cubicBezTo>
                    <a:pt x="303530" y="140970"/>
                    <a:pt x="316230" y="161290"/>
                    <a:pt x="314960" y="170180"/>
                  </a:cubicBezTo>
                  <a:cubicBezTo>
                    <a:pt x="313690" y="177800"/>
                    <a:pt x="300990" y="185420"/>
                    <a:pt x="290830" y="187960"/>
                  </a:cubicBezTo>
                  <a:cubicBezTo>
                    <a:pt x="273050" y="193040"/>
                    <a:pt x="240030" y="175260"/>
                    <a:pt x="219710" y="179070"/>
                  </a:cubicBezTo>
                  <a:cubicBezTo>
                    <a:pt x="203200" y="181610"/>
                    <a:pt x="191770" y="196850"/>
                    <a:pt x="179070" y="199390"/>
                  </a:cubicBezTo>
                  <a:cubicBezTo>
                    <a:pt x="168910" y="201930"/>
                    <a:pt x="156210" y="201930"/>
                    <a:pt x="147320" y="196850"/>
                  </a:cubicBezTo>
                  <a:cubicBezTo>
                    <a:pt x="137160" y="189230"/>
                    <a:pt x="130810" y="173990"/>
                    <a:pt x="125730" y="157480"/>
                  </a:cubicBezTo>
                  <a:cubicBezTo>
                    <a:pt x="120650" y="135890"/>
                    <a:pt x="123190" y="100330"/>
                    <a:pt x="125730" y="76200"/>
                  </a:cubicBezTo>
                  <a:cubicBezTo>
                    <a:pt x="128270" y="53340"/>
                    <a:pt x="132080" y="27940"/>
                    <a:pt x="139700" y="15240"/>
                  </a:cubicBezTo>
                  <a:cubicBezTo>
                    <a:pt x="144780" y="7620"/>
                    <a:pt x="151130" y="2540"/>
                    <a:pt x="158750" y="1270"/>
                  </a:cubicBezTo>
                  <a:cubicBezTo>
                    <a:pt x="165100" y="0"/>
                    <a:pt x="176530" y="3810"/>
                    <a:pt x="180340" y="8890"/>
                  </a:cubicBezTo>
                  <a:cubicBezTo>
                    <a:pt x="185420" y="13970"/>
                    <a:pt x="190500" y="21590"/>
                    <a:pt x="187960" y="30480"/>
                  </a:cubicBezTo>
                  <a:cubicBezTo>
                    <a:pt x="181610" y="52070"/>
                    <a:pt x="118110" y="82550"/>
                    <a:pt x="93980" y="115570"/>
                  </a:cubicBezTo>
                  <a:cubicBezTo>
                    <a:pt x="69850" y="151130"/>
                    <a:pt x="63500" y="222250"/>
                    <a:pt x="43180" y="237490"/>
                  </a:cubicBezTo>
                  <a:cubicBezTo>
                    <a:pt x="33020" y="245110"/>
                    <a:pt x="17780" y="246380"/>
                    <a:pt x="10160" y="241300"/>
                  </a:cubicBezTo>
                  <a:cubicBezTo>
                    <a:pt x="3810" y="237490"/>
                    <a:pt x="0" y="214630"/>
                    <a:pt x="0" y="214630"/>
                  </a:cubicBezTo>
                </a:path>
              </a:pathLst>
            </a:custGeom>
            <a:solidFill>
              <a:srgbClr val="0571D3"/>
            </a:solidFill>
            <a:ln cap="sq">
              <a:noFill/>
              <a:prstDash val="solid"/>
              <a:miter/>
            </a:ln>
          </p:spPr>
        </p:sp>
      </p:grpSp>
      <p:grpSp>
        <p:nvGrpSpPr>
          <p:cNvPr id="101" name="Group 101"/>
          <p:cNvGrpSpPr/>
          <p:nvPr/>
        </p:nvGrpSpPr>
        <p:grpSpPr>
          <a:xfrm>
            <a:off x="10672762" y="8467725"/>
            <a:ext cx="227647" cy="267653"/>
            <a:chOff x="0" y="0"/>
            <a:chExt cx="303530" cy="356870"/>
          </a:xfrm>
        </p:grpSpPr>
        <p:sp>
          <p:nvSpPr>
            <p:cNvPr id="102" name="Freeform 102"/>
            <p:cNvSpPr/>
            <p:nvPr/>
          </p:nvSpPr>
          <p:spPr>
            <a:xfrm>
              <a:off x="50800" y="48260"/>
              <a:ext cx="201930" cy="261620"/>
            </a:xfrm>
            <a:custGeom>
              <a:avLst/>
              <a:gdLst/>
              <a:ahLst/>
              <a:cxnLst/>
              <a:rect l="l" t="t" r="r" b="b"/>
              <a:pathLst>
                <a:path w="201930" h="261620">
                  <a:moveTo>
                    <a:pt x="201930" y="26670"/>
                  </a:moveTo>
                  <a:cubicBezTo>
                    <a:pt x="180340" y="92710"/>
                    <a:pt x="161290" y="97790"/>
                    <a:pt x="148590" y="113030"/>
                  </a:cubicBezTo>
                  <a:cubicBezTo>
                    <a:pt x="130810" y="134620"/>
                    <a:pt x="120650" y="171450"/>
                    <a:pt x="101600" y="196850"/>
                  </a:cubicBezTo>
                  <a:cubicBezTo>
                    <a:pt x="83820" y="219710"/>
                    <a:pt x="54610" y="251460"/>
                    <a:pt x="36830" y="257810"/>
                  </a:cubicBezTo>
                  <a:cubicBezTo>
                    <a:pt x="27940" y="261620"/>
                    <a:pt x="19050" y="260350"/>
                    <a:pt x="12700" y="256540"/>
                  </a:cubicBezTo>
                  <a:cubicBezTo>
                    <a:pt x="7620" y="252730"/>
                    <a:pt x="1270" y="243840"/>
                    <a:pt x="0" y="236220"/>
                  </a:cubicBezTo>
                  <a:cubicBezTo>
                    <a:pt x="0" y="229870"/>
                    <a:pt x="5080" y="219710"/>
                    <a:pt x="10160" y="214630"/>
                  </a:cubicBezTo>
                  <a:cubicBezTo>
                    <a:pt x="15240" y="210820"/>
                    <a:pt x="26670" y="208280"/>
                    <a:pt x="33020" y="210820"/>
                  </a:cubicBezTo>
                  <a:cubicBezTo>
                    <a:pt x="40640" y="212090"/>
                    <a:pt x="48260" y="220980"/>
                    <a:pt x="50800" y="227330"/>
                  </a:cubicBezTo>
                  <a:cubicBezTo>
                    <a:pt x="52070" y="233680"/>
                    <a:pt x="50800" y="246380"/>
                    <a:pt x="45720" y="251460"/>
                  </a:cubicBezTo>
                  <a:cubicBezTo>
                    <a:pt x="39370" y="256540"/>
                    <a:pt x="22860" y="261620"/>
                    <a:pt x="15240" y="257810"/>
                  </a:cubicBezTo>
                  <a:cubicBezTo>
                    <a:pt x="7620" y="254000"/>
                    <a:pt x="0" y="234950"/>
                    <a:pt x="3810" y="223520"/>
                  </a:cubicBezTo>
                  <a:cubicBezTo>
                    <a:pt x="7620" y="207010"/>
                    <a:pt x="35560" y="196850"/>
                    <a:pt x="54610" y="176530"/>
                  </a:cubicBezTo>
                  <a:cubicBezTo>
                    <a:pt x="83820" y="143510"/>
                    <a:pt x="138430" y="73660"/>
                    <a:pt x="151130" y="43180"/>
                  </a:cubicBezTo>
                  <a:cubicBezTo>
                    <a:pt x="157480" y="29210"/>
                    <a:pt x="151130" y="16510"/>
                    <a:pt x="157480" y="10160"/>
                  </a:cubicBezTo>
                  <a:cubicBezTo>
                    <a:pt x="162560" y="3810"/>
                    <a:pt x="177800" y="0"/>
                    <a:pt x="185420" y="2540"/>
                  </a:cubicBezTo>
                  <a:cubicBezTo>
                    <a:pt x="191770" y="6350"/>
                    <a:pt x="201930" y="26670"/>
                    <a:pt x="201930" y="26670"/>
                  </a:cubicBezTo>
                </a:path>
              </a:pathLst>
            </a:custGeom>
            <a:solidFill>
              <a:srgbClr val="0571D3"/>
            </a:solidFill>
            <a:ln cap="sq">
              <a:noFill/>
              <a:prstDash val="solid"/>
              <a:miter/>
            </a:ln>
          </p:spPr>
        </p:sp>
      </p:grpSp>
      <p:grpSp>
        <p:nvGrpSpPr>
          <p:cNvPr id="103" name="Group 103"/>
          <p:cNvGrpSpPr/>
          <p:nvPr/>
        </p:nvGrpSpPr>
        <p:grpSpPr>
          <a:xfrm>
            <a:off x="10672762" y="8622982"/>
            <a:ext cx="243840" cy="149542"/>
            <a:chOff x="0" y="0"/>
            <a:chExt cx="325120" cy="199390"/>
          </a:xfrm>
        </p:grpSpPr>
        <p:sp>
          <p:nvSpPr>
            <p:cNvPr id="104" name="Freeform 104"/>
            <p:cNvSpPr/>
            <p:nvPr/>
          </p:nvSpPr>
          <p:spPr>
            <a:xfrm>
              <a:off x="49530" y="50800"/>
              <a:ext cx="227330" cy="102870"/>
            </a:xfrm>
            <a:custGeom>
              <a:avLst/>
              <a:gdLst/>
              <a:ahLst/>
              <a:cxnLst/>
              <a:rect l="l" t="t" r="r" b="b"/>
              <a:pathLst>
                <a:path w="227330" h="102870">
                  <a:moveTo>
                    <a:pt x="26670" y="0"/>
                  </a:moveTo>
                  <a:cubicBezTo>
                    <a:pt x="224790" y="59690"/>
                    <a:pt x="227330" y="73660"/>
                    <a:pt x="223520" y="81280"/>
                  </a:cubicBezTo>
                  <a:cubicBezTo>
                    <a:pt x="220980" y="88900"/>
                    <a:pt x="205740" y="97790"/>
                    <a:pt x="196850" y="96520"/>
                  </a:cubicBezTo>
                  <a:cubicBezTo>
                    <a:pt x="189230" y="95250"/>
                    <a:pt x="175260" y="76200"/>
                    <a:pt x="175260" y="67310"/>
                  </a:cubicBezTo>
                  <a:cubicBezTo>
                    <a:pt x="175260" y="59690"/>
                    <a:pt x="182880" y="50800"/>
                    <a:pt x="189230" y="48260"/>
                  </a:cubicBezTo>
                  <a:cubicBezTo>
                    <a:pt x="195580" y="45720"/>
                    <a:pt x="208280" y="45720"/>
                    <a:pt x="213360" y="49530"/>
                  </a:cubicBezTo>
                  <a:cubicBezTo>
                    <a:pt x="219710" y="54610"/>
                    <a:pt x="227330" y="71120"/>
                    <a:pt x="224790" y="78740"/>
                  </a:cubicBezTo>
                  <a:cubicBezTo>
                    <a:pt x="222250" y="86360"/>
                    <a:pt x="213360" y="93980"/>
                    <a:pt x="200660" y="96520"/>
                  </a:cubicBezTo>
                  <a:cubicBezTo>
                    <a:pt x="167640" y="102870"/>
                    <a:pt x="40640" y="68580"/>
                    <a:pt x="15240" y="48260"/>
                  </a:cubicBezTo>
                  <a:cubicBezTo>
                    <a:pt x="5080" y="39370"/>
                    <a:pt x="0" y="30480"/>
                    <a:pt x="1270" y="21590"/>
                  </a:cubicBezTo>
                  <a:cubicBezTo>
                    <a:pt x="3810" y="13970"/>
                    <a:pt x="26670" y="0"/>
                    <a:pt x="26670" y="0"/>
                  </a:cubicBezTo>
                </a:path>
              </a:pathLst>
            </a:custGeom>
            <a:solidFill>
              <a:srgbClr val="0571D3"/>
            </a:solidFill>
            <a:ln cap="sq">
              <a:noFill/>
              <a:prstDash val="solid"/>
              <a:miter/>
            </a:ln>
          </p:spPr>
        </p:sp>
      </p:grpSp>
      <p:grpSp>
        <p:nvGrpSpPr>
          <p:cNvPr id="105" name="Group 105"/>
          <p:cNvGrpSpPr/>
          <p:nvPr/>
        </p:nvGrpSpPr>
        <p:grpSpPr>
          <a:xfrm>
            <a:off x="10824210" y="8687752"/>
            <a:ext cx="248603" cy="231458"/>
            <a:chOff x="0" y="0"/>
            <a:chExt cx="331470" cy="308610"/>
          </a:xfrm>
        </p:grpSpPr>
        <p:sp>
          <p:nvSpPr>
            <p:cNvPr id="106" name="Freeform 106"/>
            <p:cNvSpPr/>
            <p:nvPr/>
          </p:nvSpPr>
          <p:spPr>
            <a:xfrm>
              <a:off x="45720" y="46990"/>
              <a:ext cx="236220" cy="212090"/>
            </a:xfrm>
            <a:custGeom>
              <a:avLst/>
              <a:gdLst/>
              <a:ahLst/>
              <a:cxnLst/>
              <a:rect l="l" t="t" r="r" b="b"/>
              <a:pathLst>
                <a:path w="236220" h="212090">
                  <a:moveTo>
                    <a:pt x="40640" y="3810"/>
                  </a:moveTo>
                  <a:cubicBezTo>
                    <a:pt x="210820" y="143510"/>
                    <a:pt x="234950" y="167640"/>
                    <a:pt x="234950" y="184150"/>
                  </a:cubicBezTo>
                  <a:cubicBezTo>
                    <a:pt x="236220" y="194310"/>
                    <a:pt x="224790" y="207010"/>
                    <a:pt x="217170" y="209550"/>
                  </a:cubicBezTo>
                  <a:cubicBezTo>
                    <a:pt x="210820" y="212090"/>
                    <a:pt x="199390" y="210820"/>
                    <a:pt x="194310" y="204470"/>
                  </a:cubicBezTo>
                  <a:cubicBezTo>
                    <a:pt x="187960" y="198120"/>
                    <a:pt x="185420" y="175260"/>
                    <a:pt x="190500" y="168910"/>
                  </a:cubicBezTo>
                  <a:cubicBezTo>
                    <a:pt x="196850" y="162560"/>
                    <a:pt x="220980" y="161290"/>
                    <a:pt x="228600" y="167640"/>
                  </a:cubicBezTo>
                  <a:cubicBezTo>
                    <a:pt x="233680" y="172720"/>
                    <a:pt x="236220" y="190500"/>
                    <a:pt x="232410" y="198120"/>
                  </a:cubicBezTo>
                  <a:cubicBezTo>
                    <a:pt x="227330" y="204470"/>
                    <a:pt x="210820" y="210820"/>
                    <a:pt x="196850" y="207010"/>
                  </a:cubicBezTo>
                  <a:cubicBezTo>
                    <a:pt x="167640" y="198120"/>
                    <a:pt x="118110" y="118110"/>
                    <a:pt x="82550" y="88900"/>
                  </a:cubicBezTo>
                  <a:cubicBezTo>
                    <a:pt x="55880" y="66040"/>
                    <a:pt x="15240" y="57150"/>
                    <a:pt x="5080" y="39370"/>
                  </a:cubicBezTo>
                  <a:cubicBezTo>
                    <a:pt x="0" y="29210"/>
                    <a:pt x="1270" y="11430"/>
                    <a:pt x="7620" y="6350"/>
                  </a:cubicBezTo>
                  <a:cubicBezTo>
                    <a:pt x="12700" y="0"/>
                    <a:pt x="40640" y="3810"/>
                    <a:pt x="40640" y="3810"/>
                  </a:cubicBezTo>
                </a:path>
              </a:pathLst>
            </a:custGeom>
            <a:solidFill>
              <a:srgbClr val="0571D3"/>
            </a:solidFill>
            <a:ln cap="sq">
              <a:noFill/>
              <a:prstDash val="solid"/>
              <a:miter/>
            </a:ln>
          </p:spPr>
        </p:sp>
      </p:grpSp>
      <p:grpSp>
        <p:nvGrpSpPr>
          <p:cNvPr id="107" name="Group 107"/>
          <p:cNvGrpSpPr/>
          <p:nvPr/>
        </p:nvGrpSpPr>
        <p:grpSpPr>
          <a:xfrm>
            <a:off x="11039475" y="8869680"/>
            <a:ext cx="465772" cy="457200"/>
            <a:chOff x="0" y="0"/>
            <a:chExt cx="621030" cy="609600"/>
          </a:xfrm>
        </p:grpSpPr>
        <p:sp>
          <p:nvSpPr>
            <p:cNvPr id="108" name="Freeform 108"/>
            <p:cNvSpPr/>
            <p:nvPr/>
          </p:nvSpPr>
          <p:spPr>
            <a:xfrm>
              <a:off x="46990" y="45720"/>
              <a:ext cx="527050" cy="511810"/>
            </a:xfrm>
            <a:custGeom>
              <a:avLst/>
              <a:gdLst/>
              <a:ahLst/>
              <a:cxnLst/>
              <a:rect l="l" t="t" r="r" b="b"/>
              <a:pathLst>
                <a:path w="527050" h="511810">
                  <a:moveTo>
                    <a:pt x="43180" y="6350"/>
                  </a:moveTo>
                  <a:cubicBezTo>
                    <a:pt x="453390" y="424180"/>
                    <a:pt x="509270" y="448310"/>
                    <a:pt x="520700" y="472440"/>
                  </a:cubicBezTo>
                  <a:cubicBezTo>
                    <a:pt x="525780" y="483870"/>
                    <a:pt x="524510" y="497840"/>
                    <a:pt x="518160" y="502920"/>
                  </a:cubicBezTo>
                  <a:cubicBezTo>
                    <a:pt x="511810" y="509270"/>
                    <a:pt x="488950" y="510540"/>
                    <a:pt x="481330" y="505460"/>
                  </a:cubicBezTo>
                  <a:cubicBezTo>
                    <a:pt x="476250" y="501650"/>
                    <a:pt x="472440" y="488950"/>
                    <a:pt x="473710" y="482600"/>
                  </a:cubicBezTo>
                  <a:cubicBezTo>
                    <a:pt x="474980" y="474980"/>
                    <a:pt x="482600" y="464820"/>
                    <a:pt x="488950" y="463550"/>
                  </a:cubicBezTo>
                  <a:cubicBezTo>
                    <a:pt x="496570" y="461010"/>
                    <a:pt x="518160" y="469900"/>
                    <a:pt x="523240" y="477520"/>
                  </a:cubicBezTo>
                  <a:cubicBezTo>
                    <a:pt x="527050" y="483870"/>
                    <a:pt x="524510" y="495300"/>
                    <a:pt x="520700" y="501650"/>
                  </a:cubicBezTo>
                  <a:cubicBezTo>
                    <a:pt x="515620" y="506730"/>
                    <a:pt x="508000" y="511810"/>
                    <a:pt x="499110" y="511810"/>
                  </a:cubicBezTo>
                  <a:cubicBezTo>
                    <a:pt x="485140" y="511810"/>
                    <a:pt x="468630" y="497840"/>
                    <a:pt x="444500" y="478790"/>
                  </a:cubicBezTo>
                  <a:cubicBezTo>
                    <a:pt x="381000" y="430530"/>
                    <a:pt x="213360" y="261620"/>
                    <a:pt x="133350" y="179070"/>
                  </a:cubicBezTo>
                  <a:cubicBezTo>
                    <a:pt x="80010" y="124460"/>
                    <a:pt x="13970" y="69850"/>
                    <a:pt x="3810" y="38100"/>
                  </a:cubicBezTo>
                  <a:cubicBezTo>
                    <a:pt x="0" y="24130"/>
                    <a:pt x="3810" y="10160"/>
                    <a:pt x="10160" y="5080"/>
                  </a:cubicBezTo>
                  <a:cubicBezTo>
                    <a:pt x="16510" y="0"/>
                    <a:pt x="43180" y="6350"/>
                    <a:pt x="43180" y="6350"/>
                  </a:cubicBezTo>
                </a:path>
              </a:pathLst>
            </a:custGeom>
            <a:solidFill>
              <a:srgbClr val="0571D3"/>
            </a:solidFill>
            <a:ln cap="sq">
              <a:noFill/>
              <a:prstDash val="solid"/>
              <a:miter/>
            </a:ln>
          </p:spPr>
        </p:sp>
      </p:grpSp>
      <p:grpSp>
        <p:nvGrpSpPr>
          <p:cNvPr id="109" name="Group 109"/>
          <p:cNvGrpSpPr/>
          <p:nvPr/>
        </p:nvGrpSpPr>
        <p:grpSpPr>
          <a:xfrm>
            <a:off x="11700510" y="8052435"/>
            <a:ext cx="616268" cy="192405"/>
            <a:chOff x="0" y="0"/>
            <a:chExt cx="821690" cy="256540"/>
          </a:xfrm>
        </p:grpSpPr>
        <p:sp>
          <p:nvSpPr>
            <p:cNvPr id="110" name="Freeform 110"/>
            <p:cNvSpPr/>
            <p:nvPr/>
          </p:nvSpPr>
          <p:spPr>
            <a:xfrm>
              <a:off x="49530" y="50800"/>
              <a:ext cx="723900" cy="157480"/>
            </a:xfrm>
            <a:custGeom>
              <a:avLst/>
              <a:gdLst/>
              <a:ahLst/>
              <a:cxnLst/>
              <a:rect l="l" t="t" r="r" b="b"/>
              <a:pathLst>
                <a:path w="723900" h="157480">
                  <a:moveTo>
                    <a:pt x="26670" y="0"/>
                  </a:moveTo>
                  <a:cubicBezTo>
                    <a:pt x="499110" y="21590"/>
                    <a:pt x="551180" y="40640"/>
                    <a:pt x="601980" y="58420"/>
                  </a:cubicBezTo>
                  <a:cubicBezTo>
                    <a:pt x="643890" y="73660"/>
                    <a:pt x="697230" y="91440"/>
                    <a:pt x="712470" y="110490"/>
                  </a:cubicBezTo>
                  <a:cubicBezTo>
                    <a:pt x="720090" y="120650"/>
                    <a:pt x="723900" y="133350"/>
                    <a:pt x="718820" y="140970"/>
                  </a:cubicBezTo>
                  <a:cubicBezTo>
                    <a:pt x="715010" y="148590"/>
                    <a:pt x="692150" y="156210"/>
                    <a:pt x="684530" y="152400"/>
                  </a:cubicBezTo>
                  <a:cubicBezTo>
                    <a:pt x="676910" y="148590"/>
                    <a:pt x="670560" y="124460"/>
                    <a:pt x="674370" y="116840"/>
                  </a:cubicBezTo>
                  <a:cubicBezTo>
                    <a:pt x="679450" y="109220"/>
                    <a:pt x="702310" y="104140"/>
                    <a:pt x="709930" y="109220"/>
                  </a:cubicBezTo>
                  <a:cubicBezTo>
                    <a:pt x="717550" y="113030"/>
                    <a:pt x="722630" y="130810"/>
                    <a:pt x="720090" y="138430"/>
                  </a:cubicBezTo>
                  <a:cubicBezTo>
                    <a:pt x="717550" y="146050"/>
                    <a:pt x="706120" y="154940"/>
                    <a:pt x="694690" y="154940"/>
                  </a:cubicBezTo>
                  <a:cubicBezTo>
                    <a:pt x="673100" y="157480"/>
                    <a:pt x="633730" y="121920"/>
                    <a:pt x="593090" y="107950"/>
                  </a:cubicBezTo>
                  <a:cubicBezTo>
                    <a:pt x="534670" y="86360"/>
                    <a:pt x="457200" y="62230"/>
                    <a:pt x="374650" y="50800"/>
                  </a:cubicBezTo>
                  <a:cubicBezTo>
                    <a:pt x="271780" y="38100"/>
                    <a:pt x="63500" y="73660"/>
                    <a:pt x="20320" y="50800"/>
                  </a:cubicBezTo>
                  <a:cubicBezTo>
                    <a:pt x="6350" y="43180"/>
                    <a:pt x="0" y="31750"/>
                    <a:pt x="1270" y="22860"/>
                  </a:cubicBezTo>
                  <a:cubicBezTo>
                    <a:pt x="2540" y="15240"/>
                    <a:pt x="26670" y="0"/>
                    <a:pt x="26670" y="0"/>
                  </a:cubicBezTo>
                </a:path>
              </a:pathLst>
            </a:custGeom>
            <a:solidFill>
              <a:srgbClr val="0571D3"/>
            </a:solidFill>
            <a:ln cap="sq">
              <a:noFill/>
              <a:prstDash val="solid"/>
              <a:miter/>
            </a:ln>
          </p:spPr>
        </p:sp>
      </p:grpSp>
      <p:grpSp>
        <p:nvGrpSpPr>
          <p:cNvPr id="111" name="Group 111"/>
          <p:cNvGrpSpPr/>
          <p:nvPr/>
        </p:nvGrpSpPr>
        <p:grpSpPr>
          <a:xfrm>
            <a:off x="12316778" y="8182928"/>
            <a:ext cx="304800" cy="209550"/>
            <a:chOff x="0" y="0"/>
            <a:chExt cx="406400" cy="279400"/>
          </a:xfrm>
        </p:grpSpPr>
        <p:sp>
          <p:nvSpPr>
            <p:cNvPr id="112" name="Freeform 112"/>
            <p:cNvSpPr/>
            <p:nvPr/>
          </p:nvSpPr>
          <p:spPr>
            <a:xfrm>
              <a:off x="46990" y="50800"/>
              <a:ext cx="308610" cy="179070"/>
            </a:xfrm>
            <a:custGeom>
              <a:avLst/>
              <a:gdLst/>
              <a:ahLst/>
              <a:cxnLst/>
              <a:rect l="l" t="t" r="r" b="b"/>
              <a:pathLst>
                <a:path w="308610" h="179070">
                  <a:moveTo>
                    <a:pt x="31750" y="0"/>
                  </a:moveTo>
                  <a:cubicBezTo>
                    <a:pt x="166370" y="46990"/>
                    <a:pt x="233680" y="77470"/>
                    <a:pt x="265430" y="102870"/>
                  </a:cubicBezTo>
                  <a:cubicBezTo>
                    <a:pt x="285750" y="118110"/>
                    <a:pt x="306070" y="137160"/>
                    <a:pt x="307340" y="151130"/>
                  </a:cubicBezTo>
                  <a:cubicBezTo>
                    <a:pt x="307340" y="160020"/>
                    <a:pt x="297180" y="173990"/>
                    <a:pt x="289560" y="176530"/>
                  </a:cubicBezTo>
                  <a:cubicBezTo>
                    <a:pt x="281940" y="179070"/>
                    <a:pt x="265430" y="172720"/>
                    <a:pt x="260350" y="166370"/>
                  </a:cubicBezTo>
                  <a:cubicBezTo>
                    <a:pt x="256540" y="161290"/>
                    <a:pt x="255270" y="149860"/>
                    <a:pt x="257810" y="143510"/>
                  </a:cubicBezTo>
                  <a:cubicBezTo>
                    <a:pt x="260350" y="137160"/>
                    <a:pt x="269240" y="128270"/>
                    <a:pt x="275590" y="127000"/>
                  </a:cubicBezTo>
                  <a:cubicBezTo>
                    <a:pt x="284480" y="127000"/>
                    <a:pt x="303530" y="139700"/>
                    <a:pt x="306070" y="148590"/>
                  </a:cubicBezTo>
                  <a:cubicBezTo>
                    <a:pt x="308610" y="154940"/>
                    <a:pt x="303530" y="166370"/>
                    <a:pt x="298450" y="170180"/>
                  </a:cubicBezTo>
                  <a:cubicBezTo>
                    <a:pt x="293370" y="175260"/>
                    <a:pt x="283210" y="179070"/>
                    <a:pt x="275590" y="176530"/>
                  </a:cubicBezTo>
                  <a:cubicBezTo>
                    <a:pt x="267970" y="175260"/>
                    <a:pt x="269240" y="162560"/>
                    <a:pt x="257810" y="152400"/>
                  </a:cubicBezTo>
                  <a:cubicBezTo>
                    <a:pt x="222250" y="125730"/>
                    <a:pt x="38100" y="74930"/>
                    <a:pt x="11430" y="44450"/>
                  </a:cubicBezTo>
                  <a:cubicBezTo>
                    <a:pt x="2540" y="35560"/>
                    <a:pt x="0" y="24130"/>
                    <a:pt x="3810" y="17780"/>
                  </a:cubicBezTo>
                  <a:cubicBezTo>
                    <a:pt x="6350" y="8890"/>
                    <a:pt x="31750" y="0"/>
                    <a:pt x="31750" y="0"/>
                  </a:cubicBezTo>
                </a:path>
              </a:pathLst>
            </a:custGeom>
            <a:solidFill>
              <a:srgbClr val="0571D3"/>
            </a:solidFill>
            <a:ln cap="sq">
              <a:noFill/>
              <a:prstDash val="solid"/>
              <a:miter/>
            </a:ln>
          </p:spPr>
        </p:sp>
      </p:grpSp>
      <p:grpSp>
        <p:nvGrpSpPr>
          <p:cNvPr id="113" name="Group 113"/>
          <p:cNvGrpSpPr/>
          <p:nvPr/>
        </p:nvGrpSpPr>
        <p:grpSpPr>
          <a:xfrm>
            <a:off x="12506325" y="8303895"/>
            <a:ext cx="114300" cy="227647"/>
            <a:chOff x="0" y="0"/>
            <a:chExt cx="152400" cy="303530"/>
          </a:xfrm>
        </p:grpSpPr>
        <p:sp>
          <p:nvSpPr>
            <p:cNvPr id="114" name="Freeform 114"/>
            <p:cNvSpPr/>
            <p:nvPr/>
          </p:nvSpPr>
          <p:spPr>
            <a:xfrm>
              <a:off x="38100" y="50800"/>
              <a:ext cx="64770" cy="201930"/>
            </a:xfrm>
            <a:custGeom>
              <a:avLst/>
              <a:gdLst/>
              <a:ahLst/>
              <a:cxnLst/>
              <a:rect l="l" t="t" r="r" b="b"/>
              <a:pathLst>
                <a:path w="64770" h="201930">
                  <a:moveTo>
                    <a:pt x="63500" y="25400"/>
                  </a:moveTo>
                  <a:cubicBezTo>
                    <a:pt x="54610" y="195580"/>
                    <a:pt x="36830" y="201930"/>
                    <a:pt x="27940" y="199390"/>
                  </a:cubicBezTo>
                  <a:cubicBezTo>
                    <a:pt x="20320" y="196850"/>
                    <a:pt x="12700" y="181610"/>
                    <a:pt x="12700" y="172720"/>
                  </a:cubicBezTo>
                  <a:cubicBezTo>
                    <a:pt x="12700" y="166370"/>
                    <a:pt x="19050" y="156210"/>
                    <a:pt x="25400" y="153670"/>
                  </a:cubicBezTo>
                  <a:cubicBezTo>
                    <a:pt x="33020" y="149860"/>
                    <a:pt x="49530" y="152400"/>
                    <a:pt x="55880" y="158750"/>
                  </a:cubicBezTo>
                  <a:cubicBezTo>
                    <a:pt x="60960" y="162560"/>
                    <a:pt x="64770" y="173990"/>
                    <a:pt x="62230" y="181610"/>
                  </a:cubicBezTo>
                  <a:cubicBezTo>
                    <a:pt x="59690" y="189230"/>
                    <a:pt x="46990" y="201930"/>
                    <a:pt x="39370" y="200660"/>
                  </a:cubicBezTo>
                  <a:cubicBezTo>
                    <a:pt x="30480" y="200660"/>
                    <a:pt x="17780" y="189230"/>
                    <a:pt x="12700" y="175260"/>
                  </a:cubicBezTo>
                  <a:cubicBezTo>
                    <a:pt x="0" y="147320"/>
                    <a:pt x="0" y="53340"/>
                    <a:pt x="12700" y="25400"/>
                  </a:cubicBezTo>
                  <a:cubicBezTo>
                    <a:pt x="19050" y="11430"/>
                    <a:pt x="31750" y="0"/>
                    <a:pt x="40640" y="0"/>
                  </a:cubicBezTo>
                  <a:cubicBezTo>
                    <a:pt x="48260" y="1270"/>
                    <a:pt x="63500" y="25400"/>
                    <a:pt x="63500" y="25400"/>
                  </a:cubicBezTo>
                </a:path>
              </a:pathLst>
            </a:custGeom>
            <a:solidFill>
              <a:srgbClr val="0571D3"/>
            </a:solidFill>
            <a:ln cap="sq">
              <a:noFill/>
              <a:prstDash val="solid"/>
              <a:miter/>
            </a:ln>
          </p:spPr>
        </p:sp>
      </p:grpSp>
      <p:grpSp>
        <p:nvGrpSpPr>
          <p:cNvPr id="115" name="Group 115"/>
          <p:cNvGrpSpPr/>
          <p:nvPr/>
        </p:nvGrpSpPr>
        <p:grpSpPr>
          <a:xfrm>
            <a:off x="13416915" y="9508807"/>
            <a:ext cx="249555" cy="310515"/>
            <a:chOff x="0" y="0"/>
            <a:chExt cx="332740" cy="414020"/>
          </a:xfrm>
        </p:grpSpPr>
        <p:sp>
          <p:nvSpPr>
            <p:cNvPr id="116" name="Freeform 116"/>
            <p:cNvSpPr/>
            <p:nvPr/>
          </p:nvSpPr>
          <p:spPr>
            <a:xfrm>
              <a:off x="48260" y="48260"/>
              <a:ext cx="236220" cy="317500"/>
            </a:xfrm>
            <a:custGeom>
              <a:avLst/>
              <a:gdLst/>
              <a:ahLst/>
              <a:cxnLst/>
              <a:rect l="l" t="t" r="r" b="b"/>
              <a:pathLst>
                <a:path w="236220" h="317500">
                  <a:moveTo>
                    <a:pt x="36830" y="2540"/>
                  </a:moveTo>
                  <a:cubicBezTo>
                    <a:pt x="142240" y="129540"/>
                    <a:pt x="189230" y="240030"/>
                    <a:pt x="213360" y="264160"/>
                  </a:cubicBezTo>
                  <a:cubicBezTo>
                    <a:pt x="220980" y="273050"/>
                    <a:pt x="229870" y="271780"/>
                    <a:pt x="232410" y="278130"/>
                  </a:cubicBezTo>
                  <a:cubicBezTo>
                    <a:pt x="236220" y="284480"/>
                    <a:pt x="234950" y="302260"/>
                    <a:pt x="228600" y="308610"/>
                  </a:cubicBezTo>
                  <a:cubicBezTo>
                    <a:pt x="223520" y="313690"/>
                    <a:pt x="204470" y="317500"/>
                    <a:pt x="198120" y="312420"/>
                  </a:cubicBezTo>
                  <a:cubicBezTo>
                    <a:pt x="190500" y="307340"/>
                    <a:pt x="185420" y="284480"/>
                    <a:pt x="189230" y="276860"/>
                  </a:cubicBezTo>
                  <a:cubicBezTo>
                    <a:pt x="191770" y="270510"/>
                    <a:pt x="203200" y="265430"/>
                    <a:pt x="209550" y="265430"/>
                  </a:cubicBezTo>
                  <a:cubicBezTo>
                    <a:pt x="217170" y="264160"/>
                    <a:pt x="227330" y="269240"/>
                    <a:pt x="231140" y="275590"/>
                  </a:cubicBezTo>
                  <a:cubicBezTo>
                    <a:pt x="234950" y="281940"/>
                    <a:pt x="236220" y="299720"/>
                    <a:pt x="231140" y="306070"/>
                  </a:cubicBezTo>
                  <a:cubicBezTo>
                    <a:pt x="226060" y="312420"/>
                    <a:pt x="212090" y="317500"/>
                    <a:pt x="200660" y="313690"/>
                  </a:cubicBezTo>
                  <a:cubicBezTo>
                    <a:pt x="180340" y="306070"/>
                    <a:pt x="151130" y="256540"/>
                    <a:pt x="129540" y="223520"/>
                  </a:cubicBezTo>
                  <a:cubicBezTo>
                    <a:pt x="105410" y="186690"/>
                    <a:pt x="86360" y="133350"/>
                    <a:pt x="62230" y="99060"/>
                  </a:cubicBezTo>
                  <a:cubicBezTo>
                    <a:pt x="43180" y="72390"/>
                    <a:pt x="7620" y="52070"/>
                    <a:pt x="2540" y="34290"/>
                  </a:cubicBezTo>
                  <a:cubicBezTo>
                    <a:pt x="0" y="24130"/>
                    <a:pt x="2540" y="11430"/>
                    <a:pt x="8890" y="6350"/>
                  </a:cubicBezTo>
                  <a:cubicBezTo>
                    <a:pt x="13970" y="0"/>
                    <a:pt x="36830" y="2540"/>
                    <a:pt x="36830" y="2540"/>
                  </a:cubicBezTo>
                </a:path>
              </a:pathLst>
            </a:custGeom>
            <a:solidFill>
              <a:srgbClr val="0571D3"/>
            </a:solidFill>
            <a:ln cap="sq">
              <a:noFill/>
              <a:prstDash val="solid"/>
              <a:miter/>
            </a:ln>
          </p:spPr>
        </p:sp>
      </p:grpSp>
      <p:grpSp>
        <p:nvGrpSpPr>
          <p:cNvPr id="117" name="Group 117"/>
          <p:cNvGrpSpPr/>
          <p:nvPr/>
        </p:nvGrpSpPr>
        <p:grpSpPr>
          <a:xfrm>
            <a:off x="13592175" y="9506902"/>
            <a:ext cx="300990" cy="300038"/>
            <a:chOff x="0" y="0"/>
            <a:chExt cx="401320" cy="400050"/>
          </a:xfrm>
        </p:grpSpPr>
        <p:sp>
          <p:nvSpPr>
            <p:cNvPr id="118" name="Freeform 118"/>
            <p:cNvSpPr/>
            <p:nvPr/>
          </p:nvSpPr>
          <p:spPr>
            <a:xfrm>
              <a:off x="48260" y="49530"/>
              <a:ext cx="303530" cy="304800"/>
            </a:xfrm>
            <a:custGeom>
              <a:avLst/>
              <a:gdLst/>
              <a:ahLst/>
              <a:cxnLst/>
              <a:rect l="l" t="t" r="r" b="b"/>
              <a:pathLst>
                <a:path w="303530" h="304800">
                  <a:moveTo>
                    <a:pt x="2540" y="265430"/>
                  </a:moveTo>
                  <a:cubicBezTo>
                    <a:pt x="64770" y="187960"/>
                    <a:pt x="133350" y="146050"/>
                    <a:pt x="165100" y="111760"/>
                  </a:cubicBezTo>
                  <a:cubicBezTo>
                    <a:pt x="189230" y="85090"/>
                    <a:pt x="198120" y="53340"/>
                    <a:pt x="218440" y="34290"/>
                  </a:cubicBezTo>
                  <a:cubicBezTo>
                    <a:pt x="237490" y="17780"/>
                    <a:pt x="267970" y="0"/>
                    <a:pt x="283210" y="1270"/>
                  </a:cubicBezTo>
                  <a:cubicBezTo>
                    <a:pt x="290830" y="2540"/>
                    <a:pt x="298450" y="10160"/>
                    <a:pt x="300990" y="16510"/>
                  </a:cubicBezTo>
                  <a:cubicBezTo>
                    <a:pt x="303530" y="22860"/>
                    <a:pt x="303530" y="34290"/>
                    <a:pt x="298450" y="40640"/>
                  </a:cubicBezTo>
                  <a:cubicBezTo>
                    <a:pt x="292100" y="46990"/>
                    <a:pt x="269240" y="50800"/>
                    <a:pt x="261620" y="45720"/>
                  </a:cubicBezTo>
                  <a:cubicBezTo>
                    <a:pt x="255270" y="40640"/>
                    <a:pt x="252730" y="16510"/>
                    <a:pt x="257810" y="10160"/>
                  </a:cubicBezTo>
                  <a:cubicBezTo>
                    <a:pt x="262890" y="2540"/>
                    <a:pt x="288290" y="1270"/>
                    <a:pt x="294640" y="7620"/>
                  </a:cubicBezTo>
                  <a:cubicBezTo>
                    <a:pt x="300990" y="12700"/>
                    <a:pt x="300990" y="27940"/>
                    <a:pt x="294640" y="44450"/>
                  </a:cubicBezTo>
                  <a:cubicBezTo>
                    <a:pt x="274320" y="93980"/>
                    <a:pt x="88900" y="278130"/>
                    <a:pt x="40640" y="298450"/>
                  </a:cubicBezTo>
                  <a:cubicBezTo>
                    <a:pt x="25400" y="304800"/>
                    <a:pt x="12700" y="304800"/>
                    <a:pt x="6350" y="299720"/>
                  </a:cubicBezTo>
                  <a:cubicBezTo>
                    <a:pt x="0" y="293370"/>
                    <a:pt x="2540" y="265430"/>
                    <a:pt x="2540" y="265430"/>
                  </a:cubicBezTo>
                </a:path>
              </a:pathLst>
            </a:custGeom>
            <a:solidFill>
              <a:srgbClr val="0571D3"/>
            </a:solidFill>
            <a:ln cap="sq">
              <a:noFill/>
              <a:prstDash val="solid"/>
              <a:miter/>
            </a:ln>
          </p:spPr>
        </p:sp>
      </p:grpSp>
      <p:grpSp>
        <p:nvGrpSpPr>
          <p:cNvPr id="119" name="Group 119"/>
          <p:cNvGrpSpPr/>
          <p:nvPr/>
        </p:nvGrpSpPr>
        <p:grpSpPr>
          <a:xfrm>
            <a:off x="13779818" y="9488805"/>
            <a:ext cx="668655" cy="132398"/>
            <a:chOff x="0" y="0"/>
            <a:chExt cx="891540" cy="176530"/>
          </a:xfrm>
        </p:grpSpPr>
        <p:sp>
          <p:nvSpPr>
            <p:cNvPr id="120" name="Freeform 120"/>
            <p:cNvSpPr/>
            <p:nvPr/>
          </p:nvSpPr>
          <p:spPr>
            <a:xfrm>
              <a:off x="49530" y="49530"/>
              <a:ext cx="792480" cy="96520"/>
            </a:xfrm>
            <a:custGeom>
              <a:avLst/>
              <a:gdLst/>
              <a:ahLst/>
              <a:cxnLst/>
              <a:rect l="l" t="t" r="r" b="b"/>
              <a:pathLst>
                <a:path w="792480" h="96520">
                  <a:moveTo>
                    <a:pt x="25400" y="24130"/>
                  </a:moveTo>
                  <a:cubicBezTo>
                    <a:pt x="469900" y="20320"/>
                    <a:pt x="577850" y="0"/>
                    <a:pt x="641350" y="1270"/>
                  </a:cubicBezTo>
                  <a:cubicBezTo>
                    <a:pt x="676910" y="2540"/>
                    <a:pt x="698500" y="6350"/>
                    <a:pt x="723900" y="12700"/>
                  </a:cubicBezTo>
                  <a:cubicBezTo>
                    <a:pt x="746760" y="19050"/>
                    <a:pt x="781050" y="26670"/>
                    <a:pt x="787400" y="39370"/>
                  </a:cubicBezTo>
                  <a:cubicBezTo>
                    <a:pt x="792480" y="48260"/>
                    <a:pt x="787400" y="63500"/>
                    <a:pt x="781050" y="69850"/>
                  </a:cubicBezTo>
                  <a:cubicBezTo>
                    <a:pt x="775970" y="74930"/>
                    <a:pt x="764540" y="76200"/>
                    <a:pt x="758190" y="74930"/>
                  </a:cubicBezTo>
                  <a:cubicBezTo>
                    <a:pt x="751840" y="72390"/>
                    <a:pt x="742950" y="64770"/>
                    <a:pt x="740410" y="58420"/>
                  </a:cubicBezTo>
                  <a:cubicBezTo>
                    <a:pt x="739140" y="50800"/>
                    <a:pt x="744220" y="34290"/>
                    <a:pt x="750570" y="29210"/>
                  </a:cubicBezTo>
                  <a:cubicBezTo>
                    <a:pt x="755650" y="24130"/>
                    <a:pt x="768350" y="22860"/>
                    <a:pt x="774700" y="26670"/>
                  </a:cubicBezTo>
                  <a:cubicBezTo>
                    <a:pt x="781050" y="30480"/>
                    <a:pt x="791210" y="44450"/>
                    <a:pt x="789940" y="53340"/>
                  </a:cubicBezTo>
                  <a:cubicBezTo>
                    <a:pt x="789940" y="60960"/>
                    <a:pt x="781050" y="71120"/>
                    <a:pt x="769620" y="74930"/>
                  </a:cubicBezTo>
                  <a:cubicBezTo>
                    <a:pt x="745490" y="82550"/>
                    <a:pt x="690880" y="54610"/>
                    <a:pt x="640080" y="52070"/>
                  </a:cubicBezTo>
                  <a:cubicBezTo>
                    <a:pt x="567690" y="49530"/>
                    <a:pt x="469900" y="71120"/>
                    <a:pt x="375920" y="74930"/>
                  </a:cubicBezTo>
                  <a:cubicBezTo>
                    <a:pt x="266700" y="80010"/>
                    <a:pt x="73660" y="96520"/>
                    <a:pt x="25400" y="74930"/>
                  </a:cubicBezTo>
                  <a:cubicBezTo>
                    <a:pt x="10160" y="68580"/>
                    <a:pt x="0" y="55880"/>
                    <a:pt x="1270" y="46990"/>
                  </a:cubicBezTo>
                  <a:cubicBezTo>
                    <a:pt x="1270" y="39370"/>
                    <a:pt x="25400" y="24130"/>
                    <a:pt x="25400" y="24130"/>
                  </a:cubicBezTo>
                </a:path>
              </a:pathLst>
            </a:custGeom>
            <a:solidFill>
              <a:srgbClr val="0571D3"/>
            </a:solidFill>
            <a:ln cap="sq">
              <a:noFill/>
              <a:prstDash val="solid"/>
              <a:miter/>
            </a:ln>
          </p:spPr>
        </p:sp>
      </p:grpSp>
      <p:grpSp>
        <p:nvGrpSpPr>
          <p:cNvPr id="121" name="Group 121"/>
          <p:cNvGrpSpPr/>
          <p:nvPr/>
        </p:nvGrpSpPr>
        <p:grpSpPr>
          <a:xfrm>
            <a:off x="14307502" y="9549765"/>
            <a:ext cx="469582" cy="132398"/>
            <a:chOff x="0" y="0"/>
            <a:chExt cx="626110" cy="176530"/>
          </a:xfrm>
        </p:grpSpPr>
        <p:sp>
          <p:nvSpPr>
            <p:cNvPr id="122" name="Freeform 122"/>
            <p:cNvSpPr/>
            <p:nvPr/>
          </p:nvSpPr>
          <p:spPr>
            <a:xfrm>
              <a:off x="49530" y="50800"/>
              <a:ext cx="527050" cy="80010"/>
            </a:xfrm>
            <a:custGeom>
              <a:avLst/>
              <a:gdLst/>
              <a:ahLst/>
              <a:cxnLst/>
              <a:rect l="l" t="t" r="r" b="b"/>
              <a:pathLst>
                <a:path w="527050" h="80010">
                  <a:moveTo>
                    <a:pt x="26670" y="0"/>
                  </a:moveTo>
                  <a:cubicBezTo>
                    <a:pt x="441960" y="5080"/>
                    <a:pt x="492760" y="10160"/>
                    <a:pt x="511810" y="25400"/>
                  </a:cubicBezTo>
                  <a:cubicBezTo>
                    <a:pt x="521970" y="33020"/>
                    <a:pt x="527050" y="45720"/>
                    <a:pt x="524510" y="53340"/>
                  </a:cubicBezTo>
                  <a:cubicBezTo>
                    <a:pt x="523240" y="62230"/>
                    <a:pt x="509270" y="73660"/>
                    <a:pt x="501650" y="73660"/>
                  </a:cubicBezTo>
                  <a:cubicBezTo>
                    <a:pt x="492760" y="73660"/>
                    <a:pt x="474980" y="57150"/>
                    <a:pt x="474980" y="48260"/>
                  </a:cubicBezTo>
                  <a:cubicBezTo>
                    <a:pt x="474980" y="39370"/>
                    <a:pt x="492760" y="22860"/>
                    <a:pt x="501650" y="22860"/>
                  </a:cubicBezTo>
                  <a:cubicBezTo>
                    <a:pt x="510540" y="22860"/>
                    <a:pt x="525780" y="41910"/>
                    <a:pt x="525780" y="50800"/>
                  </a:cubicBezTo>
                  <a:cubicBezTo>
                    <a:pt x="525780" y="59690"/>
                    <a:pt x="515620" y="69850"/>
                    <a:pt x="504190" y="73660"/>
                  </a:cubicBezTo>
                  <a:cubicBezTo>
                    <a:pt x="482600" y="80010"/>
                    <a:pt x="439420" y="55880"/>
                    <a:pt x="389890" y="50800"/>
                  </a:cubicBezTo>
                  <a:cubicBezTo>
                    <a:pt x="302260" y="41910"/>
                    <a:pt x="66040" y="7366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123" name="Group 123"/>
          <p:cNvGrpSpPr/>
          <p:nvPr/>
        </p:nvGrpSpPr>
        <p:grpSpPr>
          <a:xfrm>
            <a:off x="14758988" y="9549765"/>
            <a:ext cx="495300" cy="192405"/>
            <a:chOff x="0" y="0"/>
            <a:chExt cx="660400" cy="256540"/>
          </a:xfrm>
        </p:grpSpPr>
        <p:sp>
          <p:nvSpPr>
            <p:cNvPr id="124" name="Freeform 124"/>
            <p:cNvSpPr/>
            <p:nvPr/>
          </p:nvSpPr>
          <p:spPr>
            <a:xfrm>
              <a:off x="48260" y="50800"/>
              <a:ext cx="561340" cy="165100"/>
            </a:xfrm>
            <a:custGeom>
              <a:avLst/>
              <a:gdLst/>
              <a:ahLst/>
              <a:cxnLst/>
              <a:rect l="l" t="t" r="r" b="b"/>
              <a:pathLst>
                <a:path w="561340" h="165100">
                  <a:moveTo>
                    <a:pt x="31750" y="0"/>
                  </a:moveTo>
                  <a:cubicBezTo>
                    <a:pt x="561340" y="120650"/>
                    <a:pt x="561340" y="134620"/>
                    <a:pt x="557530" y="142240"/>
                  </a:cubicBezTo>
                  <a:cubicBezTo>
                    <a:pt x="552450" y="148590"/>
                    <a:pt x="535940" y="156210"/>
                    <a:pt x="528320" y="153670"/>
                  </a:cubicBezTo>
                  <a:cubicBezTo>
                    <a:pt x="520700" y="151130"/>
                    <a:pt x="508000" y="129540"/>
                    <a:pt x="510540" y="121920"/>
                  </a:cubicBezTo>
                  <a:cubicBezTo>
                    <a:pt x="513080" y="114300"/>
                    <a:pt x="534670" y="102870"/>
                    <a:pt x="543560" y="105410"/>
                  </a:cubicBezTo>
                  <a:cubicBezTo>
                    <a:pt x="551180" y="107950"/>
                    <a:pt x="561340" y="123190"/>
                    <a:pt x="560070" y="130810"/>
                  </a:cubicBezTo>
                  <a:cubicBezTo>
                    <a:pt x="560070" y="139700"/>
                    <a:pt x="551180" y="149860"/>
                    <a:pt x="539750" y="153670"/>
                  </a:cubicBezTo>
                  <a:cubicBezTo>
                    <a:pt x="511810" y="165100"/>
                    <a:pt x="439420" y="144780"/>
                    <a:pt x="374650" y="133350"/>
                  </a:cubicBezTo>
                  <a:cubicBezTo>
                    <a:pt x="276860" y="115570"/>
                    <a:pt x="54610" y="81280"/>
                    <a:pt x="15240" y="48260"/>
                  </a:cubicBezTo>
                  <a:cubicBezTo>
                    <a:pt x="3810" y="38100"/>
                    <a:pt x="0" y="25400"/>
                    <a:pt x="2540" y="17780"/>
                  </a:cubicBezTo>
                  <a:cubicBezTo>
                    <a:pt x="5080" y="8890"/>
                    <a:pt x="31750" y="0"/>
                    <a:pt x="31750" y="0"/>
                  </a:cubicBezTo>
                </a:path>
              </a:pathLst>
            </a:custGeom>
            <a:solidFill>
              <a:srgbClr val="0571D3"/>
            </a:solidFill>
            <a:ln cap="sq">
              <a:noFill/>
              <a:prstDash val="solid"/>
              <a:miter/>
            </a:ln>
          </p:spPr>
        </p:sp>
      </p:grpSp>
      <p:grpSp>
        <p:nvGrpSpPr>
          <p:cNvPr id="125" name="Group 125"/>
          <p:cNvGrpSpPr/>
          <p:nvPr/>
        </p:nvGrpSpPr>
        <p:grpSpPr>
          <a:xfrm>
            <a:off x="14822805" y="9319260"/>
            <a:ext cx="456247" cy="404812"/>
            <a:chOff x="0" y="0"/>
            <a:chExt cx="608330" cy="539750"/>
          </a:xfrm>
        </p:grpSpPr>
        <p:sp>
          <p:nvSpPr>
            <p:cNvPr id="126" name="Freeform 126"/>
            <p:cNvSpPr/>
            <p:nvPr/>
          </p:nvSpPr>
          <p:spPr>
            <a:xfrm>
              <a:off x="44450" y="48260"/>
              <a:ext cx="515620" cy="441960"/>
            </a:xfrm>
            <a:custGeom>
              <a:avLst/>
              <a:gdLst/>
              <a:ahLst/>
              <a:cxnLst/>
              <a:rect l="l" t="t" r="r" b="b"/>
              <a:pathLst>
                <a:path w="515620" h="441960">
                  <a:moveTo>
                    <a:pt x="41910" y="2540"/>
                  </a:moveTo>
                  <a:cubicBezTo>
                    <a:pt x="394970" y="331470"/>
                    <a:pt x="504190" y="378460"/>
                    <a:pt x="513080" y="408940"/>
                  </a:cubicBezTo>
                  <a:cubicBezTo>
                    <a:pt x="515620" y="420370"/>
                    <a:pt x="508000" y="433070"/>
                    <a:pt x="501650" y="438150"/>
                  </a:cubicBezTo>
                  <a:cubicBezTo>
                    <a:pt x="494030" y="441960"/>
                    <a:pt x="476250" y="440690"/>
                    <a:pt x="471170" y="434340"/>
                  </a:cubicBezTo>
                  <a:cubicBezTo>
                    <a:pt x="464820" y="427990"/>
                    <a:pt x="464820" y="403860"/>
                    <a:pt x="471170" y="397510"/>
                  </a:cubicBezTo>
                  <a:cubicBezTo>
                    <a:pt x="476250" y="391160"/>
                    <a:pt x="501650" y="393700"/>
                    <a:pt x="508000" y="400050"/>
                  </a:cubicBezTo>
                  <a:cubicBezTo>
                    <a:pt x="513080" y="405130"/>
                    <a:pt x="514350" y="422910"/>
                    <a:pt x="509270" y="430530"/>
                  </a:cubicBezTo>
                  <a:cubicBezTo>
                    <a:pt x="504190" y="436880"/>
                    <a:pt x="492760" y="441960"/>
                    <a:pt x="480060" y="440690"/>
                  </a:cubicBezTo>
                  <a:cubicBezTo>
                    <a:pt x="445770" y="435610"/>
                    <a:pt x="373380" y="374650"/>
                    <a:pt x="311150" y="325120"/>
                  </a:cubicBezTo>
                  <a:cubicBezTo>
                    <a:pt x="222250" y="252730"/>
                    <a:pt x="27940" y="91440"/>
                    <a:pt x="6350" y="39370"/>
                  </a:cubicBezTo>
                  <a:cubicBezTo>
                    <a:pt x="0" y="24130"/>
                    <a:pt x="2540" y="11430"/>
                    <a:pt x="7620" y="6350"/>
                  </a:cubicBezTo>
                  <a:cubicBezTo>
                    <a:pt x="13970" y="0"/>
                    <a:pt x="41910" y="2540"/>
                    <a:pt x="41910" y="2540"/>
                  </a:cubicBezTo>
                </a:path>
              </a:pathLst>
            </a:custGeom>
            <a:solidFill>
              <a:srgbClr val="0571D3"/>
            </a:solidFill>
            <a:ln cap="sq">
              <a:noFill/>
              <a:prstDash val="solid"/>
              <a:miter/>
            </a:ln>
          </p:spPr>
        </p:sp>
      </p:grpSp>
      <p:grpSp>
        <p:nvGrpSpPr>
          <p:cNvPr id="127" name="Group 127"/>
          <p:cNvGrpSpPr/>
          <p:nvPr/>
        </p:nvGrpSpPr>
        <p:grpSpPr>
          <a:xfrm>
            <a:off x="14509432" y="9016365"/>
            <a:ext cx="422910" cy="361950"/>
            <a:chOff x="0" y="0"/>
            <a:chExt cx="563880" cy="482600"/>
          </a:xfrm>
        </p:grpSpPr>
        <p:sp>
          <p:nvSpPr>
            <p:cNvPr id="128" name="Freeform 128"/>
            <p:cNvSpPr/>
            <p:nvPr/>
          </p:nvSpPr>
          <p:spPr>
            <a:xfrm>
              <a:off x="46990" y="45720"/>
              <a:ext cx="468630" cy="386080"/>
            </a:xfrm>
            <a:custGeom>
              <a:avLst/>
              <a:gdLst/>
              <a:ahLst/>
              <a:cxnLst/>
              <a:rect l="l" t="t" r="r" b="b"/>
              <a:pathLst>
                <a:path w="468630" h="386080">
                  <a:moveTo>
                    <a:pt x="43180" y="7620"/>
                  </a:moveTo>
                  <a:cubicBezTo>
                    <a:pt x="259080" y="229870"/>
                    <a:pt x="283210" y="248920"/>
                    <a:pt x="320040" y="273050"/>
                  </a:cubicBezTo>
                  <a:cubicBezTo>
                    <a:pt x="361950" y="299720"/>
                    <a:pt x="450850" y="323850"/>
                    <a:pt x="463550" y="347980"/>
                  </a:cubicBezTo>
                  <a:cubicBezTo>
                    <a:pt x="468630" y="358140"/>
                    <a:pt x="464820" y="372110"/>
                    <a:pt x="459740" y="378460"/>
                  </a:cubicBezTo>
                  <a:cubicBezTo>
                    <a:pt x="455930" y="383540"/>
                    <a:pt x="444500" y="386080"/>
                    <a:pt x="436880" y="386080"/>
                  </a:cubicBezTo>
                  <a:cubicBezTo>
                    <a:pt x="430530" y="384810"/>
                    <a:pt x="421640" y="377190"/>
                    <a:pt x="417830" y="370840"/>
                  </a:cubicBezTo>
                  <a:cubicBezTo>
                    <a:pt x="415290" y="364490"/>
                    <a:pt x="415290" y="353060"/>
                    <a:pt x="420370" y="346710"/>
                  </a:cubicBezTo>
                  <a:cubicBezTo>
                    <a:pt x="424180" y="340360"/>
                    <a:pt x="440690" y="334010"/>
                    <a:pt x="448310" y="336550"/>
                  </a:cubicBezTo>
                  <a:cubicBezTo>
                    <a:pt x="455930" y="337820"/>
                    <a:pt x="463550" y="345440"/>
                    <a:pt x="466090" y="353060"/>
                  </a:cubicBezTo>
                  <a:cubicBezTo>
                    <a:pt x="467360" y="359410"/>
                    <a:pt x="466090" y="370840"/>
                    <a:pt x="461010" y="375920"/>
                  </a:cubicBezTo>
                  <a:cubicBezTo>
                    <a:pt x="457200" y="381000"/>
                    <a:pt x="448310" y="386080"/>
                    <a:pt x="439420" y="386080"/>
                  </a:cubicBezTo>
                  <a:cubicBezTo>
                    <a:pt x="426720" y="384810"/>
                    <a:pt x="407670" y="359410"/>
                    <a:pt x="389890" y="350520"/>
                  </a:cubicBezTo>
                  <a:cubicBezTo>
                    <a:pt x="372110" y="342900"/>
                    <a:pt x="353060" y="344170"/>
                    <a:pt x="331470" y="335280"/>
                  </a:cubicBezTo>
                  <a:cubicBezTo>
                    <a:pt x="303530" y="322580"/>
                    <a:pt x="273050" y="300990"/>
                    <a:pt x="241300" y="276860"/>
                  </a:cubicBezTo>
                  <a:cubicBezTo>
                    <a:pt x="201930" y="246380"/>
                    <a:pt x="157480" y="204470"/>
                    <a:pt x="118110" y="165100"/>
                  </a:cubicBezTo>
                  <a:cubicBezTo>
                    <a:pt x="78740" y="125730"/>
                    <a:pt x="12700" y="68580"/>
                    <a:pt x="3810" y="38100"/>
                  </a:cubicBezTo>
                  <a:cubicBezTo>
                    <a:pt x="0" y="25400"/>
                    <a:pt x="3810" y="10160"/>
                    <a:pt x="10160" y="5080"/>
                  </a:cubicBezTo>
                  <a:cubicBezTo>
                    <a:pt x="16510" y="0"/>
                    <a:pt x="43180" y="7620"/>
                    <a:pt x="43180" y="7620"/>
                  </a:cubicBezTo>
                </a:path>
              </a:pathLst>
            </a:custGeom>
            <a:solidFill>
              <a:srgbClr val="0571D3"/>
            </a:solidFill>
            <a:ln cap="sq">
              <a:noFill/>
              <a:prstDash val="solid"/>
              <a:miter/>
            </a:ln>
          </p:spPr>
        </p:sp>
      </p:grpSp>
      <p:grpSp>
        <p:nvGrpSpPr>
          <p:cNvPr id="129" name="Group 129"/>
          <p:cNvGrpSpPr/>
          <p:nvPr/>
        </p:nvGrpSpPr>
        <p:grpSpPr>
          <a:xfrm>
            <a:off x="14437043" y="8752522"/>
            <a:ext cx="183833" cy="311468"/>
            <a:chOff x="0" y="0"/>
            <a:chExt cx="245110" cy="415290"/>
          </a:xfrm>
        </p:grpSpPr>
        <p:sp>
          <p:nvSpPr>
            <p:cNvPr id="130" name="Freeform 130"/>
            <p:cNvSpPr/>
            <p:nvPr/>
          </p:nvSpPr>
          <p:spPr>
            <a:xfrm>
              <a:off x="38100" y="49530"/>
              <a:ext cx="157480" cy="318770"/>
            </a:xfrm>
            <a:custGeom>
              <a:avLst/>
              <a:gdLst/>
              <a:ahLst/>
              <a:cxnLst/>
              <a:rect l="l" t="t" r="r" b="b"/>
              <a:pathLst>
                <a:path w="157480" h="318770">
                  <a:moveTo>
                    <a:pt x="63500" y="26670"/>
                  </a:moveTo>
                  <a:cubicBezTo>
                    <a:pt x="78740" y="203200"/>
                    <a:pt x="153670" y="260350"/>
                    <a:pt x="156210" y="287020"/>
                  </a:cubicBezTo>
                  <a:cubicBezTo>
                    <a:pt x="157480" y="299720"/>
                    <a:pt x="149860" y="312420"/>
                    <a:pt x="142240" y="314960"/>
                  </a:cubicBezTo>
                  <a:cubicBezTo>
                    <a:pt x="134620" y="318770"/>
                    <a:pt x="111760" y="311150"/>
                    <a:pt x="107950" y="302260"/>
                  </a:cubicBezTo>
                  <a:cubicBezTo>
                    <a:pt x="104140" y="294640"/>
                    <a:pt x="114300" y="273050"/>
                    <a:pt x="121920" y="269240"/>
                  </a:cubicBezTo>
                  <a:cubicBezTo>
                    <a:pt x="128270" y="265430"/>
                    <a:pt x="139700" y="267970"/>
                    <a:pt x="146050" y="271780"/>
                  </a:cubicBezTo>
                  <a:cubicBezTo>
                    <a:pt x="151130" y="275590"/>
                    <a:pt x="156210" y="285750"/>
                    <a:pt x="156210" y="293370"/>
                  </a:cubicBezTo>
                  <a:cubicBezTo>
                    <a:pt x="156210" y="299720"/>
                    <a:pt x="151130" y="311150"/>
                    <a:pt x="144780" y="313690"/>
                  </a:cubicBezTo>
                  <a:cubicBezTo>
                    <a:pt x="138430" y="317500"/>
                    <a:pt x="125730" y="318770"/>
                    <a:pt x="114300" y="311150"/>
                  </a:cubicBezTo>
                  <a:cubicBezTo>
                    <a:pt x="86360" y="295910"/>
                    <a:pt x="27940" y="209550"/>
                    <a:pt x="12700" y="157480"/>
                  </a:cubicBezTo>
                  <a:cubicBezTo>
                    <a:pt x="0" y="110490"/>
                    <a:pt x="2540" y="36830"/>
                    <a:pt x="16510" y="15240"/>
                  </a:cubicBezTo>
                  <a:cubicBezTo>
                    <a:pt x="22860" y="5080"/>
                    <a:pt x="34290" y="0"/>
                    <a:pt x="41910" y="1270"/>
                  </a:cubicBezTo>
                  <a:cubicBezTo>
                    <a:pt x="49530" y="3810"/>
                    <a:pt x="63500" y="26670"/>
                    <a:pt x="63500" y="26670"/>
                  </a:cubicBezTo>
                </a:path>
              </a:pathLst>
            </a:custGeom>
            <a:solidFill>
              <a:srgbClr val="0571D3"/>
            </a:solidFill>
            <a:ln cap="sq">
              <a:noFill/>
              <a:prstDash val="solid"/>
              <a:miter/>
            </a:ln>
          </p:spPr>
        </p:sp>
      </p:grpSp>
      <p:grpSp>
        <p:nvGrpSpPr>
          <p:cNvPr id="131" name="Group 131"/>
          <p:cNvGrpSpPr/>
          <p:nvPr/>
        </p:nvGrpSpPr>
        <p:grpSpPr>
          <a:xfrm>
            <a:off x="11876722" y="6456045"/>
            <a:ext cx="319088" cy="318135"/>
            <a:chOff x="0" y="0"/>
            <a:chExt cx="425450" cy="424180"/>
          </a:xfrm>
        </p:grpSpPr>
        <p:sp>
          <p:nvSpPr>
            <p:cNvPr id="132" name="Freeform 132"/>
            <p:cNvSpPr/>
            <p:nvPr/>
          </p:nvSpPr>
          <p:spPr>
            <a:xfrm>
              <a:off x="46990" y="45720"/>
              <a:ext cx="328930" cy="328930"/>
            </a:xfrm>
            <a:custGeom>
              <a:avLst/>
              <a:gdLst/>
              <a:ahLst/>
              <a:cxnLst/>
              <a:rect l="l" t="t" r="r" b="b"/>
              <a:pathLst>
                <a:path w="328930" h="328930">
                  <a:moveTo>
                    <a:pt x="43180" y="7620"/>
                  </a:moveTo>
                  <a:cubicBezTo>
                    <a:pt x="198120" y="189230"/>
                    <a:pt x="309880" y="255270"/>
                    <a:pt x="323850" y="288290"/>
                  </a:cubicBezTo>
                  <a:cubicBezTo>
                    <a:pt x="328930" y="300990"/>
                    <a:pt x="326390" y="313690"/>
                    <a:pt x="321310" y="318770"/>
                  </a:cubicBezTo>
                  <a:cubicBezTo>
                    <a:pt x="316230" y="325120"/>
                    <a:pt x="298450" y="328930"/>
                    <a:pt x="290830" y="325120"/>
                  </a:cubicBezTo>
                  <a:cubicBezTo>
                    <a:pt x="283210" y="321310"/>
                    <a:pt x="275590" y="297180"/>
                    <a:pt x="279400" y="290830"/>
                  </a:cubicBezTo>
                  <a:cubicBezTo>
                    <a:pt x="284480" y="283210"/>
                    <a:pt x="307340" y="276860"/>
                    <a:pt x="316230" y="280670"/>
                  </a:cubicBezTo>
                  <a:cubicBezTo>
                    <a:pt x="322580" y="284480"/>
                    <a:pt x="328930" y="302260"/>
                    <a:pt x="326390" y="309880"/>
                  </a:cubicBezTo>
                  <a:cubicBezTo>
                    <a:pt x="323850" y="317500"/>
                    <a:pt x="312420" y="328930"/>
                    <a:pt x="302260" y="327660"/>
                  </a:cubicBezTo>
                  <a:cubicBezTo>
                    <a:pt x="278130" y="326390"/>
                    <a:pt x="220980" y="248920"/>
                    <a:pt x="193040" y="232410"/>
                  </a:cubicBezTo>
                  <a:cubicBezTo>
                    <a:pt x="179070" y="223520"/>
                    <a:pt x="171450" y="227330"/>
                    <a:pt x="156210" y="217170"/>
                  </a:cubicBezTo>
                  <a:cubicBezTo>
                    <a:pt x="120650" y="191770"/>
                    <a:pt x="13970" y="76200"/>
                    <a:pt x="3810" y="38100"/>
                  </a:cubicBezTo>
                  <a:cubicBezTo>
                    <a:pt x="0" y="24130"/>
                    <a:pt x="2540" y="10160"/>
                    <a:pt x="8890" y="5080"/>
                  </a:cubicBezTo>
                  <a:cubicBezTo>
                    <a:pt x="16510" y="0"/>
                    <a:pt x="43180" y="7620"/>
                    <a:pt x="43180" y="7620"/>
                  </a:cubicBezTo>
                </a:path>
              </a:pathLst>
            </a:custGeom>
            <a:solidFill>
              <a:srgbClr val="0571D3"/>
            </a:solidFill>
            <a:ln cap="sq">
              <a:noFill/>
              <a:prstDash val="solid"/>
              <a:miter/>
            </a:ln>
          </p:spPr>
        </p:sp>
      </p:grpSp>
      <p:grpSp>
        <p:nvGrpSpPr>
          <p:cNvPr id="133" name="Group 133"/>
          <p:cNvGrpSpPr/>
          <p:nvPr/>
        </p:nvGrpSpPr>
        <p:grpSpPr>
          <a:xfrm>
            <a:off x="11865293" y="6699885"/>
            <a:ext cx="330518" cy="420053"/>
            <a:chOff x="0" y="0"/>
            <a:chExt cx="440690" cy="560070"/>
          </a:xfrm>
        </p:grpSpPr>
        <p:sp>
          <p:nvSpPr>
            <p:cNvPr id="134" name="Freeform 134"/>
            <p:cNvSpPr/>
            <p:nvPr/>
          </p:nvSpPr>
          <p:spPr>
            <a:xfrm>
              <a:off x="50800" y="45720"/>
              <a:ext cx="340360" cy="466090"/>
            </a:xfrm>
            <a:custGeom>
              <a:avLst/>
              <a:gdLst/>
              <a:ahLst/>
              <a:cxnLst/>
              <a:rect l="l" t="t" r="r" b="b"/>
              <a:pathLst>
                <a:path w="340360" h="466090">
                  <a:moveTo>
                    <a:pt x="325120" y="45720"/>
                  </a:moveTo>
                  <a:cubicBezTo>
                    <a:pt x="190500" y="213360"/>
                    <a:pt x="194310" y="223520"/>
                    <a:pt x="182880" y="243840"/>
                  </a:cubicBezTo>
                  <a:cubicBezTo>
                    <a:pt x="162560" y="281940"/>
                    <a:pt x="92710" y="356870"/>
                    <a:pt x="69850" y="396240"/>
                  </a:cubicBezTo>
                  <a:cubicBezTo>
                    <a:pt x="57150" y="419100"/>
                    <a:pt x="58420" y="444500"/>
                    <a:pt x="45720" y="453390"/>
                  </a:cubicBezTo>
                  <a:cubicBezTo>
                    <a:pt x="36830" y="461010"/>
                    <a:pt x="16510" y="464820"/>
                    <a:pt x="8890" y="459740"/>
                  </a:cubicBezTo>
                  <a:cubicBezTo>
                    <a:pt x="2540" y="454660"/>
                    <a:pt x="1270" y="430530"/>
                    <a:pt x="6350" y="422910"/>
                  </a:cubicBezTo>
                  <a:cubicBezTo>
                    <a:pt x="8890" y="416560"/>
                    <a:pt x="20320" y="412750"/>
                    <a:pt x="27940" y="414020"/>
                  </a:cubicBezTo>
                  <a:cubicBezTo>
                    <a:pt x="34290" y="415290"/>
                    <a:pt x="45720" y="420370"/>
                    <a:pt x="46990" y="427990"/>
                  </a:cubicBezTo>
                  <a:cubicBezTo>
                    <a:pt x="50800" y="435610"/>
                    <a:pt x="43180" y="457200"/>
                    <a:pt x="35560" y="462280"/>
                  </a:cubicBezTo>
                  <a:cubicBezTo>
                    <a:pt x="29210" y="466090"/>
                    <a:pt x="17780" y="464820"/>
                    <a:pt x="11430" y="461010"/>
                  </a:cubicBezTo>
                  <a:cubicBezTo>
                    <a:pt x="5080" y="455930"/>
                    <a:pt x="0" y="445770"/>
                    <a:pt x="0" y="431800"/>
                  </a:cubicBezTo>
                  <a:cubicBezTo>
                    <a:pt x="3810" y="387350"/>
                    <a:pt x="107950" y="238760"/>
                    <a:pt x="161290" y="162560"/>
                  </a:cubicBezTo>
                  <a:cubicBezTo>
                    <a:pt x="204470" y="101600"/>
                    <a:pt x="255270" y="25400"/>
                    <a:pt x="289560" y="7620"/>
                  </a:cubicBezTo>
                  <a:cubicBezTo>
                    <a:pt x="304800" y="0"/>
                    <a:pt x="322580" y="0"/>
                    <a:pt x="331470" y="5080"/>
                  </a:cubicBezTo>
                  <a:cubicBezTo>
                    <a:pt x="336550" y="8890"/>
                    <a:pt x="340360" y="20320"/>
                    <a:pt x="339090" y="26670"/>
                  </a:cubicBezTo>
                  <a:cubicBezTo>
                    <a:pt x="337820" y="34290"/>
                    <a:pt x="325120" y="45720"/>
                    <a:pt x="325120" y="45720"/>
                  </a:cubicBezTo>
                </a:path>
              </a:pathLst>
            </a:custGeom>
            <a:solidFill>
              <a:srgbClr val="0571D3"/>
            </a:solidFill>
            <a:ln cap="sq">
              <a:noFill/>
              <a:prstDash val="solid"/>
              <a:miter/>
            </a:ln>
          </p:spPr>
        </p:sp>
      </p:grpSp>
      <p:grpSp>
        <p:nvGrpSpPr>
          <p:cNvPr id="135" name="Group 135"/>
          <p:cNvGrpSpPr/>
          <p:nvPr/>
        </p:nvGrpSpPr>
        <p:grpSpPr>
          <a:xfrm>
            <a:off x="14117002" y="6800850"/>
            <a:ext cx="216217" cy="230505"/>
            <a:chOff x="0" y="0"/>
            <a:chExt cx="288290" cy="307340"/>
          </a:xfrm>
        </p:grpSpPr>
        <p:sp>
          <p:nvSpPr>
            <p:cNvPr id="136" name="Freeform 136"/>
            <p:cNvSpPr/>
            <p:nvPr/>
          </p:nvSpPr>
          <p:spPr>
            <a:xfrm>
              <a:off x="46990" y="46990"/>
              <a:ext cx="195580" cy="210820"/>
            </a:xfrm>
            <a:custGeom>
              <a:avLst/>
              <a:gdLst/>
              <a:ahLst/>
              <a:cxnLst/>
              <a:rect l="l" t="t" r="r" b="b"/>
              <a:pathLst>
                <a:path w="195580" h="210820">
                  <a:moveTo>
                    <a:pt x="152400" y="208280"/>
                  </a:moveTo>
                  <a:cubicBezTo>
                    <a:pt x="6350" y="81280"/>
                    <a:pt x="0" y="39370"/>
                    <a:pt x="3810" y="21590"/>
                  </a:cubicBezTo>
                  <a:cubicBezTo>
                    <a:pt x="6350" y="12700"/>
                    <a:pt x="12700" y="6350"/>
                    <a:pt x="19050" y="3810"/>
                  </a:cubicBezTo>
                  <a:cubicBezTo>
                    <a:pt x="25400" y="0"/>
                    <a:pt x="36830" y="0"/>
                    <a:pt x="41910" y="5080"/>
                  </a:cubicBezTo>
                  <a:cubicBezTo>
                    <a:pt x="49530" y="10160"/>
                    <a:pt x="53340" y="33020"/>
                    <a:pt x="50800" y="40640"/>
                  </a:cubicBezTo>
                  <a:cubicBezTo>
                    <a:pt x="46990" y="46990"/>
                    <a:pt x="35560" y="52070"/>
                    <a:pt x="29210" y="52070"/>
                  </a:cubicBezTo>
                  <a:cubicBezTo>
                    <a:pt x="21590" y="52070"/>
                    <a:pt x="11430" y="46990"/>
                    <a:pt x="7620" y="40640"/>
                  </a:cubicBezTo>
                  <a:cubicBezTo>
                    <a:pt x="3810" y="33020"/>
                    <a:pt x="3810" y="15240"/>
                    <a:pt x="10160" y="10160"/>
                  </a:cubicBezTo>
                  <a:cubicBezTo>
                    <a:pt x="16510" y="3810"/>
                    <a:pt x="38100" y="1270"/>
                    <a:pt x="46990" y="7620"/>
                  </a:cubicBezTo>
                  <a:cubicBezTo>
                    <a:pt x="60960" y="17780"/>
                    <a:pt x="50800" y="60960"/>
                    <a:pt x="67310" y="85090"/>
                  </a:cubicBezTo>
                  <a:cubicBezTo>
                    <a:pt x="90170" y="119380"/>
                    <a:pt x="180340" y="152400"/>
                    <a:pt x="190500" y="176530"/>
                  </a:cubicBezTo>
                  <a:cubicBezTo>
                    <a:pt x="195580" y="187960"/>
                    <a:pt x="191770" y="200660"/>
                    <a:pt x="186690" y="205740"/>
                  </a:cubicBezTo>
                  <a:cubicBezTo>
                    <a:pt x="180340" y="210820"/>
                    <a:pt x="152400" y="208280"/>
                    <a:pt x="152400" y="208280"/>
                  </a:cubicBezTo>
                </a:path>
              </a:pathLst>
            </a:custGeom>
            <a:solidFill>
              <a:srgbClr val="0571D3"/>
            </a:solidFill>
            <a:ln cap="sq">
              <a:noFill/>
              <a:prstDash val="solid"/>
              <a:miter/>
            </a:ln>
          </p:spPr>
        </p:sp>
      </p:grpSp>
      <p:grpSp>
        <p:nvGrpSpPr>
          <p:cNvPr id="137" name="Group 137"/>
          <p:cNvGrpSpPr/>
          <p:nvPr/>
        </p:nvGrpSpPr>
        <p:grpSpPr>
          <a:xfrm>
            <a:off x="14082712" y="6617970"/>
            <a:ext cx="236220" cy="267653"/>
            <a:chOff x="0" y="0"/>
            <a:chExt cx="314960" cy="356870"/>
          </a:xfrm>
        </p:grpSpPr>
        <p:sp>
          <p:nvSpPr>
            <p:cNvPr id="138" name="Freeform 138"/>
            <p:cNvSpPr/>
            <p:nvPr/>
          </p:nvSpPr>
          <p:spPr>
            <a:xfrm>
              <a:off x="50800" y="48260"/>
              <a:ext cx="213360" cy="260350"/>
            </a:xfrm>
            <a:custGeom>
              <a:avLst/>
              <a:gdLst/>
              <a:ahLst/>
              <a:cxnLst/>
              <a:rect l="l" t="t" r="r" b="b"/>
              <a:pathLst>
                <a:path w="213360" h="260350">
                  <a:moveTo>
                    <a:pt x="0" y="233680"/>
                  </a:moveTo>
                  <a:cubicBezTo>
                    <a:pt x="3810" y="163830"/>
                    <a:pt x="11430" y="142240"/>
                    <a:pt x="22860" y="123190"/>
                  </a:cubicBezTo>
                  <a:cubicBezTo>
                    <a:pt x="34290" y="104140"/>
                    <a:pt x="50800" y="90170"/>
                    <a:pt x="71120" y="72390"/>
                  </a:cubicBezTo>
                  <a:cubicBezTo>
                    <a:pt x="97790" y="49530"/>
                    <a:pt x="153670" y="8890"/>
                    <a:pt x="176530" y="2540"/>
                  </a:cubicBezTo>
                  <a:cubicBezTo>
                    <a:pt x="186690" y="0"/>
                    <a:pt x="194310" y="1270"/>
                    <a:pt x="200660" y="5080"/>
                  </a:cubicBezTo>
                  <a:cubicBezTo>
                    <a:pt x="207010" y="8890"/>
                    <a:pt x="212090" y="19050"/>
                    <a:pt x="212090" y="25400"/>
                  </a:cubicBezTo>
                  <a:cubicBezTo>
                    <a:pt x="212090" y="33020"/>
                    <a:pt x="207010" y="43180"/>
                    <a:pt x="200660" y="46990"/>
                  </a:cubicBezTo>
                  <a:cubicBezTo>
                    <a:pt x="195580" y="50800"/>
                    <a:pt x="184150" y="52070"/>
                    <a:pt x="177800" y="49530"/>
                  </a:cubicBezTo>
                  <a:cubicBezTo>
                    <a:pt x="171450" y="48260"/>
                    <a:pt x="163830" y="39370"/>
                    <a:pt x="162560" y="31750"/>
                  </a:cubicBezTo>
                  <a:cubicBezTo>
                    <a:pt x="160020" y="25400"/>
                    <a:pt x="162560" y="13970"/>
                    <a:pt x="167640" y="8890"/>
                  </a:cubicBezTo>
                  <a:cubicBezTo>
                    <a:pt x="173990" y="3810"/>
                    <a:pt x="191770" y="0"/>
                    <a:pt x="198120" y="3810"/>
                  </a:cubicBezTo>
                  <a:cubicBezTo>
                    <a:pt x="205740" y="8890"/>
                    <a:pt x="213360" y="25400"/>
                    <a:pt x="208280" y="39370"/>
                  </a:cubicBezTo>
                  <a:cubicBezTo>
                    <a:pt x="199390" y="68580"/>
                    <a:pt x="85090" y="111760"/>
                    <a:pt x="60960" y="153670"/>
                  </a:cubicBezTo>
                  <a:cubicBezTo>
                    <a:pt x="41910" y="184150"/>
                    <a:pt x="57150" y="237490"/>
                    <a:pt x="44450" y="251460"/>
                  </a:cubicBezTo>
                  <a:cubicBezTo>
                    <a:pt x="36830" y="259080"/>
                    <a:pt x="22860" y="260350"/>
                    <a:pt x="16510" y="257810"/>
                  </a:cubicBezTo>
                  <a:cubicBezTo>
                    <a:pt x="8890" y="255270"/>
                    <a:pt x="0" y="233680"/>
                    <a:pt x="0" y="233680"/>
                  </a:cubicBezTo>
                </a:path>
              </a:pathLst>
            </a:custGeom>
            <a:solidFill>
              <a:srgbClr val="0571D3"/>
            </a:solidFill>
            <a:ln cap="sq">
              <a:noFill/>
              <a:prstDash val="solid"/>
              <a:miter/>
            </a:ln>
          </p:spPr>
        </p:sp>
      </p:grpSp>
      <p:grpSp>
        <p:nvGrpSpPr>
          <p:cNvPr id="139" name="Group 139"/>
          <p:cNvGrpSpPr/>
          <p:nvPr/>
        </p:nvGrpSpPr>
        <p:grpSpPr>
          <a:xfrm>
            <a:off x="14197012" y="6497955"/>
            <a:ext cx="234315" cy="215265"/>
            <a:chOff x="0" y="0"/>
            <a:chExt cx="312420" cy="287020"/>
          </a:xfrm>
        </p:grpSpPr>
        <p:sp>
          <p:nvSpPr>
            <p:cNvPr id="140" name="Freeform 140"/>
            <p:cNvSpPr/>
            <p:nvPr/>
          </p:nvSpPr>
          <p:spPr>
            <a:xfrm>
              <a:off x="49530" y="46990"/>
              <a:ext cx="212090" cy="191770"/>
            </a:xfrm>
            <a:custGeom>
              <a:avLst/>
              <a:gdLst/>
              <a:ahLst/>
              <a:cxnLst/>
              <a:rect l="l" t="t" r="r" b="b"/>
              <a:pathLst>
                <a:path w="212090" h="191770">
                  <a:moveTo>
                    <a:pt x="1270" y="153670"/>
                  </a:moveTo>
                  <a:cubicBezTo>
                    <a:pt x="41910" y="100330"/>
                    <a:pt x="74930" y="93980"/>
                    <a:pt x="97790" y="76200"/>
                  </a:cubicBezTo>
                  <a:cubicBezTo>
                    <a:pt x="124460" y="57150"/>
                    <a:pt x="152400" y="11430"/>
                    <a:pt x="172720" y="3810"/>
                  </a:cubicBezTo>
                  <a:cubicBezTo>
                    <a:pt x="184150" y="0"/>
                    <a:pt x="198120" y="2540"/>
                    <a:pt x="203200" y="7620"/>
                  </a:cubicBezTo>
                  <a:cubicBezTo>
                    <a:pt x="209550" y="13970"/>
                    <a:pt x="210820" y="30480"/>
                    <a:pt x="208280" y="38100"/>
                  </a:cubicBezTo>
                  <a:cubicBezTo>
                    <a:pt x="204470" y="44450"/>
                    <a:pt x="194310" y="50800"/>
                    <a:pt x="187960" y="50800"/>
                  </a:cubicBezTo>
                  <a:cubicBezTo>
                    <a:pt x="180340" y="52070"/>
                    <a:pt x="168910" y="48260"/>
                    <a:pt x="166370" y="41910"/>
                  </a:cubicBezTo>
                  <a:cubicBezTo>
                    <a:pt x="161290" y="34290"/>
                    <a:pt x="163830" y="11430"/>
                    <a:pt x="170180" y="5080"/>
                  </a:cubicBezTo>
                  <a:cubicBezTo>
                    <a:pt x="176530" y="0"/>
                    <a:pt x="194310" y="1270"/>
                    <a:pt x="201930" y="6350"/>
                  </a:cubicBezTo>
                  <a:cubicBezTo>
                    <a:pt x="207010" y="10160"/>
                    <a:pt x="212090" y="19050"/>
                    <a:pt x="210820" y="27940"/>
                  </a:cubicBezTo>
                  <a:cubicBezTo>
                    <a:pt x="209550" y="43180"/>
                    <a:pt x="185420" y="69850"/>
                    <a:pt x="166370" y="86360"/>
                  </a:cubicBezTo>
                  <a:cubicBezTo>
                    <a:pt x="146050" y="102870"/>
                    <a:pt x="111760" y="107950"/>
                    <a:pt x="88900" y="124460"/>
                  </a:cubicBezTo>
                  <a:cubicBezTo>
                    <a:pt x="67310" y="142240"/>
                    <a:pt x="50800" y="182880"/>
                    <a:pt x="33020" y="187960"/>
                  </a:cubicBezTo>
                  <a:cubicBezTo>
                    <a:pt x="24130" y="191770"/>
                    <a:pt x="10160" y="187960"/>
                    <a:pt x="5080" y="181610"/>
                  </a:cubicBezTo>
                  <a:cubicBezTo>
                    <a:pt x="0" y="176530"/>
                    <a:pt x="1270" y="153670"/>
                    <a:pt x="1270" y="153670"/>
                  </a:cubicBezTo>
                </a:path>
              </a:pathLst>
            </a:custGeom>
            <a:solidFill>
              <a:srgbClr val="0571D3"/>
            </a:solidFill>
            <a:ln cap="sq">
              <a:noFill/>
              <a:prstDash val="solid"/>
              <a:miter/>
            </a:ln>
          </p:spPr>
        </p:sp>
      </p:grpSp>
      <p:grpSp>
        <p:nvGrpSpPr>
          <p:cNvPr id="141" name="Group 141"/>
          <p:cNvGrpSpPr/>
          <p:nvPr/>
        </p:nvGrpSpPr>
        <p:grpSpPr>
          <a:xfrm>
            <a:off x="14345602" y="6497955"/>
            <a:ext cx="275272" cy="216217"/>
            <a:chOff x="0" y="0"/>
            <a:chExt cx="367030" cy="288290"/>
          </a:xfrm>
        </p:grpSpPr>
        <p:sp>
          <p:nvSpPr>
            <p:cNvPr id="142" name="Freeform 142"/>
            <p:cNvSpPr/>
            <p:nvPr/>
          </p:nvSpPr>
          <p:spPr>
            <a:xfrm>
              <a:off x="45720" y="50800"/>
              <a:ext cx="273050" cy="187960"/>
            </a:xfrm>
            <a:custGeom>
              <a:avLst/>
              <a:gdLst/>
              <a:ahLst/>
              <a:cxnLst/>
              <a:rect l="l" t="t" r="r" b="b"/>
              <a:pathLst>
                <a:path w="273050" h="187960">
                  <a:moveTo>
                    <a:pt x="36830" y="0"/>
                  </a:moveTo>
                  <a:cubicBezTo>
                    <a:pt x="273050" y="157480"/>
                    <a:pt x="270510" y="170180"/>
                    <a:pt x="265430" y="176530"/>
                  </a:cubicBezTo>
                  <a:cubicBezTo>
                    <a:pt x="259080" y="182880"/>
                    <a:pt x="241300" y="187960"/>
                    <a:pt x="234950" y="184150"/>
                  </a:cubicBezTo>
                  <a:cubicBezTo>
                    <a:pt x="227330" y="179070"/>
                    <a:pt x="218440" y="156210"/>
                    <a:pt x="223520" y="148590"/>
                  </a:cubicBezTo>
                  <a:cubicBezTo>
                    <a:pt x="227330" y="140970"/>
                    <a:pt x="250190" y="134620"/>
                    <a:pt x="257810" y="138430"/>
                  </a:cubicBezTo>
                  <a:cubicBezTo>
                    <a:pt x="265430" y="142240"/>
                    <a:pt x="273050" y="160020"/>
                    <a:pt x="270510" y="167640"/>
                  </a:cubicBezTo>
                  <a:cubicBezTo>
                    <a:pt x="266700" y="175260"/>
                    <a:pt x="252730" y="185420"/>
                    <a:pt x="237490" y="185420"/>
                  </a:cubicBezTo>
                  <a:cubicBezTo>
                    <a:pt x="195580" y="182880"/>
                    <a:pt x="33020" y="77470"/>
                    <a:pt x="10160" y="41910"/>
                  </a:cubicBezTo>
                  <a:cubicBezTo>
                    <a:pt x="1270" y="29210"/>
                    <a:pt x="0" y="15240"/>
                    <a:pt x="5080" y="7620"/>
                  </a:cubicBezTo>
                  <a:cubicBezTo>
                    <a:pt x="8890" y="1270"/>
                    <a:pt x="36830" y="0"/>
                    <a:pt x="36830" y="0"/>
                  </a:cubicBezTo>
                </a:path>
              </a:pathLst>
            </a:custGeom>
            <a:solidFill>
              <a:srgbClr val="0571D3"/>
            </a:solidFill>
            <a:ln cap="sq">
              <a:noFill/>
              <a:prstDash val="solid"/>
              <a:miter/>
            </a:ln>
          </p:spPr>
        </p:sp>
      </p:grpSp>
      <p:grpSp>
        <p:nvGrpSpPr>
          <p:cNvPr id="143" name="Group 143"/>
          <p:cNvGrpSpPr/>
          <p:nvPr/>
        </p:nvGrpSpPr>
        <p:grpSpPr>
          <a:xfrm>
            <a:off x="14506575" y="6591300"/>
            <a:ext cx="123825" cy="313372"/>
            <a:chOff x="0" y="0"/>
            <a:chExt cx="165100" cy="417830"/>
          </a:xfrm>
        </p:grpSpPr>
        <p:sp>
          <p:nvSpPr>
            <p:cNvPr id="144" name="Freeform 144"/>
            <p:cNvSpPr/>
            <p:nvPr/>
          </p:nvSpPr>
          <p:spPr>
            <a:xfrm>
              <a:off x="34290" y="49530"/>
              <a:ext cx="80010" cy="317500"/>
            </a:xfrm>
            <a:custGeom>
              <a:avLst/>
              <a:gdLst/>
              <a:ahLst/>
              <a:cxnLst/>
              <a:rect l="l" t="t" r="r" b="b"/>
              <a:pathLst>
                <a:path w="80010" h="317500">
                  <a:moveTo>
                    <a:pt x="67310" y="25400"/>
                  </a:moveTo>
                  <a:cubicBezTo>
                    <a:pt x="73660" y="307340"/>
                    <a:pt x="60960" y="316230"/>
                    <a:pt x="52070" y="317500"/>
                  </a:cubicBezTo>
                  <a:cubicBezTo>
                    <a:pt x="45720" y="317500"/>
                    <a:pt x="35560" y="311150"/>
                    <a:pt x="31750" y="304800"/>
                  </a:cubicBezTo>
                  <a:cubicBezTo>
                    <a:pt x="27940" y="297180"/>
                    <a:pt x="29210" y="280670"/>
                    <a:pt x="35560" y="274320"/>
                  </a:cubicBezTo>
                  <a:cubicBezTo>
                    <a:pt x="40640" y="267970"/>
                    <a:pt x="58420" y="265430"/>
                    <a:pt x="66040" y="269240"/>
                  </a:cubicBezTo>
                  <a:cubicBezTo>
                    <a:pt x="72390" y="271780"/>
                    <a:pt x="80010" y="281940"/>
                    <a:pt x="78740" y="288290"/>
                  </a:cubicBezTo>
                  <a:cubicBezTo>
                    <a:pt x="78740" y="297180"/>
                    <a:pt x="63500" y="316230"/>
                    <a:pt x="54610" y="317500"/>
                  </a:cubicBezTo>
                  <a:cubicBezTo>
                    <a:pt x="46990" y="317500"/>
                    <a:pt x="36830" y="311150"/>
                    <a:pt x="29210" y="299720"/>
                  </a:cubicBezTo>
                  <a:cubicBezTo>
                    <a:pt x="10160" y="264160"/>
                    <a:pt x="0" y="67310"/>
                    <a:pt x="16510" y="25400"/>
                  </a:cubicBezTo>
                  <a:cubicBezTo>
                    <a:pt x="22860" y="10160"/>
                    <a:pt x="36830" y="0"/>
                    <a:pt x="45720" y="1270"/>
                  </a:cubicBezTo>
                  <a:cubicBezTo>
                    <a:pt x="53340" y="1270"/>
                    <a:pt x="67310" y="25400"/>
                    <a:pt x="67310" y="25400"/>
                  </a:cubicBezTo>
                </a:path>
              </a:pathLst>
            </a:custGeom>
            <a:solidFill>
              <a:srgbClr val="0571D3"/>
            </a:solidFill>
            <a:ln cap="sq">
              <a:noFill/>
              <a:prstDash val="solid"/>
              <a:miter/>
            </a:ln>
          </p:spPr>
        </p:sp>
      </p:grpSp>
      <p:grpSp>
        <p:nvGrpSpPr>
          <p:cNvPr id="145" name="Group 145"/>
          <p:cNvGrpSpPr/>
          <p:nvPr/>
        </p:nvGrpSpPr>
        <p:grpSpPr>
          <a:xfrm>
            <a:off x="14472285" y="6798945"/>
            <a:ext cx="158115" cy="252412"/>
            <a:chOff x="0" y="0"/>
            <a:chExt cx="210820" cy="336550"/>
          </a:xfrm>
        </p:grpSpPr>
        <p:sp>
          <p:nvSpPr>
            <p:cNvPr id="146" name="Freeform 146"/>
            <p:cNvSpPr/>
            <p:nvPr/>
          </p:nvSpPr>
          <p:spPr>
            <a:xfrm>
              <a:off x="48260" y="49530"/>
              <a:ext cx="110490" cy="237490"/>
            </a:xfrm>
            <a:custGeom>
              <a:avLst/>
              <a:gdLst/>
              <a:ahLst/>
              <a:cxnLst/>
              <a:rect l="l" t="t" r="r" b="b"/>
              <a:pathLst>
                <a:path w="110490" h="237490">
                  <a:moveTo>
                    <a:pt x="110490" y="26670"/>
                  </a:moveTo>
                  <a:cubicBezTo>
                    <a:pt x="88900" y="147320"/>
                    <a:pt x="66040" y="210820"/>
                    <a:pt x="46990" y="227330"/>
                  </a:cubicBezTo>
                  <a:cubicBezTo>
                    <a:pt x="38100" y="234950"/>
                    <a:pt x="25400" y="237490"/>
                    <a:pt x="17780" y="233680"/>
                  </a:cubicBezTo>
                  <a:cubicBezTo>
                    <a:pt x="10160" y="231140"/>
                    <a:pt x="1270" y="214630"/>
                    <a:pt x="2540" y="207010"/>
                  </a:cubicBezTo>
                  <a:cubicBezTo>
                    <a:pt x="5080" y="199390"/>
                    <a:pt x="24130" y="185420"/>
                    <a:pt x="33020" y="186690"/>
                  </a:cubicBezTo>
                  <a:cubicBezTo>
                    <a:pt x="39370" y="186690"/>
                    <a:pt x="48260" y="194310"/>
                    <a:pt x="50800" y="201930"/>
                  </a:cubicBezTo>
                  <a:cubicBezTo>
                    <a:pt x="53340" y="208280"/>
                    <a:pt x="53340" y="219710"/>
                    <a:pt x="49530" y="224790"/>
                  </a:cubicBezTo>
                  <a:cubicBezTo>
                    <a:pt x="44450" y="231140"/>
                    <a:pt x="27940" y="237490"/>
                    <a:pt x="20320" y="234950"/>
                  </a:cubicBezTo>
                  <a:cubicBezTo>
                    <a:pt x="12700" y="232410"/>
                    <a:pt x="3810" y="222250"/>
                    <a:pt x="2540" y="209550"/>
                  </a:cubicBezTo>
                  <a:cubicBezTo>
                    <a:pt x="0" y="187960"/>
                    <a:pt x="39370" y="140970"/>
                    <a:pt x="49530" y="106680"/>
                  </a:cubicBezTo>
                  <a:cubicBezTo>
                    <a:pt x="58420" y="76200"/>
                    <a:pt x="52070" y="30480"/>
                    <a:pt x="63500" y="13970"/>
                  </a:cubicBezTo>
                  <a:cubicBezTo>
                    <a:pt x="69850" y="5080"/>
                    <a:pt x="81280" y="0"/>
                    <a:pt x="88900" y="1270"/>
                  </a:cubicBezTo>
                  <a:cubicBezTo>
                    <a:pt x="96520" y="2540"/>
                    <a:pt x="110490" y="26670"/>
                    <a:pt x="110490" y="26670"/>
                  </a:cubicBezTo>
                </a:path>
              </a:pathLst>
            </a:custGeom>
            <a:solidFill>
              <a:srgbClr val="0571D3"/>
            </a:solidFill>
            <a:ln cap="sq">
              <a:noFill/>
              <a:prstDash val="solid"/>
              <a:miter/>
            </a:ln>
          </p:spPr>
        </p:sp>
      </p:grpSp>
      <p:grpSp>
        <p:nvGrpSpPr>
          <p:cNvPr id="147" name="Group 147"/>
          <p:cNvGrpSpPr/>
          <p:nvPr/>
        </p:nvGrpSpPr>
        <p:grpSpPr>
          <a:xfrm>
            <a:off x="14368462" y="6998970"/>
            <a:ext cx="200978" cy="329565"/>
            <a:chOff x="0" y="0"/>
            <a:chExt cx="267970" cy="439420"/>
          </a:xfrm>
        </p:grpSpPr>
        <p:sp>
          <p:nvSpPr>
            <p:cNvPr id="148" name="Freeform 148"/>
            <p:cNvSpPr/>
            <p:nvPr/>
          </p:nvSpPr>
          <p:spPr>
            <a:xfrm>
              <a:off x="48260" y="48260"/>
              <a:ext cx="167640" cy="341630"/>
            </a:xfrm>
            <a:custGeom>
              <a:avLst/>
              <a:gdLst/>
              <a:ahLst/>
              <a:cxnLst/>
              <a:rect l="l" t="t" r="r" b="b"/>
              <a:pathLst>
                <a:path w="167640" h="341630">
                  <a:moveTo>
                    <a:pt x="167640" y="31750"/>
                  </a:moveTo>
                  <a:cubicBezTo>
                    <a:pt x="133350" y="200660"/>
                    <a:pt x="124460" y="213360"/>
                    <a:pt x="111760" y="234950"/>
                  </a:cubicBezTo>
                  <a:cubicBezTo>
                    <a:pt x="93980" y="265430"/>
                    <a:pt x="63500" y="326390"/>
                    <a:pt x="41910" y="336550"/>
                  </a:cubicBezTo>
                  <a:cubicBezTo>
                    <a:pt x="30480" y="341630"/>
                    <a:pt x="17780" y="339090"/>
                    <a:pt x="10160" y="334010"/>
                  </a:cubicBezTo>
                  <a:cubicBezTo>
                    <a:pt x="5080" y="330200"/>
                    <a:pt x="0" y="318770"/>
                    <a:pt x="2540" y="312420"/>
                  </a:cubicBezTo>
                  <a:cubicBezTo>
                    <a:pt x="5080" y="303530"/>
                    <a:pt x="24130" y="288290"/>
                    <a:pt x="31750" y="290830"/>
                  </a:cubicBezTo>
                  <a:cubicBezTo>
                    <a:pt x="40640" y="292100"/>
                    <a:pt x="54610" y="312420"/>
                    <a:pt x="52070" y="321310"/>
                  </a:cubicBezTo>
                  <a:cubicBezTo>
                    <a:pt x="50800" y="328930"/>
                    <a:pt x="27940" y="341630"/>
                    <a:pt x="20320" y="339090"/>
                  </a:cubicBezTo>
                  <a:cubicBezTo>
                    <a:pt x="12700" y="336550"/>
                    <a:pt x="2540" y="320040"/>
                    <a:pt x="3810" y="306070"/>
                  </a:cubicBezTo>
                  <a:cubicBezTo>
                    <a:pt x="5080" y="283210"/>
                    <a:pt x="54610" y="251460"/>
                    <a:pt x="72390" y="210820"/>
                  </a:cubicBezTo>
                  <a:cubicBezTo>
                    <a:pt x="96520" y="160020"/>
                    <a:pt x="97790" y="41910"/>
                    <a:pt x="120650" y="15240"/>
                  </a:cubicBezTo>
                  <a:cubicBezTo>
                    <a:pt x="129540" y="5080"/>
                    <a:pt x="143510" y="0"/>
                    <a:pt x="151130" y="2540"/>
                  </a:cubicBezTo>
                  <a:cubicBezTo>
                    <a:pt x="158750" y="5080"/>
                    <a:pt x="167640" y="31750"/>
                    <a:pt x="167640" y="31750"/>
                  </a:cubicBezTo>
                </a:path>
              </a:pathLst>
            </a:custGeom>
            <a:solidFill>
              <a:srgbClr val="0571D3"/>
            </a:solidFill>
            <a:ln cap="sq">
              <a:noFill/>
              <a:prstDash val="solid"/>
              <a:miter/>
            </a:ln>
          </p:spPr>
        </p:sp>
      </p:grpSp>
      <p:grpSp>
        <p:nvGrpSpPr>
          <p:cNvPr id="149" name="Group 149"/>
          <p:cNvGrpSpPr/>
          <p:nvPr/>
        </p:nvGrpSpPr>
        <p:grpSpPr>
          <a:xfrm>
            <a:off x="12297728" y="5309235"/>
            <a:ext cx="340042" cy="114300"/>
            <a:chOff x="0" y="0"/>
            <a:chExt cx="453390" cy="152400"/>
          </a:xfrm>
        </p:grpSpPr>
        <p:sp>
          <p:nvSpPr>
            <p:cNvPr id="150" name="Freeform 150"/>
            <p:cNvSpPr/>
            <p:nvPr/>
          </p:nvSpPr>
          <p:spPr>
            <a:xfrm>
              <a:off x="50800" y="30480"/>
              <a:ext cx="351790" cy="72390"/>
            </a:xfrm>
            <a:custGeom>
              <a:avLst/>
              <a:gdLst/>
              <a:ahLst/>
              <a:cxnLst/>
              <a:rect l="l" t="t" r="r" b="b"/>
              <a:pathLst>
                <a:path w="351790" h="72390">
                  <a:moveTo>
                    <a:pt x="326390" y="71120"/>
                  </a:moveTo>
                  <a:cubicBezTo>
                    <a:pt x="5080" y="60960"/>
                    <a:pt x="0" y="44450"/>
                    <a:pt x="2540" y="35560"/>
                  </a:cubicBezTo>
                  <a:cubicBezTo>
                    <a:pt x="5080" y="27940"/>
                    <a:pt x="20320" y="19050"/>
                    <a:pt x="29210" y="20320"/>
                  </a:cubicBezTo>
                  <a:cubicBezTo>
                    <a:pt x="36830" y="20320"/>
                    <a:pt x="49530" y="33020"/>
                    <a:pt x="50800" y="40640"/>
                  </a:cubicBezTo>
                  <a:cubicBezTo>
                    <a:pt x="52070" y="48260"/>
                    <a:pt x="48260" y="58420"/>
                    <a:pt x="43180" y="63500"/>
                  </a:cubicBezTo>
                  <a:cubicBezTo>
                    <a:pt x="38100" y="68580"/>
                    <a:pt x="26670" y="72390"/>
                    <a:pt x="20320" y="69850"/>
                  </a:cubicBezTo>
                  <a:cubicBezTo>
                    <a:pt x="12700" y="67310"/>
                    <a:pt x="0" y="54610"/>
                    <a:pt x="0" y="46990"/>
                  </a:cubicBezTo>
                  <a:cubicBezTo>
                    <a:pt x="1270" y="38100"/>
                    <a:pt x="10160" y="26670"/>
                    <a:pt x="25400" y="20320"/>
                  </a:cubicBezTo>
                  <a:cubicBezTo>
                    <a:pt x="69850" y="1270"/>
                    <a:pt x="281940" y="0"/>
                    <a:pt x="326390" y="20320"/>
                  </a:cubicBezTo>
                  <a:cubicBezTo>
                    <a:pt x="341630" y="26670"/>
                    <a:pt x="351790" y="39370"/>
                    <a:pt x="351790" y="48260"/>
                  </a:cubicBezTo>
                  <a:cubicBezTo>
                    <a:pt x="350520" y="55880"/>
                    <a:pt x="326390" y="71120"/>
                    <a:pt x="326390" y="71120"/>
                  </a:cubicBezTo>
                </a:path>
              </a:pathLst>
            </a:custGeom>
            <a:solidFill>
              <a:srgbClr val="0571D3"/>
            </a:solidFill>
            <a:ln cap="sq">
              <a:noFill/>
              <a:prstDash val="solid"/>
              <a:miter/>
            </a:ln>
          </p:spPr>
        </p:sp>
      </p:grpSp>
      <p:grpSp>
        <p:nvGrpSpPr>
          <p:cNvPr id="151" name="Group 151"/>
          <p:cNvGrpSpPr/>
          <p:nvPr/>
        </p:nvGrpSpPr>
        <p:grpSpPr>
          <a:xfrm>
            <a:off x="12254865" y="5309235"/>
            <a:ext cx="158115" cy="495300"/>
            <a:chOff x="0" y="0"/>
            <a:chExt cx="210820" cy="660400"/>
          </a:xfrm>
        </p:grpSpPr>
        <p:sp>
          <p:nvSpPr>
            <p:cNvPr id="152" name="Freeform 152"/>
            <p:cNvSpPr/>
            <p:nvPr/>
          </p:nvSpPr>
          <p:spPr>
            <a:xfrm>
              <a:off x="43180" y="49530"/>
              <a:ext cx="115570" cy="561340"/>
            </a:xfrm>
            <a:custGeom>
              <a:avLst/>
              <a:gdLst/>
              <a:ahLst/>
              <a:cxnLst/>
              <a:rect l="l" t="t" r="r" b="b"/>
              <a:pathLst>
                <a:path w="115570" h="561340">
                  <a:moveTo>
                    <a:pt x="115570" y="26670"/>
                  </a:moveTo>
                  <a:cubicBezTo>
                    <a:pt x="96520" y="433070"/>
                    <a:pt x="83820" y="461010"/>
                    <a:pt x="71120" y="481330"/>
                  </a:cubicBezTo>
                  <a:cubicBezTo>
                    <a:pt x="63500" y="495300"/>
                    <a:pt x="48260" y="500380"/>
                    <a:pt x="44450" y="510540"/>
                  </a:cubicBezTo>
                  <a:cubicBezTo>
                    <a:pt x="41910" y="521970"/>
                    <a:pt x="57150" y="541020"/>
                    <a:pt x="53340" y="549910"/>
                  </a:cubicBezTo>
                  <a:cubicBezTo>
                    <a:pt x="49530" y="556260"/>
                    <a:pt x="38100" y="560070"/>
                    <a:pt x="31750" y="560070"/>
                  </a:cubicBezTo>
                  <a:cubicBezTo>
                    <a:pt x="22860" y="558800"/>
                    <a:pt x="10160" y="547370"/>
                    <a:pt x="7620" y="539750"/>
                  </a:cubicBezTo>
                  <a:cubicBezTo>
                    <a:pt x="6350" y="533400"/>
                    <a:pt x="10160" y="521970"/>
                    <a:pt x="13970" y="516890"/>
                  </a:cubicBezTo>
                  <a:cubicBezTo>
                    <a:pt x="19050" y="511810"/>
                    <a:pt x="30480" y="508000"/>
                    <a:pt x="36830" y="509270"/>
                  </a:cubicBezTo>
                  <a:cubicBezTo>
                    <a:pt x="44450" y="511810"/>
                    <a:pt x="57150" y="523240"/>
                    <a:pt x="58420" y="532130"/>
                  </a:cubicBezTo>
                  <a:cubicBezTo>
                    <a:pt x="59690" y="538480"/>
                    <a:pt x="54610" y="548640"/>
                    <a:pt x="49530" y="553720"/>
                  </a:cubicBezTo>
                  <a:cubicBezTo>
                    <a:pt x="44450" y="558800"/>
                    <a:pt x="33020" y="561340"/>
                    <a:pt x="25400" y="558800"/>
                  </a:cubicBezTo>
                  <a:cubicBezTo>
                    <a:pt x="19050" y="556260"/>
                    <a:pt x="10160" y="547370"/>
                    <a:pt x="7620" y="534670"/>
                  </a:cubicBezTo>
                  <a:cubicBezTo>
                    <a:pt x="0" y="496570"/>
                    <a:pt x="54610" y="375920"/>
                    <a:pt x="64770" y="292100"/>
                  </a:cubicBezTo>
                  <a:cubicBezTo>
                    <a:pt x="76200" y="204470"/>
                    <a:pt x="46990" y="57150"/>
                    <a:pt x="66040" y="20320"/>
                  </a:cubicBezTo>
                  <a:cubicBezTo>
                    <a:pt x="72390" y="7620"/>
                    <a:pt x="85090" y="0"/>
                    <a:pt x="93980" y="1270"/>
                  </a:cubicBezTo>
                  <a:cubicBezTo>
                    <a:pt x="101600" y="2540"/>
                    <a:pt x="115570" y="26670"/>
                    <a:pt x="115570" y="26670"/>
                  </a:cubicBezTo>
                </a:path>
              </a:pathLst>
            </a:custGeom>
            <a:solidFill>
              <a:srgbClr val="0571D3"/>
            </a:solidFill>
            <a:ln cap="sq">
              <a:noFill/>
              <a:prstDash val="solid"/>
              <a:miter/>
            </a:ln>
          </p:spPr>
        </p:sp>
      </p:grpSp>
      <p:grpSp>
        <p:nvGrpSpPr>
          <p:cNvPr id="153" name="Group 153"/>
          <p:cNvGrpSpPr/>
          <p:nvPr/>
        </p:nvGrpSpPr>
        <p:grpSpPr>
          <a:xfrm>
            <a:off x="12255818" y="5727382"/>
            <a:ext cx="189548" cy="266700"/>
            <a:chOff x="0" y="0"/>
            <a:chExt cx="252730" cy="355600"/>
          </a:xfrm>
        </p:grpSpPr>
        <p:sp>
          <p:nvSpPr>
            <p:cNvPr id="154" name="Freeform 154"/>
            <p:cNvSpPr/>
            <p:nvPr/>
          </p:nvSpPr>
          <p:spPr>
            <a:xfrm>
              <a:off x="50800" y="46990"/>
              <a:ext cx="153670" cy="260350"/>
            </a:xfrm>
            <a:custGeom>
              <a:avLst/>
              <a:gdLst/>
              <a:ahLst/>
              <a:cxnLst/>
              <a:rect l="l" t="t" r="r" b="b"/>
              <a:pathLst>
                <a:path w="153670" h="260350">
                  <a:moveTo>
                    <a:pt x="46990" y="16510"/>
                  </a:moveTo>
                  <a:cubicBezTo>
                    <a:pt x="151130" y="238760"/>
                    <a:pt x="144780" y="252730"/>
                    <a:pt x="137160" y="256540"/>
                  </a:cubicBezTo>
                  <a:cubicBezTo>
                    <a:pt x="129540" y="260350"/>
                    <a:pt x="113030" y="254000"/>
                    <a:pt x="107950" y="248920"/>
                  </a:cubicBezTo>
                  <a:cubicBezTo>
                    <a:pt x="102870" y="243840"/>
                    <a:pt x="101600" y="231140"/>
                    <a:pt x="104140" y="224790"/>
                  </a:cubicBezTo>
                  <a:cubicBezTo>
                    <a:pt x="106680" y="217170"/>
                    <a:pt x="121920" y="208280"/>
                    <a:pt x="129540" y="208280"/>
                  </a:cubicBezTo>
                  <a:cubicBezTo>
                    <a:pt x="137160" y="208280"/>
                    <a:pt x="147320" y="214630"/>
                    <a:pt x="149860" y="220980"/>
                  </a:cubicBezTo>
                  <a:cubicBezTo>
                    <a:pt x="153670" y="227330"/>
                    <a:pt x="152400" y="246380"/>
                    <a:pt x="146050" y="251460"/>
                  </a:cubicBezTo>
                  <a:cubicBezTo>
                    <a:pt x="139700" y="256540"/>
                    <a:pt x="120650" y="256540"/>
                    <a:pt x="109220" y="250190"/>
                  </a:cubicBezTo>
                  <a:cubicBezTo>
                    <a:pt x="90170" y="240030"/>
                    <a:pt x="72390" y="201930"/>
                    <a:pt x="55880" y="170180"/>
                  </a:cubicBezTo>
                  <a:cubicBezTo>
                    <a:pt x="35560" y="132080"/>
                    <a:pt x="1270" y="64770"/>
                    <a:pt x="0" y="35560"/>
                  </a:cubicBezTo>
                  <a:cubicBezTo>
                    <a:pt x="0" y="20320"/>
                    <a:pt x="3810" y="6350"/>
                    <a:pt x="11430" y="3810"/>
                  </a:cubicBezTo>
                  <a:cubicBezTo>
                    <a:pt x="19050" y="0"/>
                    <a:pt x="46990" y="16510"/>
                    <a:pt x="46990" y="16510"/>
                  </a:cubicBezTo>
                </a:path>
              </a:pathLst>
            </a:custGeom>
            <a:solidFill>
              <a:srgbClr val="0571D3"/>
            </a:solidFill>
            <a:ln cap="sq">
              <a:noFill/>
              <a:prstDash val="solid"/>
              <a:miter/>
            </a:ln>
          </p:spPr>
        </p:sp>
      </p:grpSp>
      <p:grpSp>
        <p:nvGrpSpPr>
          <p:cNvPr id="155" name="Group 155"/>
          <p:cNvGrpSpPr/>
          <p:nvPr/>
        </p:nvGrpSpPr>
        <p:grpSpPr>
          <a:xfrm>
            <a:off x="12393930" y="5845492"/>
            <a:ext cx="382905" cy="140970"/>
            <a:chOff x="0" y="0"/>
            <a:chExt cx="510540" cy="187960"/>
          </a:xfrm>
        </p:grpSpPr>
        <p:sp>
          <p:nvSpPr>
            <p:cNvPr id="156" name="Freeform 156"/>
            <p:cNvSpPr/>
            <p:nvPr/>
          </p:nvSpPr>
          <p:spPr>
            <a:xfrm>
              <a:off x="49530" y="44450"/>
              <a:ext cx="410210" cy="109220"/>
            </a:xfrm>
            <a:custGeom>
              <a:avLst/>
              <a:gdLst/>
              <a:ahLst/>
              <a:cxnLst/>
              <a:rect l="l" t="t" r="r" b="b"/>
              <a:pathLst>
                <a:path w="410210" h="109220">
                  <a:moveTo>
                    <a:pt x="25400" y="41910"/>
                  </a:moveTo>
                  <a:cubicBezTo>
                    <a:pt x="304800" y="35560"/>
                    <a:pt x="356870" y="0"/>
                    <a:pt x="382270" y="6350"/>
                  </a:cubicBezTo>
                  <a:cubicBezTo>
                    <a:pt x="396240" y="10160"/>
                    <a:pt x="407670" y="22860"/>
                    <a:pt x="408940" y="31750"/>
                  </a:cubicBezTo>
                  <a:cubicBezTo>
                    <a:pt x="410210" y="39370"/>
                    <a:pt x="403860" y="49530"/>
                    <a:pt x="398780" y="53340"/>
                  </a:cubicBezTo>
                  <a:cubicBezTo>
                    <a:pt x="392430" y="57150"/>
                    <a:pt x="381000" y="58420"/>
                    <a:pt x="374650" y="55880"/>
                  </a:cubicBezTo>
                  <a:cubicBezTo>
                    <a:pt x="367030" y="52070"/>
                    <a:pt x="358140" y="38100"/>
                    <a:pt x="358140" y="29210"/>
                  </a:cubicBezTo>
                  <a:cubicBezTo>
                    <a:pt x="358140" y="22860"/>
                    <a:pt x="365760" y="12700"/>
                    <a:pt x="372110" y="10160"/>
                  </a:cubicBezTo>
                  <a:cubicBezTo>
                    <a:pt x="379730" y="7620"/>
                    <a:pt x="402590" y="13970"/>
                    <a:pt x="406400" y="21590"/>
                  </a:cubicBezTo>
                  <a:cubicBezTo>
                    <a:pt x="410210" y="27940"/>
                    <a:pt x="408940" y="43180"/>
                    <a:pt x="400050" y="52070"/>
                  </a:cubicBezTo>
                  <a:cubicBezTo>
                    <a:pt x="382270" y="71120"/>
                    <a:pt x="311150" y="85090"/>
                    <a:pt x="257810" y="91440"/>
                  </a:cubicBezTo>
                  <a:cubicBezTo>
                    <a:pt x="190500" y="101600"/>
                    <a:pt x="63500" y="109220"/>
                    <a:pt x="25400" y="92710"/>
                  </a:cubicBezTo>
                  <a:cubicBezTo>
                    <a:pt x="11430" y="85090"/>
                    <a:pt x="0" y="72390"/>
                    <a:pt x="1270" y="63500"/>
                  </a:cubicBezTo>
                  <a:cubicBezTo>
                    <a:pt x="1270" y="55880"/>
                    <a:pt x="25400" y="41910"/>
                    <a:pt x="25400" y="41910"/>
                  </a:cubicBezTo>
                </a:path>
              </a:pathLst>
            </a:custGeom>
            <a:solidFill>
              <a:srgbClr val="0571D3"/>
            </a:solidFill>
            <a:ln cap="sq">
              <a:noFill/>
              <a:prstDash val="solid"/>
              <a:miter/>
            </a:ln>
          </p:spPr>
        </p:sp>
      </p:grpSp>
      <p:grpSp>
        <p:nvGrpSpPr>
          <p:cNvPr id="157" name="Group 157"/>
          <p:cNvGrpSpPr/>
          <p:nvPr/>
        </p:nvGrpSpPr>
        <p:grpSpPr>
          <a:xfrm>
            <a:off x="12673012" y="5847397"/>
            <a:ext cx="320040" cy="269558"/>
            <a:chOff x="0" y="0"/>
            <a:chExt cx="426720" cy="359410"/>
          </a:xfrm>
        </p:grpSpPr>
        <p:sp>
          <p:nvSpPr>
            <p:cNvPr id="158" name="Freeform 158"/>
            <p:cNvSpPr/>
            <p:nvPr/>
          </p:nvSpPr>
          <p:spPr>
            <a:xfrm>
              <a:off x="46990" y="50800"/>
              <a:ext cx="330200" cy="257810"/>
            </a:xfrm>
            <a:custGeom>
              <a:avLst/>
              <a:gdLst/>
              <a:ahLst/>
              <a:cxnLst/>
              <a:rect l="l" t="t" r="r" b="b"/>
              <a:pathLst>
                <a:path w="330200" h="257810">
                  <a:moveTo>
                    <a:pt x="35560" y="0"/>
                  </a:moveTo>
                  <a:cubicBezTo>
                    <a:pt x="161290" y="58420"/>
                    <a:pt x="208280" y="102870"/>
                    <a:pt x="243840" y="135890"/>
                  </a:cubicBezTo>
                  <a:cubicBezTo>
                    <a:pt x="275590" y="166370"/>
                    <a:pt x="322580" y="204470"/>
                    <a:pt x="327660" y="224790"/>
                  </a:cubicBezTo>
                  <a:cubicBezTo>
                    <a:pt x="330200" y="234950"/>
                    <a:pt x="326390" y="243840"/>
                    <a:pt x="321310" y="248920"/>
                  </a:cubicBezTo>
                  <a:cubicBezTo>
                    <a:pt x="316230" y="254000"/>
                    <a:pt x="298450" y="256540"/>
                    <a:pt x="292100" y="254000"/>
                  </a:cubicBezTo>
                  <a:cubicBezTo>
                    <a:pt x="284480" y="251460"/>
                    <a:pt x="278130" y="241300"/>
                    <a:pt x="278130" y="234950"/>
                  </a:cubicBezTo>
                  <a:cubicBezTo>
                    <a:pt x="276860" y="227330"/>
                    <a:pt x="280670" y="215900"/>
                    <a:pt x="285750" y="212090"/>
                  </a:cubicBezTo>
                  <a:cubicBezTo>
                    <a:pt x="293370" y="207010"/>
                    <a:pt x="317500" y="209550"/>
                    <a:pt x="322580" y="215900"/>
                  </a:cubicBezTo>
                  <a:cubicBezTo>
                    <a:pt x="328930" y="220980"/>
                    <a:pt x="327660" y="240030"/>
                    <a:pt x="323850" y="246380"/>
                  </a:cubicBezTo>
                  <a:cubicBezTo>
                    <a:pt x="320040" y="252730"/>
                    <a:pt x="312420" y="257810"/>
                    <a:pt x="302260" y="256540"/>
                  </a:cubicBezTo>
                  <a:cubicBezTo>
                    <a:pt x="273050" y="252730"/>
                    <a:pt x="196850" y="147320"/>
                    <a:pt x="143510" y="110490"/>
                  </a:cubicBezTo>
                  <a:cubicBezTo>
                    <a:pt x="99060" y="80010"/>
                    <a:pt x="29210" y="67310"/>
                    <a:pt x="11430" y="44450"/>
                  </a:cubicBezTo>
                  <a:cubicBezTo>
                    <a:pt x="2540" y="33020"/>
                    <a:pt x="0" y="19050"/>
                    <a:pt x="3810" y="11430"/>
                  </a:cubicBezTo>
                  <a:cubicBezTo>
                    <a:pt x="7620" y="3810"/>
                    <a:pt x="35560" y="0"/>
                    <a:pt x="35560" y="0"/>
                  </a:cubicBezTo>
                </a:path>
              </a:pathLst>
            </a:custGeom>
            <a:solidFill>
              <a:srgbClr val="0571D3"/>
            </a:solidFill>
            <a:ln cap="sq">
              <a:noFill/>
              <a:prstDash val="solid"/>
              <a:miter/>
            </a:ln>
          </p:spPr>
        </p:sp>
      </p:grpSp>
      <p:grpSp>
        <p:nvGrpSpPr>
          <p:cNvPr id="159" name="Group 159"/>
          <p:cNvGrpSpPr/>
          <p:nvPr/>
        </p:nvGrpSpPr>
        <p:grpSpPr>
          <a:xfrm>
            <a:off x="13367385" y="4238625"/>
            <a:ext cx="335280" cy="378142"/>
            <a:chOff x="0" y="0"/>
            <a:chExt cx="447040" cy="504190"/>
          </a:xfrm>
        </p:grpSpPr>
        <p:sp>
          <p:nvSpPr>
            <p:cNvPr id="160" name="Freeform 160"/>
            <p:cNvSpPr/>
            <p:nvPr/>
          </p:nvSpPr>
          <p:spPr>
            <a:xfrm>
              <a:off x="45720" y="46990"/>
              <a:ext cx="351790" cy="408940"/>
            </a:xfrm>
            <a:custGeom>
              <a:avLst/>
              <a:gdLst/>
              <a:ahLst/>
              <a:cxnLst/>
              <a:rect l="l" t="t" r="r" b="b"/>
              <a:pathLst>
                <a:path w="351790" h="408940">
                  <a:moveTo>
                    <a:pt x="40640" y="3810"/>
                  </a:moveTo>
                  <a:cubicBezTo>
                    <a:pt x="218440" y="185420"/>
                    <a:pt x="293370" y="280670"/>
                    <a:pt x="322580" y="328930"/>
                  </a:cubicBezTo>
                  <a:cubicBezTo>
                    <a:pt x="337820" y="354330"/>
                    <a:pt x="351790" y="375920"/>
                    <a:pt x="350520" y="388620"/>
                  </a:cubicBezTo>
                  <a:cubicBezTo>
                    <a:pt x="349250" y="397510"/>
                    <a:pt x="340360" y="403860"/>
                    <a:pt x="334010" y="406400"/>
                  </a:cubicBezTo>
                  <a:cubicBezTo>
                    <a:pt x="326390" y="408940"/>
                    <a:pt x="314960" y="407670"/>
                    <a:pt x="309880" y="402590"/>
                  </a:cubicBezTo>
                  <a:cubicBezTo>
                    <a:pt x="304800" y="396240"/>
                    <a:pt x="302260" y="373380"/>
                    <a:pt x="306070" y="365760"/>
                  </a:cubicBezTo>
                  <a:cubicBezTo>
                    <a:pt x="309880" y="359410"/>
                    <a:pt x="321310" y="355600"/>
                    <a:pt x="327660" y="356870"/>
                  </a:cubicBezTo>
                  <a:cubicBezTo>
                    <a:pt x="335280" y="358140"/>
                    <a:pt x="345440" y="363220"/>
                    <a:pt x="347980" y="369570"/>
                  </a:cubicBezTo>
                  <a:cubicBezTo>
                    <a:pt x="350520" y="378460"/>
                    <a:pt x="344170" y="401320"/>
                    <a:pt x="336550" y="405130"/>
                  </a:cubicBezTo>
                  <a:cubicBezTo>
                    <a:pt x="328930" y="408940"/>
                    <a:pt x="318770" y="406400"/>
                    <a:pt x="306070" y="398780"/>
                  </a:cubicBezTo>
                  <a:cubicBezTo>
                    <a:pt x="266700" y="373380"/>
                    <a:pt x="170180" y="203200"/>
                    <a:pt x="113030" y="139700"/>
                  </a:cubicBezTo>
                  <a:cubicBezTo>
                    <a:pt x="73660" y="96520"/>
                    <a:pt x="16510" y="66040"/>
                    <a:pt x="5080" y="40640"/>
                  </a:cubicBezTo>
                  <a:cubicBezTo>
                    <a:pt x="0" y="27940"/>
                    <a:pt x="1270" y="12700"/>
                    <a:pt x="6350" y="6350"/>
                  </a:cubicBezTo>
                  <a:cubicBezTo>
                    <a:pt x="12700" y="0"/>
                    <a:pt x="40640" y="3810"/>
                    <a:pt x="40640" y="3810"/>
                  </a:cubicBezTo>
                </a:path>
              </a:pathLst>
            </a:custGeom>
            <a:solidFill>
              <a:srgbClr val="0571D3"/>
            </a:solidFill>
            <a:ln cap="sq">
              <a:noFill/>
              <a:prstDash val="solid"/>
              <a:miter/>
            </a:ln>
          </p:spPr>
        </p:sp>
      </p:grpSp>
      <p:grpSp>
        <p:nvGrpSpPr>
          <p:cNvPr id="161" name="Group 161"/>
          <p:cNvGrpSpPr/>
          <p:nvPr/>
        </p:nvGrpSpPr>
        <p:grpSpPr>
          <a:xfrm>
            <a:off x="13605510" y="4555808"/>
            <a:ext cx="149542" cy="209550"/>
            <a:chOff x="0" y="0"/>
            <a:chExt cx="199390" cy="279400"/>
          </a:xfrm>
        </p:grpSpPr>
        <p:sp>
          <p:nvSpPr>
            <p:cNvPr id="162" name="Freeform 162"/>
            <p:cNvSpPr/>
            <p:nvPr/>
          </p:nvSpPr>
          <p:spPr>
            <a:xfrm>
              <a:off x="46990" y="49530"/>
              <a:ext cx="102870" cy="180340"/>
            </a:xfrm>
            <a:custGeom>
              <a:avLst/>
              <a:gdLst/>
              <a:ahLst/>
              <a:cxnLst/>
              <a:rect l="l" t="t" r="r" b="b"/>
              <a:pathLst>
                <a:path w="102870" h="180340">
                  <a:moveTo>
                    <a:pt x="54610" y="25400"/>
                  </a:moveTo>
                  <a:cubicBezTo>
                    <a:pt x="60960" y="95250"/>
                    <a:pt x="102870" y="132080"/>
                    <a:pt x="101600" y="151130"/>
                  </a:cubicBezTo>
                  <a:cubicBezTo>
                    <a:pt x="100330" y="162560"/>
                    <a:pt x="85090" y="176530"/>
                    <a:pt x="76200" y="177800"/>
                  </a:cubicBezTo>
                  <a:cubicBezTo>
                    <a:pt x="69850" y="179070"/>
                    <a:pt x="59690" y="173990"/>
                    <a:pt x="55880" y="167640"/>
                  </a:cubicBezTo>
                  <a:cubicBezTo>
                    <a:pt x="50800" y="162560"/>
                    <a:pt x="49530" y="151130"/>
                    <a:pt x="52070" y="143510"/>
                  </a:cubicBezTo>
                  <a:cubicBezTo>
                    <a:pt x="54610" y="137160"/>
                    <a:pt x="63500" y="129540"/>
                    <a:pt x="69850" y="128270"/>
                  </a:cubicBezTo>
                  <a:cubicBezTo>
                    <a:pt x="77470" y="127000"/>
                    <a:pt x="95250" y="133350"/>
                    <a:pt x="97790" y="140970"/>
                  </a:cubicBezTo>
                  <a:cubicBezTo>
                    <a:pt x="101600" y="148590"/>
                    <a:pt x="95250" y="171450"/>
                    <a:pt x="87630" y="175260"/>
                  </a:cubicBezTo>
                  <a:cubicBezTo>
                    <a:pt x="80010" y="180340"/>
                    <a:pt x="67310" y="176530"/>
                    <a:pt x="57150" y="170180"/>
                  </a:cubicBezTo>
                  <a:cubicBezTo>
                    <a:pt x="38100" y="156210"/>
                    <a:pt x="11430" y="101600"/>
                    <a:pt x="5080" y="73660"/>
                  </a:cubicBezTo>
                  <a:cubicBezTo>
                    <a:pt x="0" y="55880"/>
                    <a:pt x="0" y="38100"/>
                    <a:pt x="3810" y="25400"/>
                  </a:cubicBezTo>
                  <a:cubicBezTo>
                    <a:pt x="8890" y="15240"/>
                    <a:pt x="19050" y="1270"/>
                    <a:pt x="26670" y="1270"/>
                  </a:cubicBezTo>
                  <a:cubicBezTo>
                    <a:pt x="35560" y="0"/>
                    <a:pt x="54610" y="25400"/>
                    <a:pt x="54610" y="25400"/>
                  </a:cubicBezTo>
                </a:path>
              </a:pathLst>
            </a:custGeom>
            <a:solidFill>
              <a:srgbClr val="0571D3"/>
            </a:solidFill>
            <a:ln cap="sq">
              <a:noFill/>
              <a:prstDash val="solid"/>
              <a:miter/>
            </a:ln>
          </p:spPr>
        </p:sp>
      </p:grpSp>
      <p:grpSp>
        <p:nvGrpSpPr>
          <p:cNvPr id="163" name="Group 163"/>
          <p:cNvGrpSpPr/>
          <p:nvPr/>
        </p:nvGrpSpPr>
        <p:grpSpPr>
          <a:xfrm>
            <a:off x="13657898" y="4737735"/>
            <a:ext cx="132398" cy="513397"/>
            <a:chOff x="0" y="0"/>
            <a:chExt cx="176530" cy="684530"/>
          </a:xfrm>
        </p:grpSpPr>
        <p:sp>
          <p:nvSpPr>
            <p:cNvPr id="164" name="Freeform 164"/>
            <p:cNvSpPr/>
            <p:nvPr/>
          </p:nvSpPr>
          <p:spPr>
            <a:xfrm>
              <a:off x="43180" y="49530"/>
              <a:ext cx="81280" cy="584200"/>
            </a:xfrm>
            <a:custGeom>
              <a:avLst/>
              <a:gdLst/>
              <a:ahLst/>
              <a:cxnLst/>
              <a:rect l="l" t="t" r="r" b="b"/>
              <a:pathLst>
                <a:path w="81280" h="584200">
                  <a:moveTo>
                    <a:pt x="81280" y="25400"/>
                  </a:moveTo>
                  <a:cubicBezTo>
                    <a:pt x="76200" y="426720"/>
                    <a:pt x="64770" y="434340"/>
                    <a:pt x="59690" y="457200"/>
                  </a:cubicBezTo>
                  <a:cubicBezTo>
                    <a:pt x="54610" y="487680"/>
                    <a:pt x="67310" y="546100"/>
                    <a:pt x="57150" y="565150"/>
                  </a:cubicBezTo>
                  <a:cubicBezTo>
                    <a:pt x="52070" y="575310"/>
                    <a:pt x="39370" y="584200"/>
                    <a:pt x="31750" y="582930"/>
                  </a:cubicBezTo>
                  <a:cubicBezTo>
                    <a:pt x="22860" y="581660"/>
                    <a:pt x="8890" y="562610"/>
                    <a:pt x="7620" y="554990"/>
                  </a:cubicBezTo>
                  <a:cubicBezTo>
                    <a:pt x="7620" y="547370"/>
                    <a:pt x="15240" y="538480"/>
                    <a:pt x="21590" y="534670"/>
                  </a:cubicBezTo>
                  <a:cubicBezTo>
                    <a:pt x="27940" y="530860"/>
                    <a:pt x="39370" y="530860"/>
                    <a:pt x="44450" y="534670"/>
                  </a:cubicBezTo>
                  <a:cubicBezTo>
                    <a:pt x="52070" y="539750"/>
                    <a:pt x="58420" y="562610"/>
                    <a:pt x="54610" y="570230"/>
                  </a:cubicBezTo>
                  <a:cubicBezTo>
                    <a:pt x="50800" y="577850"/>
                    <a:pt x="34290" y="584200"/>
                    <a:pt x="26670" y="581660"/>
                  </a:cubicBezTo>
                  <a:cubicBezTo>
                    <a:pt x="19050" y="579120"/>
                    <a:pt x="11430" y="568960"/>
                    <a:pt x="7620" y="557530"/>
                  </a:cubicBezTo>
                  <a:cubicBezTo>
                    <a:pt x="0" y="535940"/>
                    <a:pt x="3810" y="483870"/>
                    <a:pt x="8890" y="454660"/>
                  </a:cubicBezTo>
                  <a:cubicBezTo>
                    <a:pt x="13970" y="431800"/>
                    <a:pt x="25400" y="424180"/>
                    <a:pt x="31750" y="394970"/>
                  </a:cubicBezTo>
                  <a:cubicBezTo>
                    <a:pt x="43180" y="325120"/>
                    <a:pt x="7620" y="64770"/>
                    <a:pt x="31750" y="20320"/>
                  </a:cubicBezTo>
                  <a:cubicBezTo>
                    <a:pt x="38100" y="6350"/>
                    <a:pt x="50800" y="0"/>
                    <a:pt x="59690" y="1270"/>
                  </a:cubicBezTo>
                  <a:cubicBezTo>
                    <a:pt x="67310" y="1270"/>
                    <a:pt x="81280" y="25400"/>
                    <a:pt x="81280" y="25400"/>
                  </a:cubicBezTo>
                </a:path>
              </a:pathLst>
            </a:custGeom>
            <a:solidFill>
              <a:srgbClr val="0571D3"/>
            </a:solidFill>
            <a:ln cap="sq">
              <a:noFill/>
              <a:prstDash val="solid"/>
              <a:miter/>
            </a:ln>
          </p:spPr>
        </p:sp>
      </p:grpSp>
      <p:grpSp>
        <p:nvGrpSpPr>
          <p:cNvPr id="165" name="Group 165"/>
          <p:cNvGrpSpPr/>
          <p:nvPr/>
        </p:nvGrpSpPr>
        <p:grpSpPr>
          <a:xfrm>
            <a:off x="13710285" y="4676775"/>
            <a:ext cx="772478" cy="357188"/>
            <a:chOff x="0" y="0"/>
            <a:chExt cx="1029970" cy="476250"/>
          </a:xfrm>
        </p:grpSpPr>
        <p:sp>
          <p:nvSpPr>
            <p:cNvPr id="166" name="Freeform 166"/>
            <p:cNvSpPr/>
            <p:nvPr/>
          </p:nvSpPr>
          <p:spPr>
            <a:xfrm>
              <a:off x="49530" y="50800"/>
              <a:ext cx="930910" cy="381000"/>
            </a:xfrm>
            <a:custGeom>
              <a:avLst/>
              <a:gdLst/>
              <a:ahLst/>
              <a:cxnLst/>
              <a:rect l="l" t="t" r="r" b="b"/>
              <a:pathLst>
                <a:path w="930910" h="381000">
                  <a:moveTo>
                    <a:pt x="29210" y="0"/>
                  </a:moveTo>
                  <a:cubicBezTo>
                    <a:pt x="187960" y="30480"/>
                    <a:pt x="269240" y="67310"/>
                    <a:pt x="322580" y="82550"/>
                  </a:cubicBezTo>
                  <a:cubicBezTo>
                    <a:pt x="361950" y="92710"/>
                    <a:pt x="389890" y="91440"/>
                    <a:pt x="426720" y="102870"/>
                  </a:cubicBezTo>
                  <a:cubicBezTo>
                    <a:pt x="469900" y="115570"/>
                    <a:pt x="511810" y="132080"/>
                    <a:pt x="565150" y="157480"/>
                  </a:cubicBezTo>
                  <a:cubicBezTo>
                    <a:pt x="640080" y="195580"/>
                    <a:pt x="765810" y="299720"/>
                    <a:pt x="831850" y="321310"/>
                  </a:cubicBezTo>
                  <a:cubicBezTo>
                    <a:pt x="867410" y="332740"/>
                    <a:pt x="905510" y="317500"/>
                    <a:pt x="919480" y="327660"/>
                  </a:cubicBezTo>
                  <a:cubicBezTo>
                    <a:pt x="927100" y="335280"/>
                    <a:pt x="930910" y="350520"/>
                    <a:pt x="927100" y="358140"/>
                  </a:cubicBezTo>
                  <a:cubicBezTo>
                    <a:pt x="924560" y="365760"/>
                    <a:pt x="909320" y="374650"/>
                    <a:pt x="901700" y="373380"/>
                  </a:cubicBezTo>
                  <a:cubicBezTo>
                    <a:pt x="892810" y="372110"/>
                    <a:pt x="877570" y="353060"/>
                    <a:pt x="878840" y="344170"/>
                  </a:cubicBezTo>
                  <a:cubicBezTo>
                    <a:pt x="880110" y="336550"/>
                    <a:pt x="900430" y="322580"/>
                    <a:pt x="909320" y="323850"/>
                  </a:cubicBezTo>
                  <a:cubicBezTo>
                    <a:pt x="916940" y="325120"/>
                    <a:pt x="928370" y="339090"/>
                    <a:pt x="929640" y="346710"/>
                  </a:cubicBezTo>
                  <a:cubicBezTo>
                    <a:pt x="929640" y="355600"/>
                    <a:pt x="922020" y="368300"/>
                    <a:pt x="911860" y="372110"/>
                  </a:cubicBezTo>
                  <a:cubicBezTo>
                    <a:pt x="894080" y="381000"/>
                    <a:pt x="854710" y="374650"/>
                    <a:pt x="816610" y="361950"/>
                  </a:cubicBezTo>
                  <a:cubicBezTo>
                    <a:pt x="745490" y="339090"/>
                    <a:pt x="609600" y="236220"/>
                    <a:pt x="535940" y="199390"/>
                  </a:cubicBezTo>
                  <a:cubicBezTo>
                    <a:pt x="490220" y="177800"/>
                    <a:pt x="461010" y="165100"/>
                    <a:pt x="421640" y="152400"/>
                  </a:cubicBezTo>
                  <a:cubicBezTo>
                    <a:pt x="384810" y="142240"/>
                    <a:pt x="349250" y="142240"/>
                    <a:pt x="307340" y="130810"/>
                  </a:cubicBezTo>
                  <a:cubicBezTo>
                    <a:pt x="252730" y="115570"/>
                    <a:pt x="176530" y="80010"/>
                    <a:pt x="123190" y="66040"/>
                  </a:cubicBezTo>
                  <a:cubicBezTo>
                    <a:pt x="83820" y="55880"/>
                    <a:pt x="35560" y="62230"/>
                    <a:pt x="16510" y="48260"/>
                  </a:cubicBezTo>
                  <a:cubicBezTo>
                    <a:pt x="6350" y="40640"/>
                    <a:pt x="0" y="26670"/>
                    <a:pt x="1270" y="19050"/>
                  </a:cubicBezTo>
                  <a:cubicBezTo>
                    <a:pt x="3810" y="10160"/>
                    <a:pt x="29210" y="0"/>
                    <a:pt x="29210" y="0"/>
                  </a:cubicBezTo>
                </a:path>
              </a:pathLst>
            </a:custGeom>
            <a:solidFill>
              <a:srgbClr val="0571D3"/>
            </a:solidFill>
            <a:ln cap="sq">
              <a:noFill/>
              <a:prstDash val="solid"/>
              <a:miter/>
            </a:ln>
          </p:spPr>
        </p:sp>
      </p:grpSp>
      <p:grpSp>
        <p:nvGrpSpPr>
          <p:cNvPr id="167" name="Group 167"/>
          <p:cNvGrpSpPr/>
          <p:nvPr/>
        </p:nvGrpSpPr>
        <p:grpSpPr>
          <a:xfrm>
            <a:off x="11910060" y="3561397"/>
            <a:ext cx="192405" cy="287655"/>
            <a:chOff x="0" y="0"/>
            <a:chExt cx="256540" cy="383540"/>
          </a:xfrm>
        </p:grpSpPr>
        <p:sp>
          <p:nvSpPr>
            <p:cNvPr id="168" name="Freeform 168"/>
            <p:cNvSpPr/>
            <p:nvPr/>
          </p:nvSpPr>
          <p:spPr>
            <a:xfrm>
              <a:off x="45720" y="49530"/>
              <a:ext cx="161290" cy="283210"/>
            </a:xfrm>
            <a:custGeom>
              <a:avLst/>
              <a:gdLst/>
              <a:ahLst/>
              <a:cxnLst/>
              <a:rect l="l" t="t" r="r" b="b"/>
              <a:pathLst>
                <a:path w="161290" h="283210">
                  <a:moveTo>
                    <a:pt x="55880" y="25400"/>
                  </a:moveTo>
                  <a:cubicBezTo>
                    <a:pt x="60960" y="82550"/>
                    <a:pt x="78740" y="124460"/>
                    <a:pt x="96520" y="156210"/>
                  </a:cubicBezTo>
                  <a:cubicBezTo>
                    <a:pt x="113030" y="189230"/>
                    <a:pt x="161290" y="231140"/>
                    <a:pt x="160020" y="254000"/>
                  </a:cubicBezTo>
                  <a:cubicBezTo>
                    <a:pt x="158750" y="266700"/>
                    <a:pt x="144780" y="280670"/>
                    <a:pt x="135890" y="281940"/>
                  </a:cubicBezTo>
                  <a:cubicBezTo>
                    <a:pt x="128270" y="283210"/>
                    <a:pt x="114300" y="273050"/>
                    <a:pt x="110490" y="265430"/>
                  </a:cubicBezTo>
                  <a:cubicBezTo>
                    <a:pt x="107950" y="259080"/>
                    <a:pt x="109220" y="247650"/>
                    <a:pt x="114300" y="241300"/>
                  </a:cubicBezTo>
                  <a:cubicBezTo>
                    <a:pt x="118110" y="236220"/>
                    <a:pt x="128270" y="229870"/>
                    <a:pt x="135890" y="231140"/>
                  </a:cubicBezTo>
                  <a:cubicBezTo>
                    <a:pt x="143510" y="233680"/>
                    <a:pt x="158750" y="250190"/>
                    <a:pt x="160020" y="259080"/>
                  </a:cubicBezTo>
                  <a:cubicBezTo>
                    <a:pt x="160020" y="266700"/>
                    <a:pt x="152400" y="276860"/>
                    <a:pt x="146050" y="279400"/>
                  </a:cubicBezTo>
                  <a:cubicBezTo>
                    <a:pt x="139700" y="281940"/>
                    <a:pt x="127000" y="281940"/>
                    <a:pt x="115570" y="274320"/>
                  </a:cubicBezTo>
                  <a:cubicBezTo>
                    <a:pt x="92710" y="259080"/>
                    <a:pt x="55880" y="184150"/>
                    <a:pt x="36830" y="143510"/>
                  </a:cubicBezTo>
                  <a:cubicBezTo>
                    <a:pt x="21590" y="113030"/>
                    <a:pt x="8890" y="82550"/>
                    <a:pt x="5080" y="59690"/>
                  </a:cubicBezTo>
                  <a:cubicBezTo>
                    <a:pt x="2540" y="44450"/>
                    <a:pt x="0" y="30480"/>
                    <a:pt x="6350" y="20320"/>
                  </a:cubicBezTo>
                  <a:cubicBezTo>
                    <a:pt x="10160" y="10160"/>
                    <a:pt x="25400" y="0"/>
                    <a:pt x="33020" y="1270"/>
                  </a:cubicBezTo>
                  <a:cubicBezTo>
                    <a:pt x="41910" y="1270"/>
                    <a:pt x="55880" y="25400"/>
                    <a:pt x="55880" y="25400"/>
                  </a:cubicBezTo>
                </a:path>
              </a:pathLst>
            </a:custGeom>
            <a:solidFill>
              <a:srgbClr val="0571D3"/>
            </a:solidFill>
            <a:ln cap="sq">
              <a:noFill/>
              <a:prstDash val="solid"/>
              <a:miter/>
            </a:ln>
          </p:spPr>
        </p:sp>
      </p:grpSp>
      <p:grpSp>
        <p:nvGrpSpPr>
          <p:cNvPr id="169" name="Group 169"/>
          <p:cNvGrpSpPr/>
          <p:nvPr/>
        </p:nvGrpSpPr>
        <p:grpSpPr>
          <a:xfrm>
            <a:off x="11693843" y="3699510"/>
            <a:ext cx="408622" cy="149542"/>
            <a:chOff x="0" y="0"/>
            <a:chExt cx="544830" cy="199390"/>
          </a:xfrm>
        </p:grpSpPr>
        <p:sp>
          <p:nvSpPr>
            <p:cNvPr id="170" name="Freeform 170"/>
            <p:cNvSpPr/>
            <p:nvPr/>
          </p:nvSpPr>
          <p:spPr>
            <a:xfrm>
              <a:off x="48260" y="46990"/>
              <a:ext cx="445770" cy="100330"/>
            </a:xfrm>
            <a:custGeom>
              <a:avLst/>
              <a:gdLst/>
              <a:ahLst/>
              <a:cxnLst/>
              <a:rect l="l" t="t" r="r" b="b"/>
              <a:pathLst>
                <a:path w="445770" h="100330">
                  <a:moveTo>
                    <a:pt x="420370" y="100330"/>
                  </a:moveTo>
                  <a:cubicBezTo>
                    <a:pt x="62230" y="88900"/>
                    <a:pt x="21590" y="63500"/>
                    <a:pt x="8890" y="45720"/>
                  </a:cubicBezTo>
                  <a:cubicBezTo>
                    <a:pt x="2540" y="38100"/>
                    <a:pt x="0" y="30480"/>
                    <a:pt x="2540" y="22860"/>
                  </a:cubicBezTo>
                  <a:cubicBezTo>
                    <a:pt x="5080" y="15240"/>
                    <a:pt x="19050" y="3810"/>
                    <a:pt x="26670" y="3810"/>
                  </a:cubicBezTo>
                  <a:cubicBezTo>
                    <a:pt x="35560" y="3810"/>
                    <a:pt x="53340" y="21590"/>
                    <a:pt x="53340" y="29210"/>
                  </a:cubicBezTo>
                  <a:cubicBezTo>
                    <a:pt x="52070" y="38100"/>
                    <a:pt x="34290" y="54610"/>
                    <a:pt x="25400" y="54610"/>
                  </a:cubicBezTo>
                  <a:cubicBezTo>
                    <a:pt x="17780" y="54610"/>
                    <a:pt x="3810" y="41910"/>
                    <a:pt x="2540" y="34290"/>
                  </a:cubicBezTo>
                  <a:cubicBezTo>
                    <a:pt x="1270" y="25400"/>
                    <a:pt x="12700" y="6350"/>
                    <a:pt x="24130" y="3810"/>
                  </a:cubicBezTo>
                  <a:cubicBezTo>
                    <a:pt x="40640" y="0"/>
                    <a:pt x="67310" y="39370"/>
                    <a:pt x="105410" y="49530"/>
                  </a:cubicBezTo>
                  <a:cubicBezTo>
                    <a:pt x="175260" y="68580"/>
                    <a:pt x="384810" y="29210"/>
                    <a:pt x="426720" y="50800"/>
                  </a:cubicBezTo>
                  <a:cubicBezTo>
                    <a:pt x="439420" y="57150"/>
                    <a:pt x="445770" y="69850"/>
                    <a:pt x="445770" y="78740"/>
                  </a:cubicBezTo>
                  <a:cubicBezTo>
                    <a:pt x="444500" y="86360"/>
                    <a:pt x="420370" y="100330"/>
                    <a:pt x="420370" y="100330"/>
                  </a:cubicBezTo>
                </a:path>
              </a:pathLst>
            </a:custGeom>
            <a:solidFill>
              <a:srgbClr val="0571D3"/>
            </a:solidFill>
            <a:ln cap="sq">
              <a:noFill/>
              <a:prstDash val="solid"/>
              <a:miter/>
            </a:ln>
          </p:spPr>
        </p:sp>
      </p:grpSp>
      <p:grpSp>
        <p:nvGrpSpPr>
          <p:cNvPr id="171" name="Group 171"/>
          <p:cNvGrpSpPr/>
          <p:nvPr/>
        </p:nvGrpSpPr>
        <p:grpSpPr>
          <a:xfrm>
            <a:off x="11530012" y="3468053"/>
            <a:ext cx="249555" cy="320040"/>
            <a:chOff x="0" y="0"/>
            <a:chExt cx="332740" cy="426720"/>
          </a:xfrm>
        </p:grpSpPr>
        <p:sp>
          <p:nvSpPr>
            <p:cNvPr id="172" name="Freeform 172"/>
            <p:cNvSpPr/>
            <p:nvPr/>
          </p:nvSpPr>
          <p:spPr>
            <a:xfrm>
              <a:off x="49530" y="46990"/>
              <a:ext cx="237490" cy="328930"/>
            </a:xfrm>
            <a:custGeom>
              <a:avLst/>
              <a:gdLst/>
              <a:ahLst/>
              <a:cxnLst/>
              <a:rect l="l" t="t" r="r" b="b"/>
              <a:pathLst>
                <a:path w="237490" h="328930">
                  <a:moveTo>
                    <a:pt x="45720" y="10160"/>
                  </a:moveTo>
                  <a:cubicBezTo>
                    <a:pt x="232410" y="281940"/>
                    <a:pt x="237490" y="307340"/>
                    <a:pt x="229870" y="318770"/>
                  </a:cubicBezTo>
                  <a:cubicBezTo>
                    <a:pt x="226060" y="326390"/>
                    <a:pt x="208280" y="328930"/>
                    <a:pt x="200660" y="326390"/>
                  </a:cubicBezTo>
                  <a:cubicBezTo>
                    <a:pt x="194310" y="325120"/>
                    <a:pt x="186690" y="316230"/>
                    <a:pt x="185420" y="308610"/>
                  </a:cubicBezTo>
                  <a:cubicBezTo>
                    <a:pt x="184150" y="302260"/>
                    <a:pt x="186690" y="290830"/>
                    <a:pt x="191770" y="285750"/>
                  </a:cubicBezTo>
                  <a:cubicBezTo>
                    <a:pt x="195580" y="280670"/>
                    <a:pt x="207010" y="276860"/>
                    <a:pt x="213360" y="278130"/>
                  </a:cubicBezTo>
                  <a:cubicBezTo>
                    <a:pt x="220980" y="279400"/>
                    <a:pt x="229870" y="285750"/>
                    <a:pt x="232410" y="292100"/>
                  </a:cubicBezTo>
                  <a:cubicBezTo>
                    <a:pt x="236220" y="298450"/>
                    <a:pt x="234950" y="309880"/>
                    <a:pt x="232410" y="316230"/>
                  </a:cubicBezTo>
                  <a:cubicBezTo>
                    <a:pt x="228600" y="322580"/>
                    <a:pt x="218440" y="327660"/>
                    <a:pt x="212090" y="328930"/>
                  </a:cubicBezTo>
                  <a:cubicBezTo>
                    <a:pt x="204470" y="328930"/>
                    <a:pt x="198120" y="326390"/>
                    <a:pt x="190500" y="318770"/>
                  </a:cubicBezTo>
                  <a:cubicBezTo>
                    <a:pt x="168910" y="299720"/>
                    <a:pt x="144780" y="222250"/>
                    <a:pt x="115570" y="176530"/>
                  </a:cubicBezTo>
                  <a:cubicBezTo>
                    <a:pt x="82550" y="128270"/>
                    <a:pt x="7620" y="67310"/>
                    <a:pt x="1270" y="35560"/>
                  </a:cubicBezTo>
                  <a:cubicBezTo>
                    <a:pt x="0" y="22860"/>
                    <a:pt x="5080" y="7620"/>
                    <a:pt x="12700" y="3810"/>
                  </a:cubicBezTo>
                  <a:cubicBezTo>
                    <a:pt x="20320" y="0"/>
                    <a:pt x="45720" y="10160"/>
                    <a:pt x="45720" y="10160"/>
                  </a:cubicBezTo>
                </a:path>
              </a:pathLst>
            </a:custGeom>
            <a:solidFill>
              <a:srgbClr val="0571D3"/>
            </a:solidFill>
            <a:ln cap="sq">
              <a:noFill/>
              <a:prstDash val="solid"/>
              <a:miter/>
            </a:ln>
          </p:spPr>
        </p:sp>
      </p:grpSp>
      <p:grpSp>
        <p:nvGrpSpPr>
          <p:cNvPr id="173" name="Group 173"/>
          <p:cNvGrpSpPr/>
          <p:nvPr/>
        </p:nvGrpSpPr>
        <p:grpSpPr>
          <a:xfrm>
            <a:off x="11274743" y="3042285"/>
            <a:ext cx="325755" cy="502920"/>
            <a:chOff x="0" y="0"/>
            <a:chExt cx="434340" cy="670560"/>
          </a:xfrm>
        </p:grpSpPr>
        <p:sp>
          <p:nvSpPr>
            <p:cNvPr id="174" name="Freeform 174"/>
            <p:cNvSpPr/>
            <p:nvPr/>
          </p:nvSpPr>
          <p:spPr>
            <a:xfrm>
              <a:off x="43180" y="48260"/>
              <a:ext cx="345440" cy="572770"/>
            </a:xfrm>
            <a:custGeom>
              <a:avLst/>
              <a:gdLst/>
              <a:ahLst/>
              <a:cxnLst/>
              <a:rect l="l" t="t" r="r" b="b"/>
              <a:pathLst>
                <a:path w="345440" h="572770">
                  <a:moveTo>
                    <a:pt x="50800" y="21590"/>
                  </a:moveTo>
                  <a:cubicBezTo>
                    <a:pt x="198120" y="308610"/>
                    <a:pt x="254000" y="351790"/>
                    <a:pt x="279400" y="389890"/>
                  </a:cubicBezTo>
                  <a:cubicBezTo>
                    <a:pt x="295910" y="412750"/>
                    <a:pt x="303530" y="426720"/>
                    <a:pt x="312420" y="450850"/>
                  </a:cubicBezTo>
                  <a:cubicBezTo>
                    <a:pt x="323850" y="480060"/>
                    <a:pt x="345440" y="533400"/>
                    <a:pt x="339090" y="552450"/>
                  </a:cubicBezTo>
                  <a:cubicBezTo>
                    <a:pt x="335280" y="562610"/>
                    <a:pt x="322580" y="570230"/>
                    <a:pt x="314960" y="571500"/>
                  </a:cubicBezTo>
                  <a:cubicBezTo>
                    <a:pt x="307340" y="572770"/>
                    <a:pt x="297180" y="566420"/>
                    <a:pt x="293370" y="561340"/>
                  </a:cubicBezTo>
                  <a:cubicBezTo>
                    <a:pt x="289560" y="554990"/>
                    <a:pt x="288290" y="543560"/>
                    <a:pt x="290830" y="537210"/>
                  </a:cubicBezTo>
                  <a:cubicBezTo>
                    <a:pt x="293370" y="530860"/>
                    <a:pt x="300990" y="521970"/>
                    <a:pt x="308610" y="521970"/>
                  </a:cubicBezTo>
                  <a:cubicBezTo>
                    <a:pt x="317500" y="520700"/>
                    <a:pt x="336550" y="533400"/>
                    <a:pt x="339090" y="542290"/>
                  </a:cubicBezTo>
                  <a:cubicBezTo>
                    <a:pt x="341630" y="549910"/>
                    <a:pt x="332740" y="565150"/>
                    <a:pt x="325120" y="568960"/>
                  </a:cubicBezTo>
                  <a:cubicBezTo>
                    <a:pt x="317500" y="572770"/>
                    <a:pt x="303530" y="571500"/>
                    <a:pt x="294640" y="562610"/>
                  </a:cubicBezTo>
                  <a:cubicBezTo>
                    <a:pt x="275590" y="546100"/>
                    <a:pt x="269240" y="453390"/>
                    <a:pt x="250190" y="427990"/>
                  </a:cubicBezTo>
                  <a:cubicBezTo>
                    <a:pt x="240030" y="414020"/>
                    <a:pt x="229870" y="417830"/>
                    <a:pt x="217170" y="405130"/>
                  </a:cubicBezTo>
                  <a:cubicBezTo>
                    <a:pt x="189230" y="378460"/>
                    <a:pt x="138430" y="314960"/>
                    <a:pt x="104140" y="261620"/>
                  </a:cubicBezTo>
                  <a:cubicBezTo>
                    <a:pt x="67310" y="203200"/>
                    <a:pt x="17780" y="111760"/>
                    <a:pt x="7620" y="64770"/>
                  </a:cubicBezTo>
                  <a:cubicBezTo>
                    <a:pt x="1270" y="41910"/>
                    <a:pt x="0" y="17780"/>
                    <a:pt x="7620" y="8890"/>
                  </a:cubicBezTo>
                  <a:cubicBezTo>
                    <a:pt x="12700" y="2540"/>
                    <a:pt x="27940" y="0"/>
                    <a:pt x="35560" y="2540"/>
                  </a:cubicBezTo>
                  <a:cubicBezTo>
                    <a:pt x="41910" y="5080"/>
                    <a:pt x="50800" y="21590"/>
                    <a:pt x="50800" y="21590"/>
                  </a:cubicBezTo>
                </a:path>
              </a:pathLst>
            </a:custGeom>
            <a:solidFill>
              <a:srgbClr val="0571D3"/>
            </a:solidFill>
            <a:ln cap="sq">
              <a:noFill/>
              <a:prstDash val="solid"/>
              <a:miter/>
            </a:ln>
          </p:spPr>
        </p:sp>
      </p:grpSp>
      <p:grpSp>
        <p:nvGrpSpPr>
          <p:cNvPr id="175" name="Group 175"/>
          <p:cNvGrpSpPr/>
          <p:nvPr/>
        </p:nvGrpSpPr>
        <p:grpSpPr>
          <a:xfrm>
            <a:off x="11520488" y="2235517"/>
            <a:ext cx="183833" cy="547688"/>
            <a:chOff x="0" y="0"/>
            <a:chExt cx="245110" cy="730250"/>
          </a:xfrm>
        </p:grpSpPr>
        <p:sp>
          <p:nvSpPr>
            <p:cNvPr id="176" name="Freeform 176"/>
            <p:cNvSpPr/>
            <p:nvPr/>
          </p:nvSpPr>
          <p:spPr>
            <a:xfrm>
              <a:off x="50800" y="49530"/>
              <a:ext cx="151130" cy="629920"/>
            </a:xfrm>
            <a:custGeom>
              <a:avLst/>
              <a:gdLst/>
              <a:ahLst/>
              <a:cxnLst/>
              <a:rect l="l" t="t" r="r" b="b"/>
              <a:pathLst>
                <a:path w="151130" h="629920">
                  <a:moveTo>
                    <a:pt x="0" y="604520"/>
                  </a:moveTo>
                  <a:cubicBezTo>
                    <a:pt x="15240" y="229870"/>
                    <a:pt x="64770" y="57150"/>
                    <a:pt x="93980" y="19050"/>
                  </a:cubicBezTo>
                  <a:cubicBezTo>
                    <a:pt x="101600" y="6350"/>
                    <a:pt x="110490" y="1270"/>
                    <a:pt x="119380" y="1270"/>
                  </a:cubicBezTo>
                  <a:cubicBezTo>
                    <a:pt x="125730" y="1270"/>
                    <a:pt x="135890" y="7620"/>
                    <a:pt x="139700" y="13970"/>
                  </a:cubicBezTo>
                  <a:cubicBezTo>
                    <a:pt x="142240" y="20320"/>
                    <a:pt x="143510" y="31750"/>
                    <a:pt x="140970" y="38100"/>
                  </a:cubicBezTo>
                  <a:cubicBezTo>
                    <a:pt x="135890" y="44450"/>
                    <a:pt x="120650" y="53340"/>
                    <a:pt x="113030" y="52070"/>
                  </a:cubicBezTo>
                  <a:cubicBezTo>
                    <a:pt x="105410" y="50800"/>
                    <a:pt x="93980" y="36830"/>
                    <a:pt x="92710" y="29210"/>
                  </a:cubicBezTo>
                  <a:cubicBezTo>
                    <a:pt x="91440" y="22860"/>
                    <a:pt x="95250" y="11430"/>
                    <a:pt x="101600" y="7620"/>
                  </a:cubicBezTo>
                  <a:cubicBezTo>
                    <a:pt x="106680" y="2540"/>
                    <a:pt x="118110" y="0"/>
                    <a:pt x="124460" y="2540"/>
                  </a:cubicBezTo>
                  <a:cubicBezTo>
                    <a:pt x="132080" y="5080"/>
                    <a:pt x="140970" y="12700"/>
                    <a:pt x="142240" y="26670"/>
                  </a:cubicBezTo>
                  <a:cubicBezTo>
                    <a:pt x="151130" y="71120"/>
                    <a:pt x="71120" y="226060"/>
                    <a:pt x="55880" y="325120"/>
                  </a:cubicBezTo>
                  <a:cubicBezTo>
                    <a:pt x="40640" y="420370"/>
                    <a:pt x="69850" y="572770"/>
                    <a:pt x="49530" y="610870"/>
                  </a:cubicBezTo>
                  <a:cubicBezTo>
                    <a:pt x="43180" y="623570"/>
                    <a:pt x="30480" y="629920"/>
                    <a:pt x="21590" y="629920"/>
                  </a:cubicBezTo>
                  <a:cubicBezTo>
                    <a:pt x="13970" y="628650"/>
                    <a:pt x="0" y="604520"/>
                    <a:pt x="0" y="604520"/>
                  </a:cubicBezTo>
                </a:path>
              </a:pathLst>
            </a:custGeom>
            <a:solidFill>
              <a:srgbClr val="0571D3"/>
            </a:solidFill>
            <a:ln cap="sq">
              <a:noFill/>
              <a:prstDash val="solid"/>
              <a:miter/>
            </a:ln>
          </p:spPr>
        </p:sp>
      </p:grpSp>
      <p:grpSp>
        <p:nvGrpSpPr>
          <p:cNvPr id="177" name="Group 177"/>
          <p:cNvGrpSpPr/>
          <p:nvPr/>
        </p:nvGrpSpPr>
        <p:grpSpPr>
          <a:xfrm>
            <a:off x="11590020" y="2235517"/>
            <a:ext cx="339090" cy="236220"/>
            <a:chOff x="0" y="0"/>
            <a:chExt cx="452120" cy="314960"/>
          </a:xfrm>
        </p:grpSpPr>
        <p:sp>
          <p:nvSpPr>
            <p:cNvPr id="178" name="Freeform 178"/>
            <p:cNvSpPr/>
            <p:nvPr/>
          </p:nvSpPr>
          <p:spPr>
            <a:xfrm>
              <a:off x="49530" y="50800"/>
              <a:ext cx="351790" cy="213360"/>
            </a:xfrm>
            <a:custGeom>
              <a:avLst/>
              <a:gdLst/>
              <a:ahLst/>
              <a:cxnLst/>
              <a:rect l="l" t="t" r="r" b="b"/>
              <a:pathLst>
                <a:path w="351790" h="213360">
                  <a:moveTo>
                    <a:pt x="25400" y="0"/>
                  </a:moveTo>
                  <a:cubicBezTo>
                    <a:pt x="233680" y="43180"/>
                    <a:pt x="275590" y="62230"/>
                    <a:pt x="297180" y="76200"/>
                  </a:cubicBezTo>
                  <a:cubicBezTo>
                    <a:pt x="309880" y="85090"/>
                    <a:pt x="316230" y="90170"/>
                    <a:pt x="323850" y="101600"/>
                  </a:cubicBezTo>
                  <a:cubicBezTo>
                    <a:pt x="335280" y="119380"/>
                    <a:pt x="349250" y="161290"/>
                    <a:pt x="350520" y="179070"/>
                  </a:cubicBezTo>
                  <a:cubicBezTo>
                    <a:pt x="351790" y="189230"/>
                    <a:pt x="350520" y="196850"/>
                    <a:pt x="346710" y="203200"/>
                  </a:cubicBezTo>
                  <a:cubicBezTo>
                    <a:pt x="341630" y="208280"/>
                    <a:pt x="331470" y="213360"/>
                    <a:pt x="325120" y="212090"/>
                  </a:cubicBezTo>
                  <a:cubicBezTo>
                    <a:pt x="317500" y="212090"/>
                    <a:pt x="307340" y="205740"/>
                    <a:pt x="304800" y="200660"/>
                  </a:cubicBezTo>
                  <a:cubicBezTo>
                    <a:pt x="300990" y="194310"/>
                    <a:pt x="299720" y="182880"/>
                    <a:pt x="303530" y="176530"/>
                  </a:cubicBezTo>
                  <a:cubicBezTo>
                    <a:pt x="306070" y="170180"/>
                    <a:pt x="314960" y="162560"/>
                    <a:pt x="322580" y="162560"/>
                  </a:cubicBezTo>
                  <a:cubicBezTo>
                    <a:pt x="328930" y="161290"/>
                    <a:pt x="340360" y="163830"/>
                    <a:pt x="345440" y="170180"/>
                  </a:cubicBezTo>
                  <a:cubicBezTo>
                    <a:pt x="350520" y="176530"/>
                    <a:pt x="351790" y="193040"/>
                    <a:pt x="347980" y="200660"/>
                  </a:cubicBezTo>
                  <a:cubicBezTo>
                    <a:pt x="344170" y="207010"/>
                    <a:pt x="334010" y="212090"/>
                    <a:pt x="327660" y="212090"/>
                  </a:cubicBezTo>
                  <a:cubicBezTo>
                    <a:pt x="321310" y="213360"/>
                    <a:pt x="316230" y="213360"/>
                    <a:pt x="311150" y="208280"/>
                  </a:cubicBezTo>
                  <a:cubicBezTo>
                    <a:pt x="300990" y="196850"/>
                    <a:pt x="303530" y="144780"/>
                    <a:pt x="284480" y="124460"/>
                  </a:cubicBezTo>
                  <a:cubicBezTo>
                    <a:pt x="261620" y="100330"/>
                    <a:pt x="217170" y="91440"/>
                    <a:pt x="176530" y="78740"/>
                  </a:cubicBezTo>
                  <a:cubicBezTo>
                    <a:pt x="129540" y="64770"/>
                    <a:pt x="38100" y="66040"/>
                    <a:pt x="13970" y="48260"/>
                  </a:cubicBezTo>
                  <a:cubicBezTo>
                    <a:pt x="3810" y="40640"/>
                    <a:pt x="0" y="30480"/>
                    <a:pt x="1270" y="22860"/>
                  </a:cubicBezTo>
                  <a:cubicBezTo>
                    <a:pt x="2540" y="13970"/>
                    <a:pt x="25400" y="0"/>
                    <a:pt x="25400" y="0"/>
                  </a:cubicBezTo>
                </a:path>
              </a:pathLst>
            </a:custGeom>
            <a:solidFill>
              <a:srgbClr val="0571D3"/>
            </a:solidFill>
            <a:ln cap="sq">
              <a:noFill/>
              <a:prstDash val="solid"/>
              <a:miter/>
            </a:ln>
          </p:spPr>
        </p:sp>
      </p:grpSp>
      <p:grpSp>
        <p:nvGrpSpPr>
          <p:cNvPr id="179" name="Group 179"/>
          <p:cNvGrpSpPr/>
          <p:nvPr/>
        </p:nvGrpSpPr>
        <p:grpSpPr>
          <a:xfrm>
            <a:off x="11849100" y="2400300"/>
            <a:ext cx="200025" cy="132398"/>
            <a:chOff x="0" y="0"/>
            <a:chExt cx="266700" cy="176530"/>
          </a:xfrm>
        </p:grpSpPr>
        <p:sp>
          <p:nvSpPr>
            <p:cNvPr id="180" name="Freeform 180"/>
            <p:cNvSpPr/>
            <p:nvPr/>
          </p:nvSpPr>
          <p:spPr>
            <a:xfrm>
              <a:off x="49530" y="50800"/>
              <a:ext cx="168910" cy="78740"/>
            </a:xfrm>
            <a:custGeom>
              <a:avLst/>
              <a:gdLst/>
              <a:ahLst/>
              <a:cxnLst/>
              <a:rect l="l" t="t" r="r" b="b"/>
              <a:pathLst>
                <a:path w="168910" h="78740">
                  <a:moveTo>
                    <a:pt x="26670" y="0"/>
                  </a:moveTo>
                  <a:cubicBezTo>
                    <a:pt x="120650" y="7620"/>
                    <a:pt x="157480" y="21590"/>
                    <a:pt x="165100" y="36830"/>
                  </a:cubicBezTo>
                  <a:cubicBezTo>
                    <a:pt x="168910" y="45720"/>
                    <a:pt x="165100" y="60960"/>
                    <a:pt x="160020" y="66040"/>
                  </a:cubicBezTo>
                  <a:cubicBezTo>
                    <a:pt x="154940" y="72390"/>
                    <a:pt x="143510" y="76200"/>
                    <a:pt x="137160" y="73660"/>
                  </a:cubicBezTo>
                  <a:cubicBezTo>
                    <a:pt x="129540" y="69850"/>
                    <a:pt x="116840" y="50800"/>
                    <a:pt x="118110" y="41910"/>
                  </a:cubicBezTo>
                  <a:cubicBezTo>
                    <a:pt x="118110" y="34290"/>
                    <a:pt x="127000" y="26670"/>
                    <a:pt x="134620" y="24130"/>
                  </a:cubicBezTo>
                  <a:cubicBezTo>
                    <a:pt x="140970" y="21590"/>
                    <a:pt x="152400" y="22860"/>
                    <a:pt x="157480" y="27940"/>
                  </a:cubicBezTo>
                  <a:cubicBezTo>
                    <a:pt x="163830" y="33020"/>
                    <a:pt x="168910" y="49530"/>
                    <a:pt x="166370" y="57150"/>
                  </a:cubicBezTo>
                  <a:cubicBezTo>
                    <a:pt x="163830" y="64770"/>
                    <a:pt x="152400" y="71120"/>
                    <a:pt x="139700" y="73660"/>
                  </a:cubicBezTo>
                  <a:cubicBezTo>
                    <a:pt x="114300" y="78740"/>
                    <a:pt x="35560" y="62230"/>
                    <a:pt x="15240" y="48260"/>
                  </a:cubicBezTo>
                  <a:cubicBezTo>
                    <a:pt x="6350" y="40640"/>
                    <a:pt x="0" y="30480"/>
                    <a:pt x="1270" y="21590"/>
                  </a:cubicBezTo>
                  <a:cubicBezTo>
                    <a:pt x="3810" y="13970"/>
                    <a:pt x="26670" y="0"/>
                    <a:pt x="26670" y="0"/>
                  </a:cubicBezTo>
                </a:path>
              </a:pathLst>
            </a:custGeom>
            <a:solidFill>
              <a:srgbClr val="0571D3"/>
            </a:solidFill>
            <a:ln cap="sq">
              <a:noFill/>
              <a:prstDash val="solid"/>
              <a:miter/>
            </a:ln>
          </p:spPr>
        </p:sp>
      </p:grpSp>
      <p:grpSp>
        <p:nvGrpSpPr>
          <p:cNvPr id="181" name="Group 181"/>
          <p:cNvGrpSpPr/>
          <p:nvPr/>
        </p:nvGrpSpPr>
        <p:grpSpPr>
          <a:xfrm>
            <a:off x="12015788" y="2356485"/>
            <a:ext cx="163830" cy="157162"/>
            <a:chOff x="0" y="0"/>
            <a:chExt cx="218440" cy="209550"/>
          </a:xfrm>
        </p:grpSpPr>
        <p:sp>
          <p:nvSpPr>
            <p:cNvPr id="182" name="Freeform 182"/>
            <p:cNvSpPr/>
            <p:nvPr/>
          </p:nvSpPr>
          <p:spPr>
            <a:xfrm>
              <a:off x="49530" y="50800"/>
              <a:ext cx="120650" cy="110490"/>
            </a:xfrm>
            <a:custGeom>
              <a:avLst/>
              <a:gdLst/>
              <a:ahLst/>
              <a:cxnLst/>
              <a:rect l="l" t="t" r="r" b="b"/>
              <a:pathLst>
                <a:path w="120650" h="110490">
                  <a:moveTo>
                    <a:pt x="1270" y="72390"/>
                  </a:moveTo>
                  <a:cubicBezTo>
                    <a:pt x="102870" y="0"/>
                    <a:pt x="110490" y="6350"/>
                    <a:pt x="114300" y="11430"/>
                  </a:cubicBezTo>
                  <a:cubicBezTo>
                    <a:pt x="118110" y="17780"/>
                    <a:pt x="120650" y="29210"/>
                    <a:pt x="116840" y="35560"/>
                  </a:cubicBezTo>
                  <a:cubicBezTo>
                    <a:pt x="113030" y="43180"/>
                    <a:pt x="91440" y="50800"/>
                    <a:pt x="82550" y="49530"/>
                  </a:cubicBezTo>
                  <a:cubicBezTo>
                    <a:pt x="76200" y="46990"/>
                    <a:pt x="69850" y="36830"/>
                    <a:pt x="68580" y="30480"/>
                  </a:cubicBezTo>
                  <a:cubicBezTo>
                    <a:pt x="67310" y="22860"/>
                    <a:pt x="71120" y="11430"/>
                    <a:pt x="76200" y="7620"/>
                  </a:cubicBezTo>
                  <a:cubicBezTo>
                    <a:pt x="82550" y="2540"/>
                    <a:pt x="99060" y="0"/>
                    <a:pt x="106680" y="3810"/>
                  </a:cubicBezTo>
                  <a:cubicBezTo>
                    <a:pt x="113030" y="8890"/>
                    <a:pt x="120650" y="25400"/>
                    <a:pt x="118110" y="33020"/>
                  </a:cubicBezTo>
                  <a:cubicBezTo>
                    <a:pt x="115570" y="40640"/>
                    <a:pt x="99060" y="52070"/>
                    <a:pt x="93980" y="50800"/>
                  </a:cubicBezTo>
                  <a:cubicBezTo>
                    <a:pt x="88900" y="50800"/>
                    <a:pt x="88900" y="33020"/>
                    <a:pt x="83820" y="33020"/>
                  </a:cubicBezTo>
                  <a:cubicBezTo>
                    <a:pt x="73660" y="33020"/>
                    <a:pt x="50800" y="100330"/>
                    <a:pt x="34290" y="106680"/>
                  </a:cubicBezTo>
                  <a:cubicBezTo>
                    <a:pt x="24130" y="110490"/>
                    <a:pt x="11430" y="106680"/>
                    <a:pt x="5080" y="100330"/>
                  </a:cubicBezTo>
                  <a:cubicBezTo>
                    <a:pt x="0" y="95250"/>
                    <a:pt x="1270" y="72390"/>
                    <a:pt x="1270" y="72390"/>
                  </a:cubicBezTo>
                </a:path>
              </a:pathLst>
            </a:custGeom>
            <a:solidFill>
              <a:srgbClr val="0571D3"/>
            </a:solidFill>
            <a:ln cap="sq">
              <a:noFill/>
              <a:prstDash val="solid"/>
              <a:miter/>
            </a:ln>
          </p:spPr>
        </p:sp>
      </p:grpSp>
      <p:grpSp>
        <p:nvGrpSpPr>
          <p:cNvPr id="183" name="Group 183"/>
          <p:cNvGrpSpPr/>
          <p:nvPr/>
        </p:nvGrpSpPr>
        <p:grpSpPr>
          <a:xfrm>
            <a:off x="11971020" y="2807970"/>
            <a:ext cx="191452" cy="218122"/>
            <a:chOff x="0" y="0"/>
            <a:chExt cx="255270" cy="290830"/>
          </a:xfrm>
        </p:grpSpPr>
        <p:sp>
          <p:nvSpPr>
            <p:cNvPr id="184" name="Freeform 184"/>
            <p:cNvSpPr/>
            <p:nvPr/>
          </p:nvSpPr>
          <p:spPr>
            <a:xfrm>
              <a:off x="49530" y="48260"/>
              <a:ext cx="161290" cy="191770"/>
            </a:xfrm>
            <a:custGeom>
              <a:avLst/>
              <a:gdLst/>
              <a:ahLst/>
              <a:cxnLst/>
              <a:rect l="l" t="t" r="r" b="b"/>
              <a:pathLst>
                <a:path w="161290" h="191770">
                  <a:moveTo>
                    <a:pt x="105410" y="171450"/>
                  </a:moveTo>
                  <a:cubicBezTo>
                    <a:pt x="83820" y="96520"/>
                    <a:pt x="64770" y="73660"/>
                    <a:pt x="48260" y="59690"/>
                  </a:cubicBezTo>
                  <a:cubicBezTo>
                    <a:pt x="34290" y="48260"/>
                    <a:pt x="7620" y="48260"/>
                    <a:pt x="2540" y="38100"/>
                  </a:cubicBezTo>
                  <a:cubicBezTo>
                    <a:pt x="0" y="27940"/>
                    <a:pt x="8890" y="7620"/>
                    <a:pt x="16510" y="3810"/>
                  </a:cubicBezTo>
                  <a:cubicBezTo>
                    <a:pt x="24130" y="0"/>
                    <a:pt x="41910" y="5080"/>
                    <a:pt x="46990" y="11430"/>
                  </a:cubicBezTo>
                  <a:cubicBezTo>
                    <a:pt x="50800" y="19050"/>
                    <a:pt x="46990" y="41910"/>
                    <a:pt x="40640" y="48260"/>
                  </a:cubicBezTo>
                  <a:cubicBezTo>
                    <a:pt x="35560" y="53340"/>
                    <a:pt x="22860" y="53340"/>
                    <a:pt x="16510" y="50800"/>
                  </a:cubicBezTo>
                  <a:cubicBezTo>
                    <a:pt x="10160" y="48260"/>
                    <a:pt x="2540" y="39370"/>
                    <a:pt x="1270" y="33020"/>
                  </a:cubicBezTo>
                  <a:cubicBezTo>
                    <a:pt x="0" y="25400"/>
                    <a:pt x="2540" y="13970"/>
                    <a:pt x="7620" y="8890"/>
                  </a:cubicBezTo>
                  <a:cubicBezTo>
                    <a:pt x="12700" y="5080"/>
                    <a:pt x="21590" y="1270"/>
                    <a:pt x="30480" y="2540"/>
                  </a:cubicBezTo>
                  <a:cubicBezTo>
                    <a:pt x="44450" y="2540"/>
                    <a:pt x="66040" y="13970"/>
                    <a:pt x="82550" y="25400"/>
                  </a:cubicBezTo>
                  <a:cubicBezTo>
                    <a:pt x="100330" y="36830"/>
                    <a:pt x="118110" y="53340"/>
                    <a:pt x="130810" y="73660"/>
                  </a:cubicBezTo>
                  <a:cubicBezTo>
                    <a:pt x="144780" y="99060"/>
                    <a:pt x="161290" y="152400"/>
                    <a:pt x="154940" y="171450"/>
                  </a:cubicBezTo>
                  <a:cubicBezTo>
                    <a:pt x="151130" y="182880"/>
                    <a:pt x="135890" y="191770"/>
                    <a:pt x="127000" y="190500"/>
                  </a:cubicBezTo>
                  <a:cubicBezTo>
                    <a:pt x="119380" y="190500"/>
                    <a:pt x="105410" y="171450"/>
                    <a:pt x="105410" y="171450"/>
                  </a:cubicBezTo>
                </a:path>
              </a:pathLst>
            </a:custGeom>
            <a:solidFill>
              <a:srgbClr val="0571D3"/>
            </a:solidFill>
            <a:ln cap="sq">
              <a:noFill/>
              <a:prstDash val="solid"/>
              <a:miter/>
            </a:ln>
          </p:spPr>
        </p:sp>
      </p:grpSp>
      <p:grpSp>
        <p:nvGrpSpPr>
          <p:cNvPr id="185" name="Group 185"/>
          <p:cNvGrpSpPr/>
          <p:nvPr/>
        </p:nvGrpSpPr>
        <p:grpSpPr>
          <a:xfrm>
            <a:off x="11979593" y="2703195"/>
            <a:ext cx="218122" cy="191452"/>
            <a:chOff x="0" y="0"/>
            <a:chExt cx="290830" cy="255270"/>
          </a:xfrm>
        </p:grpSpPr>
        <p:sp>
          <p:nvSpPr>
            <p:cNvPr id="186" name="Freeform 186"/>
            <p:cNvSpPr/>
            <p:nvPr/>
          </p:nvSpPr>
          <p:spPr>
            <a:xfrm>
              <a:off x="49530" y="49530"/>
              <a:ext cx="191770" cy="158750"/>
            </a:xfrm>
            <a:custGeom>
              <a:avLst/>
              <a:gdLst/>
              <a:ahLst/>
              <a:cxnLst/>
              <a:rect l="l" t="t" r="r" b="b"/>
              <a:pathLst>
                <a:path w="191770" h="158750">
                  <a:moveTo>
                    <a:pt x="17780" y="106680"/>
                  </a:moveTo>
                  <a:cubicBezTo>
                    <a:pt x="165100" y="0"/>
                    <a:pt x="172720" y="1270"/>
                    <a:pt x="179070" y="5080"/>
                  </a:cubicBezTo>
                  <a:cubicBezTo>
                    <a:pt x="185420" y="10160"/>
                    <a:pt x="191770" y="26670"/>
                    <a:pt x="189230" y="34290"/>
                  </a:cubicBezTo>
                  <a:cubicBezTo>
                    <a:pt x="186690" y="41910"/>
                    <a:pt x="172720" y="52070"/>
                    <a:pt x="163830" y="52070"/>
                  </a:cubicBezTo>
                  <a:cubicBezTo>
                    <a:pt x="157480" y="53340"/>
                    <a:pt x="147320" y="46990"/>
                    <a:pt x="143510" y="40640"/>
                  </a:cubicBezTo>
                  <a:cubicBezTo>
                    <a:pt x="139700" y="33020"/>
                    <a:pt x="140970" y="16510"/>
                    <a:pt x="146050" y="10160"/>
                  </a:cubicBezTo>
                  <a:cubicBezTo>
                    <a:pt x="149860" y="3810"/>
                    <a:pt x="161290" y="1270"/>
                    <a:pt x="167640" y="1270"/>
                  </a:cubicBezTo>
                  <a:cubicBezTo>
                    <a:pt x="175260" y="2540"/>
                    <a:pt x="184150" y="8890"/>
                    <a:pt x="187960" y="15240"/>
                  </a:cubicBezTo>
                  <a:cubicBezTo>
                    <a:pt x="190500" y="21590"/>
                    <a:pt x="191770" y="30480"/>
                    <a:pt x="186690" y="39370"/>
                  </a:cubicBezTo>
                  <a:cubicBezTo>
                    <a:pt x="176530" y="62230"/>
                    <a:pt x="114300" y="113030"/>
                    <a:pt x="81280" y="132080"/>
                  </a:cubicBezTo>
                  <a:cubicBezTo>
                    <a:pt x="58420" y="144780"/>
                    <a:pt x="29210" y="158750"/>
                    <a:pt x="16510" y="153670"/>
                  </a:cubicBezTo>
                  <a:cubicBezTo>
                    <a:pt x="7620" y="151130"/>
                    <a:pt x="0" y="137160"/>
                    <a:pt x="1270" y="129540"/>
                  </a:cubicBezTo>
                  <a:cubicBezTo>
                    <a:pt x="1270" y="121920"/>
                    <a:pt x="17780" y="106680"/>
                    <a:pt x="17780" y="106680"/>
                  </a:cubicBezTo>
                </a:path>
              </a:pathLst>
            </a:custGeom>
            <a:solidFill>
              <a:srgbClr val="0571D3"/>
            </a:solidFill>
            <a:ln cap="sq">
              <a:noFill/>
              <a:prstDash val="solid"/>
              <a:miter/>
            </a:ln>
          </p:spPr>
        </p:sp>
      </p:grpSp>
      <p:grpSp>
        <p:nvGrpSpPr>
          <p:cNvPr id="187" name="Group 187"/>
          <p:cNvGrpSpPr/>
          <p:nvPr/>
        </p:nvGrpSpPr>
        <p:grpSpPr>
          <a:xfrm>
            <a:off x="12152948" y="2703195"/>
            <a:ext cx="226695" cy="140017"/>
            <a:chOff x="0" y="0"/>
            <a:chExt cx="302260" cy="186690"/>
          </a:xfrm>
        </p:grpSpPr>
        <p:sp>
          <p:nvSpPr>
            <p:cNvPr id="188" name="Freeform 188"/>
            <p:cNvSpPr/>
            <p:nvPr/>
          </p:nvSpPr>
          <p:spPr>
            <a:xfrm>
              <a:off x="49530" y="53340"/>
              <a:ext cx="201930" cy="88900"/>
            </a:xfrm>
            <a:custGeom>
              <a:avLst/>
              <a:gdLst/>
              <a:ahLst/>
              <a:cxnLst/>
              <a:rect l="l" t="t" r="r" b="b"/>
              <a:pathLst>
                <a:path w="201930" h="88900">
                  <a:moveTo>
                    <a:pt x="17780" y="10160"/>
                  </a:moveTo>
                  <a:cubicBezTo>
                    <a:pt x="123190" y="0"/>
                    <a:pt x="139700" y="10160"/>
                    <a:pt x="156210" y="17780"/>
                  </a:cubicBezTo>
                  <a:cubicBezTo>
                    <a:pt x="171450" y="26670"/>
                    <a:pt x="194310" y="34290"/>
                    <a:pt x="199390" y="45720"/>
                  </a:cubicBezTo>
                  <a:cubicBezTo>
                    <a:pt x="201930" y="55880"/>
                    <a:pt x="194310" y="76200"/>
                    <a:pt x="186690" y="81280"/>
                  </a:cubicBezTo>
                  <a:cubicBezTo>
                    <a:pt x="180340" y="85090"/>
                    <a:pt x="168910" y="82550"/>
                    <a:pt x="162560" y="80010"/>
                  </a:cubicBezTo>
                  <a:cubicBezTo>
                    <a:pt x="157480" y="76200"/>
                    <a:pt x="149860" y="66040"/>
                    <a:pt x="151130" y="58420"/>
                  </a:cubicBezTo>
                  <a:cubicBezTo>
                    <a:pt x="152400" y="50800"/>
                    <a:pt x="167640" y="33020"/>
                    <a:pt x="176530" y="31750"/>
                  </a:cubicBezTo>
                  <a:cubicBezTo>
                    <a:pt x="184150" y="31750"/>
                    <a:pt x="199390" y="43180"/>
                    <a:pt x="200660" y="50800"/>
                  </a:cubicBezTo>
                  <a:cubicBezTo>
                    <a:pt x="201930" y="59690"/>
                    <a:pt x="193040" y="78740"/>
                    <a:pt x="181610" y="82550"/>
                  </a:cubicBezTo>
                  <a:cubicBezTo>
                    <a:pt x="162560" y="88900"/>
                    <a:pt x="116840" y="52070"/>
                    <a:pt x="87630" y="48260"/>
                  </a:cubicBezTo>
                  <a:cubicBezTo>
                    <a:pt x="62230" y="45720"/>
                    <a:pt x="30480" y="64770"/>
                    <a:pt x="16510" y="58420"/>
                  </a:cubicBezTo>
                  <a:cubicBezTo>
                    <a:pt x="7620" y="53340"/>
                    <a:pt x="0" y="41910"/>
                    <a:pt x="1270" y="33020"/>
                  </a:cubicBezTo>
                  <a:cubicBezTo>
                    <a:pt x="1270" y="25400"/>
                    <a:pt x="17780" y="10160"/>
                    <a:pt x="17780" y="10160"/>
                  </a:cubicBezTo>
                </a:path>
              </a:pathLst>
            </a:custGeom>
            <a:solidFill>
              <a:srgbClr val="0571D3"/>
            </a:solidFill>
            <a:ln cap="sq">
              <a:noFill/>
              <a:prstDash val="solid"/>
              <a:miter/>
            </a:ln>
          </p:spPr>
        </p:sp>
      </p:grpSp>
      <p:grpSp>
        <p:nvGrpSpPr>
          <p:cNvPr id="189" name="Group 189"/>
          <p:cNvGrpSpPr/>
          <p:nvPr/>
        </p:nvGrpSpPr>
        <p:grpSpPr>
          <a:xfrm>
            <a:off x="12334875" y="2686050"/>
            <a:ext cx="227647" cy="148590"/>
            <a:chOff x="0" y="0"/>
            <a:chExt cx="303530" cy="198120"/>
          </a:xfrm>
        </p:grpSpPr>
        <p:sp>
          <p:nvSpPr>
            <p:cNvPr id="190" name="Freeform 190"/>
            <p:cNvSpPr/>
            <p:nvPr/>
          </p:nvSpPr>
          <p:spPr>
            <a:xfrm>
              <a:off x="49530" y="49530"/>
              <a:ext cx="203200" cy="106680"/>
            </a:xfrm>
            <a:custGeom>
              <a:avLst/>
              <a:gdLst/>
              <a:ahLst/>
              <a:cxnLst/>
              <a:rect l="l" t="t" r="r" b="b"/>
              <a:pathLst>
                <a:path w="203200" h="106680">
                  <a:moveTo>
                    <a:pt x="20320" y="48260"/>
                  </a:moveTo>
                  <a:cubicBezTo>
                    <a:pt x="165100" y="19050"/>
                    <a:pt x="170180" y="1270"/>
                    <a:pt x="179070" y="1270"/>
                  </a:cubicBezTo>
                  <a:cubicBezTo>
                    <a:pt x="186690" y="1270"/>
                    <a:pt x="200660" y="13970"/>
                    <a:pt x="200660" y="21590"/>
                  </a:cubicBezTo>
                  <a:cubicBezTo>
                    <a:pt x="201930" y="30480"/>
                    <a:pt x="187960" y="50800"/>
                    <a:pt x="179070" y="52070"/>
                  </a:cubicBezTo>
                  <a:cubicBezTo>
                    <a:pt x="171450" y="53340"/>
                    <a:pt x="152400" y="36830"/>
                    <a:pt x="151130" y="27940"/>
                  </a:cubicBezTo>
                  <a:cubicBezTo>
                    <a:pt x="149860" y="21590"/>
                    <a:pt x="154940" y="11430"/>
                    <a:pt x="160020" y="6350"/>
                  </a:cubicBezTo>
                  <a:cubicBezTo>
                    <a:pt x="166370" y="2540"/>
                    <a:pt x="177800" y="0"/>
                    <a:pt x="184150" y="2540"/>
                  </a:cubicBezTo>
                  <a:cubicBezTo>
                    <a:pt x="191770" y="5080"/>
                    <a:pt x="203200" y="19050"/>
                    <a:pt x="201930" y="27940"/>
                  </a:cubicBezTo>
                  <a:cubicBezTo>
                    <a:pt x="199390" y="41910"/>
                    <a:pt x="163830" y="63500"/>
                    <a:pt x="138430" y="74930"/>
                  </a:cubicBezTo>
                  <a:cubicBezTo>
                    <a:pt x="106680" y="88900"/>
                    <a:pt x="41910" y="106680"/>
                    <a:pt x="20320" y="97790"/>
                  </a:cubicBezTo>
                  <a:cubicBezTo>
                    <a:pt x="8890" y="92710"/>
                    <a:pt x="0" y="78740"/>
                    <a:pt x="1270" y="69850"/>
                  </a:cubicBezTo>
                  <a:cubicBezTo>
                    <a:pt x="1270" y="62230"/>
                    <a:pt x="20320" y="48260"/>
                    <a:pt x="20320" y="48260"/>
                  </a:cubicBezTo>
                </a:path>
              </a:pathLst>
            </a:custGeom>
            <a:solidFill>
              <a:srgbClr val="0571D3"/>
            </a:solidFill>
            <a:ln cap="sq">
              <a:noFill/>
              <a:prstDash val="solid"/>
              <a:miter/>
            </a:ln>
          </p:spPr>
        </p:sp>
      </p:grpSp>
      <p:grpSp>
        <p:nvGrpSpPr>
          <p:cNvPr id="191" name="Group 191"/>
          <p:cNvGrpSpPr/>
          <p:nvPr/>
        </p:nvGrpSpPr>
        <p:grpSpPr>
          <a:xfrm>
            <a:off x="12525375" y="2713672"/>
            <a:ext cx="166688" cy="208597"/>
            <a:chOff x="0" y="0"/>
            <a:chExt cx="222250" cy="278130"/>
          </a:xfrm>
        </p:grpSpPr>
        <p:sp>
          <p:nvSpPr>
            <p:cNvPr id="192" name="Freeform 192"/>
            <p:cNvSpPr/>
            <p:nvPr/>
          </p:nvSpPr>
          <p:spPr>
            <a:xfrm>
              <a:off x="44450" y="48260"/>
              <a:ext cx="127000" cy="179070"/>
            </a:xfrm>
            <a:custGeom>
              <a:avLst/>
              <a:gdLst/>
              <a:ahLst/>
              <a:cxnLst/>
              <a:rect l="l" t="t" r="r" b="b"/>
              <a:pathLst>
                <a:path w="127000" h="179070">
                  <a:moveTo>
                    <a:pt x="57150" y="25400"/>
                  </a:moveTo>
                  <a:cubicBezTo>
                    <a:pt x="66040" y="97790"/>
                    <a:pt x="123190" y="129540"/>
                    <a:pt x="125730" y="148590"/>
                  </a:cubicBezTo>
                  <a:cubicBezTo>
                    <a:pt x="127000" y="158750"/>
                    <a:pt x="119380" y="172720"/>
                    <a:pt x="111760" y="175260"/>
                  </a:cubicBezTo>
                  <a:cubicBezTo>
                    <a:pt x="102870" y="179070"/>
                    <a:pt x="81280" y="170180"/>
                    <a:pt x="77470" y="162560"/>
                  </a:cubicBezTo>
                  <a:cubicBezTo>
                    <a:pt x="73660" y="156210"/>
                    <a:pt x="74930" y="144780"/>
                    <a:pt x="80010" y="138430"/>
                  </a:cubicBezTo>
                  <a:cubicBezTo>
                    <a:pt x="83820" y="133350"/>
                    <a:pt x="93980" y="125730"/>
                    <a:pt x="100330" y="127000"/>
                  </a:cubicBezTo>
                  <a:cubicBezTo>
                    <a:pt x="109220" y="128270"/>
                    <a:pt x="125730" y="146050"/>
                    <a:pt x="125730" y="153670"/>
                  </a:cubicBezTo>
                  <a:cubicBezTo>
                    <a:pt x="125730" y="162560"/>
                    <a:pt x="109220" y="177800"/>
                    <a:pt x="97790" y="177800"/>
                  </a:cubicBezTo>
                  <a:cubicBezTo>
                    <a:pt x="78740" y="177800"/>
                    <a:pt x="35560" y="129540"/>
                    <a:pt x="20320" y="109220"/>
                  </a:cubicBezTo>
                  <a:cubicBezTo>
                    <a:pt x="11430" y="96520"/>
                    <a:pt x="8890" y="87630"/>
                    <a:pt x="6350" y="73660"/>
                  </a:cubicBezTo>
                  <a:cubicBezTo>
                    <a:pt x="2540" y="57150"/>
                    <a:pt x="0" y="25400"/>
                    <a:pt x="8890" y="13970"/>
                  </a:cubicBezTo>
                  <a:cubicBezTo>
                    <a:pt x="15240" y="5080"/>
                    <a:pt x="31750" y="0"/>
                    <a:pt x="40640" y="2540"/>
                  </a:cubicBezTo>
                  <a:cubicBezTo>
                    <a:pt x="48260" y="3810"/>
                    <a:pt x="57150" y="25400"/>
                    <a:pt x="57150" y="25400"/>
                  </a:cubicBezTo>
                </a:path>
              </a:pathLst>
            </a:custGeom>
            <a:solidFill>
              <a:srgbClr val="0571D3"/>
            </a:solidFill>
            <a:ln cap="sq">
              <a:noFill/>
              <a:prstDash val="solid"/>
              <a:miter/>
            </a:ln>
          </p:spPr>
        </p:sp>
      </p:grpSp>
      <p:grpSp>
        <p:nvGrpSpPr>
          <p:cNvPr id="193" name="Group 193"/>
          <p:cNvGrpSpPr/>
          <p:nvPr/>
        </p:nvGrpSpPr>
        <p:grpSpPr>
          <a:xfrm>
            <a:off x="12516802" y="2886075"/>
            <a:ext cx="182880" cy="364808"/>
            <a:chOff x="0" y="0"/>
            <a:chExt cx="243840" cy="486410"/>
          </a:xfrm>
        </p:grpSpPr>
        <p:sp>
          <p:nvSpPr>
            <p:cNvPr id="194" name="Freeform 194"/>
            <p:cNvSpPr/>
            <p:nvPr/>
          </p:nvSpPr>
          <p:spPr>
            <a:xfrm>
              <a:off x="39370" y="48260"/>
              <a:ext cx="152400" cy="387350"/>
            </a:xfrm>
            <a:custGeom>
              <a:avLst/>
              <a:gdLst/>
              <a:ahLst/>
              <a:cxnLst/>
              <a:rect l="l" t="t" r="r" b="b"/>
              <a:pathLst>
                <a:path w="152400" h="387350">
                  <a:moveTo>
                    <a:pt x="152400" y="36830"/>
                  </a:moveTo>
                  <a:cubicBezTo>
                    <a:pt x="85090" y="213360"/>
                    <a:pt x="83820" y="340360"/>
                    <a:pt x="59690" y="370840"/>
                  </a:cubicBezTo>
                  <a:cubicBezTo>
                    <a:pt x="50800" y="382270"/>
                    <a:pt x="34290" y="387350"/>
                    <a:pt x="26670" y="384810"/>
                  </a:cubicBezTo>
                  <a:cubicBezTo>
                    <a:pt x="19050" y="382270"/>
                    <a:pt x="10160" y="367030"/>
                    <a:pt x="11430" y="358140"/>
                  </a:cubicBezTo>
                  <a:cubicBezTo>
                    <a:pt x="11430" y="351790"/>
                    <a:pt x="17780" y="342900"/>
                    <a:pt x="24130" y="339090"/>
                  </a:cubicBezTo>
                  <a:cubicBezTo>
                    <a:pt x="30480" y="336550"/>
                    <a:pt x="41910" y="335280"/>
                    <a:pt x="48260" y="339090"/>
                  </a:cubicBezTo>
                  <a:cubicBezTo>
                    <a:pt x="54610" y="344170"/>
                    <a:pt x="62230" y="359410"/>
                    <a:pt x="60960" y="367030"/>
                  </a:cubicBezTo>
                  <a:cubicBezTo>
                    <a:pt x="59690" y="375920"/>
                    <a:pt x="45720" y="387350"/>
                    <a:pt x="36830" y="387350"/>
                  </a:cubicBezTo>
                  <a:cubicBezTo>
                    <a:pt x="27940" y="387350"/>
                    <a:pt x="15240" y="375920"/>
                    <a:pt x="11430" y="361950"/>
                  </a:cubicBezTo>
                  <a:cubicBezTo>
                    <a:pt x="0" y="323850"/>
                    <a:pt x="38100" y="195580"/>
                    <a:pt x="57150" y="133350"/>
                  </a:cubicBezTo>
                  <a:cubicBezTo>
                    <a:pt x="71120" y="87630"/>
                    <a:pt x="86360" y="35560"/>
                    <a:pt x="105410" y="16510"/>
                  </a:cubicBezTo>
                  <a:cubicBezTo>
                    <a:pt x="114300" y="6350"/>
                    <a:pt x="128270" y="0"/>
                    <a:pt x="135890" y="2540"/>
                  </a:cubicBezTo>
                  <a:cubicBezTo>
                    <a:pt x="143510" y="5080"/>
                    <a:pt x="152400" y="36830"/>
                    <a:pt x="152400" y="36830"/>
                  </a:cubicBezTo>
                </a:path>
              </a:pathLst>
            </a:custGeom>
            <a:solidFill>
              <a:srgbClr val="0571D3"/>
            </a:solidFill>
            <a:ln cap="sq">
              <a:noFill/>
              <a:prstDash val="solid"/>
              <a:miter/>
            </a:ln>
          </p:spPr>
        </p:sp>
      </p:grpSp>
      <p:grpSp>
        <p:nvGrpSpPr>
          <p:cNvPr id="195" name="Group 195"/>
          <p:cNvGrpSpPr/>
          <p:nvPr/>
        </p:nvGrpSpPr>
        <p:grpSpPr>
          <a:xfrm>
            <a:off x="12554902" y="3164205"/>
            <a:ext cx="180022" cy="156210"/>
            <a:chOff x="0" y="0"/>
            <a:chExt cx="240030" cy="208280"/>
          </a:xfrm>
        </p:grpSpPr>
        <p:sp>
          <p:nvSpPr>
            <p:cNvPr id="196" name="Freeform 196"/>
            <p:cNvSpPr/>
            <p:nvPr/>
          </p:nvSpPr>
          <p:spPr>
            <a:xfrm>
              <a:off x="44450" y="49530"/>
              <a:ext cx="146050" cy="109220"/>
            </a:xfrm>
            <a:custGeom>
              <a:avLst/>
              <a:gdLst/>
              <a:ahLst/>
              <a:cxnLst/>
              <a:rect l="l" t="t" r="r" b="b"/>
              <a:pathLst>
                <a:path w="146050" h="109220">
                  <a:moveTo>
                    <a:pt x="38100" y="1270"/>
                  </a:moveTo>
                  <a:cubicBezTo>
                    <a:pt x="146050" y="78740"/>
                    <a:pt x="143510" y="92710"/>
                    <a:pt x="138430" y="99060"/>
                  </a:cubicBezTo>
                  <a:cubicBezTo>
                    <a:pt x="132080" y="105410"/>
                    <a:pt x="114300" y="109220"/>
                    <a:pt x="107950" y="105410"/>
                  </a:cubicBezTo>
                  <a:cubicBezTo>
                    <a:pt x="100330" y="100330"/>
                    <a:pt x="92710" y="77470"/>
                    <a:pt x="96520" y="69850"/>
                  </a:cubicBezTo>
                  <a:cubicBezTo>
                    <a:pt x="100330" y="62230"/>
                    <a:pt x="124460" y="57150"/>
                    <a:pt x="132080" y="60960"/>
                  </a:cubicBezTo>
                  <a:cubicBezTo>
                    <a:pt x="139700" y="64770"/>
                    <a:pt x="146050" y="81280"/>
                    <a:pt x="143510" y="88900"/>
                  </a:cubicBezTo>
                  <a:cubicBezTo>
                    <a:pt x="140970" y="97790"/>
                    <a:pt x="129540" y="106680"/>
                    <a:pt x="118110" y="107950"/>
                  </a:cubicBezTo>
                  <a:cubicBezTo>
                    <a:pt x="93980" y="107950"/>
                    <a:pt x="16510" y="60960"/>
                    <a:pt x="6350" y="39370"/>
                  </a:cubicBezTo>
                  <a:cubicBezTo>
                    <a:pt x="0" y="27940"/>
                    <a:pt x="3810" y="11430"/>
                    <a:pt x="8890" y="5080"/>
                  </a:cubicBezTo>
                  <a:cubicBezTo>
                    <a:pt x="15240" y="0"/>
                    <a:pt x="38100" y="1270"/>
                    <a:pt x="38100" y="1270"/>
                  </a:cubicBezTo>
                </a:path>
              </a:pathLst>
            </a:custGeom>
            <a:solidFill>
              <a:srgbClr val="0571D3"/>
            </a:solidFill>
            <a:ln cap="sq">
              <a:noFill/>
              <a:prstDash val="solid"/>
              <a:miter/>
            </a:ln>
          </p:spPr>
        </p:sp>
      </p:grpSp>
      <p:grpSp>
        <p:nvGrpSpPr>
          <p:cNvPr id="197" name="Group 197"/>
          <p:cNvGrpSpPr/>
          <p:nvPr/>
        </p:nvGrpSpPr>
        <p:grpSpPr>
          <a:xfrm>
            <a:off x="12663488" y="2981325"/>
            <a:ext cx="253365" cy="355282"/>
            <a:chOff x="0" y="0"/>
            <a:chExt cx="337820" cy="473710"/>
          </a:xfrm>
        </p:grpSpPr>
        <p:sp>
          <p:nvSpPr>
            <p:cNvPr id="198" name="Freeform 198"/>
            <p:cNvSpPr/>
            <p:nvPr/>
          </p:nvSpPr>
          <p:spPr>
            <a:xfrm>
              <a:off x="50800" y="48260"/>
              <a:ext cx="236220" cy="377190"/>
            </a:xfrm>
            <a:custGeom>
              <a:avLst/>
              <a:gdLst/>
              <a:ahLst/>
              <a:cxnLst/>
              <a:rect l="l" t="t" r="r" b="b"/>
              <a:pathLst>
                <a:path w="236220" h="377190">
                  <a:moveTo>
                    <a:pt x="0" y="350520"/>
                  </a:moveTo>
                  <a:cubicBezTo>
                    <a:pt x="25400" y="231140"/>
                    <a:pt x="68580" y="154940"/>
                    <a:pt x="102870" y="106680"/>
                  </a:cubicBezTo>
                  <a:cubicBezTo>
                    <a:pt x="132080" y="67310"/>
                    <a:pt x="171450" y="15240"/>
                    <a:pt x="196850" y="5080"/>
                  </a:cubicBezTo>
                  <a:cubicBezTo>
                    <a:pt x="208280" y="1270"/>
                    <a:pt x="220980" y="2540"/>
                    <a:pt x="227330" y="7620"/>
                  </a:cubicBezTo>
                  <a:cubicBezTo>
                    <a:pt x="232410" y="12700"/>
                    <a:pt x="236220" y="24130"/>
                    <a:pt x="234950" y="30480"/>
                  </a:cubicBezTo>
                  <a:cubicBezTo>
                    <a:pt x="234950" y="36830"/>
                    <a:pt x="227330" y="46990"/>
                    <a:pt x="220980" y="49530"/>
                  </a:cubicBezTo>
                  <a:cubicBezTo>
                    <a:pt x="214630" y="53340"/>
                    <a:pt x="203200" y="52070"/>
                    <a:pt x="198120" y="49530"/>
                  </a:cubicBezTo>
                  <a:cubicBezTo>
                    <a:pt x="191770" y="45720"/>
                    <a:pt x="185420" y="35560"/>
                    <a:pt x="185420" y="29210"/>
                  </a:cubicBezTo>
                  <a:cubicBezTo>
                    <a:pt x="184150" y="21590"/>
                    <a:pt x="189230" y="11430"/>
                    <a:pt x="194310" y="7620"/>
                  </a:cubicBezTo>
                  <a:cubicBezTo>
                    <a:pt x="199390" y="2540"/>
                    <a:pt x="210820" y="0"/>
                    <a:pt x="218440" y="2540"/>
                  </a:cubicBezTo>
                  <a:cubicBezTo>
                    <a:pt x="224790" y="5080"/>
                    <a:pt x="236220" y="16510"/>
                    <a:pt x="236220" y="27940"/>
                  </a:cubicBezTo>
                  <a:cubicBezTo>
                    <a:pt x="234950" y="48260"/>
                    <a:pt x="184150" y="104140"/>
                    <a:pt x="166370" y="119380"/>
                  </a:cubicBezTo>
                  <a:cubicBezTo>
                    <a:pt x="157480" y="127000"/>
                    <a:pt x="149860" y="123190"/>
                    <a:pt x="142240" y="130810"/>
                  </a:cubicBezTo>
                  <a:cubicBezTo>
                    <a:pt x="127000" y="144780"/>
                    <a:pt x="109220" y="187960"/>
                    <a:pt x="95250" y="214630"/>
                  </a:cubicBezTo>
                  <a:cubicBezTo>
                    <a:pt x="82550" y="238760"/>
                    <a:pt x="67310" y="259080"/>
                    <a:pt x="59690" y="284480"/>
                  </a:cubicBezTo>
                  <a:cubicBezTo>
                    <a:pt x="50800" y="309880"/>
                    <a:pt x="55880" y="354330"/>
                    <a:pt x="44450" y="367030"/>
                  </a:cubicBezTo>
                  <a:cubicBezTo>
                    <a:pt x="38100" y="374650"/>
                    <a:pt x="24130" y="377190"/>
                    <a:pt x="16510" y="374650"/>
                  </a:cubicBezTo>
                  <a:cubicBezTo>
                    <a:pt x="8890" y="370840"/>
                    <a:pt x="0" y="350520"/>
                    <a:pt x="0" y="350520"/>
                  </a:cubicBezTo>
                </a:path>
              </a:pathLst>
            </a:custGeom>
            <a:solidFill>
              <a:srgbClr val="0571D3"/>
            </a:solidFill>
            <a:ln cap="sq">
              <a:noFill/>
              <a:prstDash val="solid"/>
              <a:miter/>
            </a:ln>
          </p:spPr>
        </p:sp>
      </p:grpSp>
      <p:grpSp>
        <p:nvGrpSpPr>
          <p:cNvPr id="199" name="Group 199"/>
          <p:cNvGrpSpPr/>
          <p:nvPr/>
        </p:nvGrpSpPr>
        <p:grpSpPr>
          <a:xfrm>
            <a:off x="12828270" y="2773680"/>
            <a:ext cx="123825" cy="243840"/>
            <a:chOff x="0" y="0"/>
            <a:chExt cx="165100" cy="325120"/>
          </a:xfrm>
        </p:grpSpPr>
        <p:sp>
          <p:nvSpPr>
            <p:cNvPr id="200" name="Freeform 200"/>
            <p:cNvSpPr/>
            <p:nvPr/>
          </p:nvSpPr>
          <p:spPr>
            <a:xfrm>
              <a:off x="50800" y="48260"/>
              <a:ext cx="71120" cy="226060"/>
            </a:xfrm>
            <a:custGeom>
              <a:avLst/>
              <a:gdLst/>
              <a:ahLst/>
              <a:cxnLst/>
              <a:rect l="l" t="t" r="r" b="b"/>
              <a:pathLst>
                <a:path w="71120" h="226060">
                  <a:moveTo>
                    <a:pt x="0" y="199390"/>
                  </a:moveTo>
                  <a:cubicBezTo>
                    <a:pt x="17780" y="8890"/>
                    <a:pt x="22860" y="3810"/>
                    <a:pt x="30480" y="2540"/>
                  </a:cubicBezTo>
                  <a:cubicBezTo>
                    <a:pt x="38100" y="0"/>
                    <a:pt x="53340" y="6350"/>
                    <a:pt x="58420" y="13970"/>
                  </a:cubicBezTo>
                  <a:cubicBezTo>
                    <a:pt x="62230" y="19050"/>
                    <a:pt x="63500" y="30480"/>
                    <a:pt x="59690" y="36830"/>
                  </a:cubicBezTo>
                  <a:cubicBezTo>
                    <a:pt x="55880" y="44450"/>
                    <a:pt x="40640" y="52070"/>
                    <a:pt x="33020" y="52070"/>
                  </a:cubicBezTo>
                  <a:cubicBezTo>
                    <a:pt x="25400" y="50800"/>
                    <a:pt x="16510" y="44450"/>
                    <a:pt x="13970" y="36830"/>
                  </a:cubicBezTo>
                  <a:cubicBezTo>
                    <a:pt x="11430" y="29210"/>
                    <a:pt x="15240" y="12700"/>
                    <a:pt x="20320" y="7620"/>
                  </a:cubicBezTo>
                  <a:cubicBezTo>
                    <a:pt x="25400" y="2540"/>
                    <a:pt x="36830" y="0"/>
                    <a:pt x="43180" y="2540"/>
                  </a:cubicBezTo>
                  <a:cubicBezTo>
                    <a:pt x="50800" y="5080"/>
                    <a:pt x="58420" y="13970"/>
                    <a:pt x="62230" y="26670"/>
                  </a:cubicBezTo>
                  <a:cubicBezTo>
                    <a:pt x="71120" y="58420"/>
                    <a:pt x="66040" y="177800"/>
                    <a:pt x="49530" y="205740"/>
                  </a:cubicBezTo>
                  <a:cubicBezTo>
                    <a:pt x="43180" y="218440"/>
                    <a:pt x="30480" y="226060"/>
                    <a:pt x="21590" y="224790"/>
                  </a:cubicBezTo>
                  <a:cubicBezTo>
                    <a:pt x="13970" y="223520"/>
                    <a:pt x="0" y="199390"/>
                    <a:pt x="0" y="199390"/>
                  </a:cubicBezTo>
                </a:path>
              </a:pathLst>
            </a:custGeom>
            <a:solidFill>
              <a:srgbClr val="0571D3"/>
            </a:solidFill>
            <a:ln cap="sq">
              <a:noFill/>
              <a:prstDash val="solid"/>
              <a:miter/>
            </a:ln>
          </p:spPr>
        </p:sp>
      </p:grpSp>
      <p:grpSp>
        <p:nvGrpSpPr>
          <p:cNvPr id="201" name="Group 201"/>
          <p:cNvGrpSpPr/>
          <p:nvPr/>
        </p:nvGrpSpPr>
        <p:grpSpPr>
          <a:xfrm>
            <a:off x="12836843" y="2686050"/>
            <a:ext cx="355282" cy="199072"/>
            <a:chOff x="0" y="0"/>
            <a:chExt cx="473710" cy="265430"/>
          </a:xfrm>
        </p:grpSpPr>
        <p:sp>
          <p:nvSpPr>
            <p:cNvPr id="202" name="Freeform 202"/>
            <p:cNvSpPr/>
            <p:nvPr/>
          </p:nvSpPr>
          <p:spPr>
            <a:xfrm>
              <a:off x="49530" y="48260"/>
              <a:ext cx="378460" cy="175260"/>
            </a:xfrm>
            <a:custGeom>
              <a:avLst/>
              <a:gdLst/>
              <a:ahLst/>
              <a:cxnLst/>
              <a:rect l="l" t="t" r="r" b="b"/>
              <a:pathLst>
                <a:path w="378460" h="175260">
                  <a:moveTo>
                    <a:pt x="26670" y="118110"/>
                  </a:moveTo>
                  <a:cubicBezTo>
                    <a:pt x="134620" y="113030"/>
                    <a:pt x="304800" y="0"/>
                    <a:pt x="346710" y="2540"/>
                  </a:cubicBezTo>
                  <a:cubicBezTo>
                    <a:pt x="360680" y="3810"/>
                    <a:pt x="370840" y="10160"/>
                    <a:pt x="373380" y="17780"/>
                  </a:cubicBezTo>
                  <a:cubicBezTo>
                    <a:pt x="375920" y="26670"/>
                    <a:pt x="365760" y="46990"/>
                    <a:pt x="358140" y="52070"/>
                  </a:cubicBezTo>
                  <a:cubicBezTo>
                    <a:pt x="353060" y="54610"/>
                    <a:pt x="340360" y="52070"/>
                    <a:pt x="335280" y="48260"/>
                  </a:cubicBezTo>
                  <a:cubicBezTo>
                    <a:pt x="328930" y="44450"/>
                    <a:pt x="323850" y="34290"/>
                    <a:pt x="325120" y="26670"/>
                  </a:cubicBezTo>
                  <a:cubicBezTo>
                    <a:pt x="326390" y="19050"/>
                    <a:pt x="344170" y="3810"/>
                    <a:pt x="351790" y="2540"/>
                  </a:cubicBezTo>
                  <a:cubicBezTo>
                    <a:pt x="359410" y="2540"/>
                    <a:pt x="368300" y="8890"/>
                    <a:pt x="372110" y="15240"/>
                  </a:cubicBezTo>
                  <a:cubicBezTo>
                    <a:pt x="375920" y="21590"/>
                    <a:pt x="378460" y="30480"/>
                    <a:pt x="372110" y="39370"/>
                  </a:cubicBezTo>
                  <a:cubicBezTo>
                    <a:pt x="353060" y="71120"/>
                    <a:pt x="161290" y="149860"/>
                    <a:pt x="95250" y="165100"/>
                  </a:cubicBezTo>
                  <a:cubicBezTo>
                    <a:pt x="62230" y="172720"/>
                    <a:pt x="29210" y="175260"/>
                    <a:pt x="15240" y="166370"/>
                  </a:cubicBezTo>
                  <a:cubicBezTo>
                    <a:pt x="6350" y="161290"/>
                    <a:pt x="0" y="148590"/>
                    <a:pt x="1270" y="140970"/>
                  </a:cubicBezTo>
                  <a:cubicBezTo>
                    <a:pt x="2540" y="132080"/>
                    <a:pt x="26670" y="118110"/>
                    <a:pt x="26670" y="118110"/>
                  </a:cubicBezTo>
                </a:path>
              </a:pathLst>
            </a:custGeom>
            <a:solidFill>
              <a:srgbClr val="0571D3"/>
            </a:solidFill>
            <a:ln cap="sq">
              <a:noFill/>
              <a:prstDash val="solid"/>
              <a:miter/>
            </a:ln>
          </p:spPr>
        </p:sp>
      </p:grpSp>
      <p:grpSp>
        <p:nvGrpSpPr>
          <p:cNvPr id="203" name="Group 203"/>
          <p:cNvGrpSpPr/>
          <p:nvPr/>
        </p:nvGrpSpPr>
        <p:grpSpPr>
          <a:xfrm>
            <a:off x="12664440" y="2288858"/>
            <a:ext cx="561022" cy="486728"/>
            <a:chOff x="0" y="0"/>
            <a:chExt cx="748030" cy="648970"/>
          </a:xfrm>
        </p:grpSpPr>
        <p:sp>
          <p:nvSpPr>
            <p:cNvPr id="204" name="Freeform 204"/>
            <p:cNvSpPr/>
            <p:nvPr/>
          </p:nvSpPr>
          <p:spPr>
            <a:xfrm>
              <a:off x="49530" y="48260"/>
              <a:ext cx="651510" cy="548640"/>
            </a:xfrm>
            <a:custGeom>
              <a:avLst/>
              <a:gdLst/>
              <a:ahLst/>
              <a:cxnLst/>
              <a:rect l="l" t="t" r="r" b="b"/>
              <a:pathLst>
                <a:path w="651510" h="548640">
                  <a:moveTo>
                    <a:pt x="45720" y="10160"/>
                  </a:moveTo>
                  <a:cubicBezTo>
                    <a:pt x="440690" y="396240"/>
                    <a:pt x="516890" y="463550"/>
                    <a:pt x="551180" y="469900"/>
                  </a:cubicBezTo>
                  <a:cubicBezTo>
                    <a:pt x="562610" y="472440"/>
                    <a:pt x="566420" y="461010"/>
                    <a:pt x="577850" y="462280"/>
                  </a:cubicBezTo>
                  <a:cubicBezTo>
                    <a:pt x="594360" y="464820"/>
                    <a:pt x="633730" y="487680"/>
                    <a:pt x="642620" y="504190"/>
                  </a:cubicBezTo>
                  <a:cubicBezTo>
                    <a:pt x="648970" y="514350"/>
                    <a:pt x="650240" y="534670"/>
                    <a:pt x="643890" y="541020"/>
                  </a:cubicBezTo>
                  <a:cubicBezTo>
                    <a:pt x="638810" y="546100"/>
                    <a:pt x="613410" y="546100"/>
                    <a:pt x="607060" y="539750"/>
                  </a:cubicBezTo>
                  <a:cubicBezTo>
                    <a:pt x="601980" y="533400"/>
                    <a:pt x="603250" y="509270"/>
                    <a:pt x="609600" y="502920"/>
                  </a:cubicBezTo>
                  <a:cubicBezTo>
                    <a:pt x="615950" y="497840"/>
                    <a:pt x="640080" y="501650"/>
                    <a:pt x="646430" y="508000"/>
                  </a:cubicBezTo>
                  <a:cubicBezTo>
                    <a:pt x="651510" y="513080"/>
                    <a:pt x="650240" y="532130"/>
                    <a:pt x="646430" y="538480"/>
                  </a:cubicBezTo>
                  <a:cubicBezTo>
                    <a:pt x="642620" y="544830"/>
                    <a:pt x="633730" y="548640"/>
                    <a:pt x="624840" y="548640"/>
                  </a:cubicBezTo>
                  <a:cubicBezTo>
                    <a:pt x="604520" y="548640"/>
                    <a:pt x="565150" y="528320"/>
                    <a:pt x="529590" y="509270"/>
                  </a:cubicBezTo>
                  <a:cubicBezTo>
                    <a:pt x="476250" y="480060"/>
                    <a:pt x="407670" y="433070"/>
                    <a:pt x="339090" y="375920"/>
                  </a:cubicBezTo>
                  <a:cubicBezTo>
                    <a:pt x="246380" y="298450"/>
                    <a:pt x="80010" y="138430"/>
                    <a:pt x="31750" y="74930"/>
                  </a:cubicBezTo>
                  <a:cubicBezTo>
                    <a:pt x="13970" y="50800"/>
                    <a:pt x="0" y="31750"/>
                    <a:pt x="1270" y="19050"/>
                  </a:cubicBezTo>
                  <a:cubicBezTo>
                    <a:pt x="2540" y="11430"/>
                    <a:pt x="11430" y="3810"/>
                    <a:pt x="17780" y="2540"/>
                  </a:cubicBezTo>
                  <a:cubicBezTo>
                    <a:pt x="25400" y="0"/>
                    <a:pt x="45720" y="10160"/>
                    <a:pt x="45720" y="10160"/>
                  </a:cubicBezTo>
                </a:path>
              </a:pathLst>
            </a:custGeom>
            <a:solidFill>
              <a:srgbClr val="0571D3"/>
            </a:solidFill>
            <a:ln cap="sq">
              <a:noFill/>
              <a:prstDash val="solid"/>
              <a:miter/>
            </a:ln>
          </p:spPr>
        </p:sp>
      </p:grpSp>
      <p:grpSp>
        <p:nvGrpSpPr>
          <p:cNvPr id="205" name="Group 205"/>
          <p:cNvGrpSpPr/>
          <p:nvPr/>
        </p:nvGrpSpPr>
        <p:grpSpPr>
          <a:xfrm>
            <a:off x="13174980" y="1210627"/>
            <a:ext cx="189548" cy="207645"/>
            <a:chOff x="0" y="0"/>
            <a:chExt cx="252730" cy="276860"/>
          </a:xfrm>
        </p:grpSpPr>
        <p:sp>
          <p:nvSpPr>
            <p:cNvPr id="206" name="Freeform 206"/>
            <p:cNvSpPr/>
            <p:nvPr/>
          </p:nvSpPr>
          <p:spPr>
            <a:xfrm>
              <a:off x="48260" y="46990"/>
              <a:ext cx="157480" cy="180340"/>
            </a:xfrm>
            <a:custGeom>
              <a:avLst/>
              <a:gdLst/>
              <a:ahLst/>
              <a:cxnLst/>
              <a:rect l="l" t="t" r="r" b="b"/>
              <a:pathLst>
                <a:path w="157480" h="180340">
                  <a:moveTo>
                    <a:pt x="152400" y="40640"/>
                  </a:moveTo>
                  <a:cubicBezTo>
                    <a:pt x="29210" y="180340"/>
                    <a:pt x="21590" y="179070"/>
                    <a:pt x="15240" y="175260"/>
                  </a:cubicBezTo>
                  <a:cubicBezTo>
                    <a:pt x="8890" y="172720"/>
                    <a:pt x="2540" y="162560"/>
                    <a:pt x="2540" y="156210"/>
                  </a:cubicBezTo>
                  <a:cubicBezTo>
                    <a:pt x="1270" y="148590"/>
                    <a:pt x="6350" y="138430"/>
                    <a:pt x="11430" y="133350"/>
                  </a:cubicBezTo>
                  <a:cubicBezTo>
                    <a:pt x="16510" y="129540"/>
                    <a:pt x="27940" y="125730"/>
                    <a:pt x="34290" y="128270"/>
                  </a:cubicBezTo>
                  <a:cubicBezTo>
                    <a:pt x="41910" y="132080"/>
                    <a:pt x="53340" y="153670"/>
                    <a:pt x="52070" y="161290"/>
                  </a:cubicBezTo>
                  <a:cubicBezTo>
                    <a:pt x="49530" y="168910"/>
                    <a:pt x="34290" y="179070"/>
                    <a:pt x="25400" y="179070"/>
                  </a:cubicBezTo>
                  <a:cubicBezTo>
                    <a:pt x="17780" y="177800"/>
                    <a:pt x="5080" y="167640"/>
                    <a:pt x="2540" y="158750"/>
                  </a:cubicBezTo>
                  <a:cubicBezTo>
                    <a:pt x="0" y="144780"/>
                    <a:pt x="16510" y="121920"/>
                    <a:pt x="30480" y="101600"/>
                  </a:cubicBezTo>
                  <a:cubicBezTo>
                    <a:pt x="50800" y="72390"/>
                    <a:pt x="95250" y="11430"/>
                    <a:pt x="119380" y="3810"/>
                  </a:cubicBezTo>
                  <a:cubicBezTo>
                    <a:pt x="132080" y="0"/>
                    <a:pt x="147320" y="5080"/>
                    <a:pt x="152400" y="11430"/>
                  </a:cubicBezTo>
                  <a:cubicBezTo>
                    <a:pt x="157480" y="17780"/>
                    <a:pt x="152400" y="40640"/>
                    <a:pt x="152400" y="40640"/>
                  </a:cubicBezTo>
                </a:path>
              </a:pathLst>
            </a:custGeom>
            <a:solidFill>
              <a:srgbClr val="0571D3"/>
            </a:solidFill>
            <a:ln cap="sq">
              <a:noFill/>
              <a:prstDash val="solid"/>
              <a:miter/>
            </a:ln>
          </p:spPr>
        </p:sp>
      </p:grpSp>
      <p:grpSp>
        <p:nvGrpSpPr>
          <p:cNvPr id="207" name="Group 207"/>
          <p:cNvGrpSpPr/>
          <p:nvPr/>
        </p:nvGrpSpPr>
        <p:grpSpPr>
          <a:xfrm>
            <a:off x="13105448" y="1332548"/>
            <a:ext cx="164783" cy="197167"/>
            <a:chOff x="0" y="0"/>
            <a:chExt cx="219710" cy="262890"/>
          </a:xfrm>
        </p:grpSpPr>
        <p:sp>
          <p:nvSpPr>
            <p:cNvPr id="208" name="Freeform 208"/>
            <p:cNvSpPr/>
            <p:nvPr/>
          </p:nvSpPr>
          <p:spPr>
            <a:xfrm>
              <a:off x="49530" y="46990"/>
              <a:ext cx="118110" cy="167640"/>
            </a:xfrm>
            <a:custGeom>
              <a:avLst/>
              <a:gdLst/>
              <a:ahLst/>
              <a:cxnLst/>
              <a:rect l="l" t="t" r="r" b="b"/>
              <a:pathLst>
                <a:path w="118110" h="167640">
                  <a:moveTo>
                    <a:pt x="118110" y="36830"/>
                  </a:moveTo>
                  <a:cubicBezTo>
                    <a:pt x="27940" y="167640"/>
                    <a:pt x="13970" y="165100"/>
                    <a:pt x="8890" y="158750"/>
                  </a:cubicBezTo>
                  <a:cubicBezTo>
                    <a:pt x="2540" y="153670"/>
                    <a:pt x="1270" y="135890"/>
                    <a:pt x="3810" y="128270"/>
                  </a:cubicBezTo>
                  <a:cubicBezTo>
                    <a:pt x="7620" y="121920"/>
                    <a:pt x="17780" y="115570"/>
                    <a:pt x="24130" y="115570"/>
                  </a:cubicBezTo>
                  <a:cubicBezTo>
                    <a:pt x="31750" y="114300"/>
                    <a:pt x="43180" y="118110"/>
                    <a:pt x="45720" y="124460"/>
                  </a:cubicBezTo>
                  <a:cubicBezTo>
                    <a:pt x="50800" y="132080"/>
                    <a:pt x="46990" y="154940"/>
                    <a:pt x="41910" y="161290"/>
                  </a:cubicBezTo>
                  <a:cubicBezTo>
                    <a:pt x="36830" y="166370"/>
                    <a:pt x="24130" y="167640"/>
                    <a:pt x="17780" y="165100"/>
                  </a:cubicBezTo>
                  <a:cubicBezTo>
                    <a:pt x="10160" y="161290"/>
                    <a:pt x="1270" y="151130"/>
                    <a:pt x="1270" y="138430"/>
                  </a:cubicBezTo>
                  <a:cubicBezTo>
                    <a:pt x="0" y="113030"/>
                    <a:pt x="49530" y="31750"/>
                    <a:pt x="73660" y="13970"/>
                  </a:cubicBezTo>
                  <a:cubicBezTo>
                    <a:pt x="85090" y="5080"/>
                    <a:pt x="102870" y="0"/>
                    <a:pt x="109220" y="3810"/>
                  </a:cubicBezTo>
                  <a:cubicBezTo>
                    <a:pt x="116840" y="7620"/>
                    <a:pt x="118110" y="36830"/>
                    <a:pt x="118110" y="36830"/>
                  </a:cubicBezTo>
                </a:path>
              </a:pathLst>
            </a:custGeom>
            <a:solidFill>
              <a:srgbClr val="0571D3"/>
            </a:solidFill>
            <a:ln cap="sq">
              <a:noFill/>
              <a:prstDash val="solid"/>
              <a:miter/>
            </a:ln>
          </p:spPr>
        </p:sp>
      </p:grpSp>
      <p:grpSp>
        <p:nvGrpSpPr>
          <p:cNvPr id="209" name="Group 209"/>
          <p:cNvGrpSpPr/>
          <p:nvPr/>
        </p:nvGrpSpPr>
        <p:grpSpPr>
          <a:xfrm>
            <a:off x="13108305" y="1418273"/>
            <a:ext cx="257175" cy="284797"/>
            <a:chOff x="0" y="0"/>
            <a:chExt cx="342900" cy="379730"/>
          </a:xfrm>
        </p:grpSpPr>
        <p:sp>
          <p:nvSpPr>
            <p:cNvPr id="210" name="Freeform 210"/>
            <p:cNvSpPr/>
            <p:nvPr/>
          </p:nvSpPr>
          <p:spPr>
            <a:xfrm>
              <a:off x="46990" y="46990"/>
              <a:ext cx="246380" cy="284480"/>
            </a:xfrm>
            <a:custGeom>
              <a:avLst/>
              <a:gdLst/>
              <a:ahLst/>
              <a:cxnLst/>
              <a:rect l="l" t="t" r="r" b="b"/>
              <a:pathLst>
                <a:path w="246380" h="284480">
                  <a:moveTo>
                    <a:pt x="46990" y="12700"/>
                  </a:moveTo>
                  <a:cubicBezTo>
                    <a:pt x="207010" y="181610"/>
                    <a:pt x="241300" y="223520"/>
                    <a:pt x="245110" y="247650"/>
                  </a:cubicBezTo>
                  <a:cubicBezTo>
                    <a:pt x="246380" y="260350"/>
                    <a:pt x="242570" y="271780"/>
                    <a:pt x="237490" y="276860"/>
                  </a:cubicBezTo>
                  <a:cubicBezTo>
                    <a:pt x="232410" y="281940"/>
                    <a:pt x="220980" y="284480"/>
                    <a:pt x="213360" y="281940"/>
                  </a:cubicBezTo>
                  <a:cubicBezTo>
                    <a:pt x="205740" y="278130"/>
                    <a:pt x="195580" y="264160"/>
                    <a:pt x="195580" y="256540"/>
                  </a:cubicBezTo>
                  <a:cubicBezTo>
                    <a:pt x="196850" y="248920"/>
                    <a:pt x="208280" y="234950"/>
                    <a:pt x="215900" y="232410"/>
                  </a:cubicBezTo>
                  <a:cubicBezTo>
                    <a:pt x="222250" y="231140"/>
                    <a:pt x="234950" y="233680"/>
                    <a:pt x="238760" y="238760"/>
                  </a:cubicBezTo>
                  <a:cubicBezTo>
                    <a:pt x="243840" y="245110"/>
                    <a:pt x="245110" y="269240"/>
                    <a:pt x="238760" y="275590"/>
                  </a:cubicBezTo>
                  <a:cubicBezTo>
                    <a:pt x="233680" y="281940"/>
                    <a:pt x="213360" y="280670"/>
                    <a:pt x="201930" y="274320"/>
                  </a:cubicBezTo>
                  <a:cubicBezTo>
                    <a:pt x="184150" y="262890"/>
                    <a:pt x="179070" y="223520"/>
                    <a:pt x="157480" y="193040"/>
                  </a:cubicBezTo>
                  <a:cubicBezTo>
                    <a:pt x="123190" y="148590"/>
                    <a:pt x="13970" y="76200"/>
                    <a:pt x="3810" y="40640"/>
                  </a:cubicBezTo>
                  <a:cubicBezTo>
                    <a:pt x="0" y="25400"/>
                    <a:pt x="6350" y="7620"/>
                    <a:pt x="13970" y="3810"/>
                  </a:cubicBezTo>
                  <a:cubicBezTo>
                    <a:pt x="20320" y="0"/>
                    <a:pt x="46990" y="12700"/>
                    <a:pt x="46990" y="12700"/>
                  </a:cubicBezTo>
                </a:path>
              </a:pathLst>
            </a:custGeom>
            <a:solidFill>
              <a:srgbClr val="0571D3"/>
            </a:solidFill>
            <a:ln cap="sq">
              <a:noFill/>
              <a:prstDash val="solid"/>
              <a:miter/>
            </a:ln>
          </p:spPr>
        </p:sp>
      </p:grpSp>
      <p:grpSp>
        <p:nvGrpSpPr>
          <p:cNvPr id="211" name="Group 211"/>
          <p:cNvGrpSpPr/>
          <p:nvPr/>
        </p:nvGrpSpPr>
        <p:grpSpPr>
          <a:xfrm>
            <a:off x="13295948" y="1606868"/>
            <a:ext cx="313372" cy="123825"/>
            <a:chOff x="0" y="0"/>
            <a:chExt cx="417830" cy="165100"/>
          </a:xfrm>
        </p:grpSpPr>
        <p:sp>
          <p:nvSpPr>
            <p:cNvPr id="212" name="Freeform 212"/>
            <p:cNvSpPr/>
            <p:nvPr/>
          </p:nvSpPr>
          <p:spPr>
            <a:xfrm>
              <a:off x="49530" y="50800"/>
              <a:ext cx="318770" cy="67310"/>
            </a:xfrm>
            <a:custGeom>
              <a:avLst/>
              <a:gdLst/>
              <a:ahLst/>
              <a:cxnLst/>
              <a:rect l="l" t="t" r="r" b="b"/>
              <a:pathLst>
                <a:path w="318770" h="67310">
                  <a:moveTo>
                    <a:pt x="26670" y="0"/>
                  </a:moveTo>
                  <a:cubicBezTo>
                    <a:pt x="279400" y="5080"/>
                    <a:pt x="304800" y="11430"/>
                    <a:pt x="313690" y="22860"/>
                  </a:cubicBezTo>
                  <a:cubicBezTo>
                    <a:pt x="318770" y="29210"/>
                    <a:pt x="318770" y="40640"/>
                    <a:pt x="316230" y="46990"/>
                  </a:cubicBezTo>
                  <a:cubicBezTo>
                    <a:pt x="312420" y="53340"/>
                    <a:pt x="304800" y="59690"/>
                    <a:pt x="297180" y="62230"/>
                  </a:cubicBezTo>
                  <a:cubicBezTo>
                    <a:pt x="290830" y="63500"/>
                    <a:pt x="279400" y="60960"/>
                    <a:pt x="274320" y="54610"/>
                  </a:cubicBezTo>
                  <a:cubicBezTo>
                    <a:pt x="269240" y="49530"/>
                    <a:pt x="266700" y="31750"/>
                    <a:pt x="270510" y="24130"/>
                  </a:cubicBezTo>
                  <a:cubicBezTo>
                    <a:pt x="273050" y="17780"/>
                    <a:pt x="283210" y="12700"/>
                    <a:pt x="289560" y="11430"/>
                  </a:cubicBezTo>
                  <a:cubicBezTo>
                    <a:pt x="297180" y="11430"/>
                    <a:pt x="307340" y="15240"/>
                    <a:pt x="311150" y="20320"/>
                  </a:cubicBezTo>
                  <a:cubicBezTo>
                    <a:pt x="316230" y="25400"/>
                    <a:pt x="318770" y="36830"/>
                    <a:pt x="316230" y="44450"/>
                  </a:cubicBezTo>
                  <a:cubicBezTo>
                    <a:pt x="313690" y="52070"/>
                    <a:pt x="302260" y="60960"/>
                    <a:pt x="292100" y="62230"/>
                  </a:cubicBezTo>
                  <a:cubicBezTo>
                    <a:pt x="280670" y="64770"/>
                    <a:pt x="270510" y="53340"/>
                    <a:pt x="251460" y="50800"/>
                  </a:cubicBezTo>
                  <a:cubicBezTo>
                    <a:pt x="205740" y="44450"/>
                    <a:pt x="53340" y="67310"/>
                    <a:pt x="20320" y="49530"/>
                  </a:cubicBezTo>
                  <a:cubicBezTo>
                    <a:pt x="7620" y="43180"/>
                    <a:pt x="0" y="30480"/>
                    <a:pt x="1270" y="21590"/>
                  </a:cubicBezTo>
                  <a:cubicBezTo>
                    <a:pt x="2540" y="13970"/>
                    <a:pt x="26670" y="0"/>
                    <a:pt x="26670" y="0"/>
                  </a:cubicBezTo>
                </a:path>
              </a:pathLst>
            </a:custGeom>
            <a:solidFill>
              <a:srgbClr val="0571D3"/>
            </a:solidFill>
            <a:ln cap="sq">
              <a:noFill/>
              <a:prstDash val="solid"/>
              <a:miter/>
            </a:ln>
          </p:spPr>
        </p:sp>
      </p:grpSp>
      <p:grpSp>
        <p:nvGrpSpPr>
          <p:cNvPr id="213" name="Group 213"/>
          <p:cNvGrpSpPr/>
          <p:nvPr/>
        </p:nvGrpSpPr>
        <p:grpSpPr>
          <a:xfrm>
            <a:off x="13564552" y="1545908"/>
            <a:ext cx="321945" cy="183833"/>
            <a:chOff x="0" y="0"/>
            <a:chExt cx="429260" cy="245110"/>
          </a:xfrm>
        </p:grpSpPr>
        <p:sp>
          <p:nvSpPr>
            <p:cNvPr id="214" name="Freeform 214"/>
            <p:cNvSpPr/>
            <p:nvPr/>
          </p:nvSpPr>
          <p:spPr>
            <a:xfrm>
              <a:off x="49530" y="50800"/>
              <a:ext cx="330200" cy="154940"/>
            </a:xfrm>
            <a:custGeom>
              <a:avLst/>
              <a:gdLst/>
              <a:ahLst/>
              <a:cxnLst/>
              <a:rect l="l" t="t" r="r" b="b"/>
              <a:pathLst>
                <a:path w="330200" h="154940">
                  <a:moveTo>
                    <a:pt x="26670" y="92710"/>
                  </a:moveTo>
                  <a:cubicBezTo>
                    <a:pt x="198120" y="72390"/>
                    <a:pt x="274320" y="1270"/>
                    <a:pt x="302260" y="0"/>
                  </a:cubicBezTo>
                  <a:cubicBezTo>
                    <a:pt x="312420" y="0"/>
                    <a:pt x="318770" y="5080"/>
                    <a:pt x="323850" y="10160"/>
                  </a:cubicBezTo>
                  <a:cubicBezTo>
                    <a:pt x="327660" y="15240"/>
                    <a:pt x="330200" y="26670"/>
                    <a:pt x="327660" y="33020"/>
                  </a:cubicBezTo>
                  <a:cubicBezTo>
                    <a:pt x="325120" y="40640"/>
                    <a:pt x="317500" y="48260"/>
                    <a:pt x="311150" y="49530"/>
                  </a:cubicBezTo>
                  <a:cubicBezTo>
                    <a:pt x="302260" y="52070"/>
                    <a:pt x="287020" y="45720"/>
                    <a:pt x="281940" y="39370"/>
                  </a:cubicBezTo>
                  <a:cubicBezTo>
                    <a:pt x="278130" y="33020"/>
                    <a:pt x="276860" y="21590"/>
                    <a:pt x="280670" y="15240"/>
                  </a:cubicBezTo>
                  <a:cubicBezTo>
                    <a:pt x="284480" y="7620"/>
                    <a:pt x="299720" y="0"/>
                    <a:pt x="307340" y="0"/>
                  </a:cubicBezTo>
                  <a:cubicBezTo>
                    <a:pt x="314960" y="1270"/>
                    <a:pt x="327660" y="15240"/>
                    <a:pt x="328930" y="22860"/>
                  </a:cubicBezTo>
                  <a:cubicBezTo>
                    <a:pt x="330200" y="29210"/>
                    <a:pt x="327660" y="36830"/>
                    <a:pt x="320040" y="44450"/>
                  </a:cubicBezTo>
                  <a:cubicBezTo>
                    <a:pt x="300990" y="67310"/>
                    <a:pt x="220980" y="118110"/>
                    <a:pt x="168910" y="133350"/>
                  </a:cubicBezTo>
                  <a:cubicBezTo>
                    <a:pt x="120650" y="148590"/>
                    <a:pt x="45720" y="154940"/>
                    <a:pt x="20320" y="142240"/>
                  </a:cubicBezTo>
                  <a:cubicBezTo>
                    <a:pt x="8890" y="137160"/>
                    <a:pt x="0" y="123190"/>
                    <a:pt x="1270" y="115570"/>
                  </a:cubicBezTo>
                  <a:cubicBezTo>
                    <a:pt x="2540" y="106680"/>
                    <a:pt x="26670" y="92710"/>
                    <a:pt x="26670" y="92710"/>
                  </a:cubicBezTo>
                </a:path>
              </a:pathLst>
            </a:custGeom>
            <a:solidFill>
              <a:srgbClr val="0571D3"/>
            </a:solidFill>
            <a:ln cap="sq">
              <a:noFill/>
              <a:prstDash val="solid"/>
              <a:miter/>
            </a:ln>
          </p:spPr>
        </p:sp>
      </p:grpSp>
      <p:grpSp>
        <p:nvGrpSpPr>
          <p:cNvPr id="215" name="Group 215"/>
          <p:cNvGrpSpPr/>
          <p:nvPr/>
        </p:nvGrpSpPr>
        <p:grpSpPr>
          <a:xfrm>
            <a:off x="13772198" y="1338262"/>
            <a:ext cx="149542" cy="295275"/>
            <a:chOff x="0" y="0"/>
            <a:chExt cx="199390" cy="393700"/>
          </a:xfrm>
        </p:grpSpPr>
        <p:sp>
          <p:nvSpPr>
            <p:cNvPr id="216" name="Freeform 216"/>
            <p:cNvSpPr/>
            <p:nvPr/>
          </p:nvSpPr>
          <p:spPr>
            <a:xfrm>
              <a:off x="50800" y="49530"/>
              <a:ext cx="101600" cy="295910"/>
            </a:xfrm>
            <a:custGeom>
              <a:avLst/>
              <a:gdLst/>
              <a:ahLst/>
              <a:cxnLst/>
              <a:rect l="l" t="t" r="r" b="b"/>
              <a:pathLst>
                <a:path w="101600" h="295910">
                  <a:moveTo>
                    <a:pt x="0" y="269240"/>
                  </a:moveTo>
                  <a:cubicBezTo>
                    <a:pt x="5080" y="102870"/>
                    <a:pt x="12700" y="87630"/>
                    <a:pt x="21590" y="68580"/>
                  </a:cubicBezTo>
                  <a:cubicBezTo>
                    <a:pt x="31750" y="46990"/>
                    <a:pt x="46990" y="11430"/>
                    <a:pt x="60960" y="3810"/>
                  </a:cubicBezTo>
                  <a:cubicBezTo>
                    <a:pt x="68580" y="0"/>
                    <a:pt x="78740" y="1270"/>
                    <a:pt x="85090" y="5080"/>
                  </a:cubicBezTo>
                  <a:cubicBezTo>
                    <a:pt x="90170" y="8890"/>
                    <a:pt x="97790" y="17780"/>
                    <a:pt x="96520" y="25400"/>
                  </a:cubicBezTo>
                  <a:cubicBezTo>
                    <a:pt x="96520" y="34290"/>
                    <a:pt x="80010" y="52070"/>
                    <a:pt x="72390" y="52070"/>
                  </a:cubicBezTo>
                  <a:cubicBezTo>
                    <a:pt x="63500" y="52070"/>
                    <a:pt x="45720" y="34290"/>
                    <a:pt x="46990" y="25400"/>
                  </a:cubicBezTo>
                  <a:cubicBezTo>
                    <a:pt x="46990" y="16510"/>
                    <a:pt x="66040" y="1270"/>
                    <a:pt x="74930" y="1270"/>
                  </a:cubicBezTo>
                  <a:cubicBezTo>
                    <a:pt x="82550" y="1270"/>
                    <a:pt x="93980" y="11430"/>
                    <a:pt x="96520" y="22860"/>
                  </a:cubicBezTo>
                  <a:cubicBezTo>
                    <a:pt x="101600" y="43180"/>
                    <a:pt x="59690" y="87630"/>
                    <a:pt x="50800" y="127000"/>
                  </a:cubicBezTo>
                  <a:cubicBezTo>
                    <a:pt x="40640" y="172720"/>
                    <a:pt x="63500" y="259080"/>
                    <a:pt x="48260" y="280670"/>
                  </a:cubicBezTo>
                  <a:cubicBezTo>
                    <a:pt x="40640" y="290830"/>
                    <a:pt x="24130" y="295910"/>
                    <a:pt x="16510" y="293370"/>
                  </a:cubicBezTo>
                  <a:cubicBezTo>
                    <a:pt x="8890" y="290830"/>
                    <a:pt x="0" y="269240"/>
                    <a:pt x="0" y="269240"/>
                  </a:cubicBezTo>
                </a:path>
              </a:pathLst>
            </a:custGeom>
            <a:solidFill>
              <a:srgbClr val="0571D3"/>
            </a:solidFill>
            <a:ln cap="sq">
              <a:noFill/>
              <a:prstDash val="solid"/>
              <a:miter/>
            </a:ln>
          </p:spPr>
        </p:sp>
      </p:grpSp>
      <p:grpSp>
        <p:nvGrpSpPr>
          <p:cNvPr id="217" name="Group 217"/>
          <p:cNvGrpSpPr/>
          <p:nvPr/>
        </p:nvGrpSpPr>
        <p:grpSpPr>
          <a:xfrm>
            <a:off x="13806488" y="1070610"/>
            <a:ext cx="149542" cy="373380"/>
            <a:chOff x="0" y="0"/>
            <a:chExt cx="199390" cy="497840"/>
          </a:xfrm>
        </p:grpSpPr>
        <p:sp>
          <p:nvSpPr>
            <p:cNvPr id="218" name="Freeform 218"/>
            <p:cNvSpPr/>
            <p:nvPr/>
          </p:nvSpPr>
          <p:spPr>
            <a:xfrm>
              <a:off x="50800" y="48260"/>
              <a:ext cx="101600" cy="400050"/>
            </a:xfrm>
            <a:custGeom>
              <a:avLst/>
              <a:gdLst/>
              <a:ahLst/>
              <a:cxnLst/>
              <a:rect l="l" t="t" r="r" b="b"/>
              <a:pathLst>
                <a:path w="101600" h="400050">
                  <a:moveTo>
                    <a:pt x="0" y="373380"/>
                  </a:moveTo>
                  <a:cubicBezTo>
                    <a:pt x="21590" y="78740"/>
                    <a:pt x="35560" y="25400"/>
                    <a:pt x="53340" y="10160"/>
                  </a:cubicBezTo>
                  <a:cubicBezTo>
                    <a:pt x="62230" y="2540"/>
                    <a:pt x="74930" y="1270"/>
                    <a:pt x="82550" y="3810"/>
                  </a:cubicBezTo>
                  <a:cubicBezTo>
                    <a:pt x="90170" y="6350"/>
                    <a:pt x="96520" y="16510"/>
                    <a:pt x="97790" y="22860"/>
                  </a:cubicBezTo>
                  <a:cubicBezTo>
                    <a:pt x="97790" y="30480"/>
                    <a:pt x="93980" y="40640"/>
                    <a:pt x="88900" y="45720"/>
                  </a:cubicBezTo>
                  <a:cubicBezTo>
                    <a:pt x="83820" y="50800"/>
                    <a:pt x="73660" y="53340"/>
                    <a:pt x="66040" y="52070"/>
                  </a:cubicBezTo>
                  <a:cubicBezTo>
                    <a:pt x="58420" y="49530"/>
                    <a:pt x="48260" y="35560"/>
                    <a:pt x="46990" y="27940"/>
                  </a:cubicBezTo>
                  <a:cubicBezTo>
                    <a:pt x="45720" y="20320"/>
                    <a:pt x="50800" y="10160"/>
                    <a:pt x="57150" y="6350"/>
                  </a:cubicBezTo>
                  <a:cubicBezTo>
                    <a:pt x="62230" y="2540"/>
                    <a:pt x="73660" y="0"/>
                    <a:pt x="80010" y="2540"/>
                  </a:cubicBezTo>
                  <a:cubicBezTo>
                    <a:pt x="87630" y="6350"/>
                    <a:pt x="95250" y="15240"/>
                    <a:pt x="97790" y="27940"/>
                  </a:cubicBezTo>
                  <a:cubicBezTo>
                    <a:pt x="101600" y="58420"/>
                    <a:pt x="59690" y="132080"/>
                    <a:pt x="50800" y="189230"/>
                  </a:cubicBezTo>
                  <a:cubicBezTo>
                    <a:pt x="43180" y="248920"/>
                    <a:pt x="66040" y="349250"/>
                    <a:pt x="50800" y="379730"/>
                  </a:cubicBezTo>
                  <a:cubicBezTo>
                    <a:pt x="44450" y="391160"/>
                    <a:pt x="31750" y="400050"/>
                    <a:pt x="22860" y="398780"/>
                  </a:cubicBezTo>
                  <a:cubicBezTo>
                    <a:pt x="13970" y="397510"/>
                    <a:pt x="0" y="373380"/>
                    <a:pt x="0" y="373380"/>
                  </a:cubicBezTo>
                </a:path>
              </a:pathLst>
            </a:custGeom>
            <a:solidFill>
              <a:srgbClr val="0571D3"/>
            </a:solidFill>
            <a:ln cap="sq">
              <a:noFill/>
              <a:prstDash val="solid"/>
              <a:miter/>
            </a:ln>
          </p:spPr>
        </p:sp>
      </p:grpSp>
      <p:grpSp>
        <p:nvGrpSpPr>
          <p:cNvPr id="219" name="Group 219"/>
          <p:cNvGrpSpPr/>
          <p:nvPr/>
        </p:nvGrpSpPr>
        <p:grpSpPr>
          <a:xfrm>
            <a:off x="13870305" y="794385"/>
            <a:ext cx="312420" cy="371475"/>
            <a:chOff x="0" y="0"/>
            <a:chExt cx="416560" cy="495300"/>
          </a:xfrm>
        </p:grpSpPr>
        <p:sp>
          <p:nvSpPr>
            <p:cNvPr id="220" name="Freeform 220"/>
            <p:cNvSpPr/>
            <p:nvPr/>
          </p:nvSpPr>
          <p:spPr>
            <a:xfrm>
              <a:off x="50800" y="46990"/>
              <a:ext cx="317500" cy="400050"/>
            </a:xfrm>
            <a:custGeom>
              <a:avLst/>
              <a:gdLst/>
              <a:ahLst/>
              <a:cxnLst/>
              <a:rect l="l" t="t" r="r" b="b"/>
              <a:pathLst>
                <a:path w="317500" h="400050">
                  <a:moveTo>
                    <a:pt x="0" y="365760"/>
                  </a:moveTo>
                  <a:cubicBezTo>
                    <a:pt x="58420" y="238760"/>
                    <a:pt x="102870" y="168910"/>
                    <a:pt x="144780" y="121920"/>
                  </a:cubicBezTo>
                  <a:cubicBezTo>
                    <a:pt x="185420" y="76200"/>
                    <a:pt x="251460" y="12700"/>
                    <a:pt x="279400" y="3810"/>
                  </a:cubicBezTo>
                  <a:cubicBezTo>
                    <a:pt x="289560" y="0"/>
                    <a:pt x="298450" y="1270"/>
                    <a:pt x="303530" y="5080"/>
                  </a:cubicBezTo>
                  <a:cubicBezTo>
                    <a:pt x="309880" y="10160"/>
                    <a:pt x="317500" y="26670"/>
                    <a:pt x="313690" y="34290"/>
                  </a:cubicBezTo>
                  <a:cubicBezTo>
                    <a:pt x="311150" y="41910"/>
                    <a:pt x="289560" y="52070"/>
                    <a:pt x="280670" y="50800"/>
                  </a:cubicBezTo>
                  <a:cubicBezTo>
                    <a:pt x="274320" y="49530"/>
                    <a:pt x="266700" y="39370"/>
                    <a:pt x="265430" y="33020"/>
                  </a:cubicBezTo>
                  <a:cubicBezTo>
                    <a:pt x="262890" y="25400"/>
                    <a:pt x="265430" y="15240"/>
                    <a:pt x="270510" y="10160"/>
                  </a:cubicBezTo>
                  <a:cubicBezTo>
                    <a:pt x="276860" y="3810"/>
                    <a:pt x="294640" y="0"/>
                    <a:pt x="300990" y="3810"/>
                  </a:cubicBezTo>
                  <a:cubicBezTo>
                    <a:pt x="308610" y="8890"/>
                    <a:pt x="316230" y="26670"/>
                    <a:pt x="311150" y="39370"/>
                  </a:cubicBezTo>
                  <a:cubicBezTo>
                    <a:pt x="303530" y="67310"/>
                    <a:pt x="227330" y="101600"/>
                    <a:pt x="190500" y="143510"/>
                  </a:cubicBezTo>
                  <a:cubicBezTo>
                    <a:pt x="149860" y="190500"/>
                    <a:pt x="105410" y="261620"/>
                    <a:pt x="78740" y="308610"/>
                  </a:cubicBezTo>
                  <a:cubicBezTo>
                    <a:pt x="60960" y="340360"/>
                    <a:pt x="57150" y="379730"/>
                    <a:pt x="41910" y="391160"/>
                  </a:cubicBezTo>
                  <a:cubicBezTo>
                    <a:pt x="33020" y="398780"/>
                    <a:pt x="20320" y="400050"/>
                    <a:pt x="12700" y="396240"/>
                  </a:cubicBezTo>
                  <a:cubicBezTo>
                    <a:pt x="6350" y="392430"/>
                    <a:pt x="0" y="365760"/>
                    <a:pt x="0" y="365760"/>
                  </a:cubicBezTo>
                </a:path>
              </a:pathLst>
            </a:custGeom>
            <a:solidFill>
              <a:srgbClr val="0571D3"/>
            </a:solidFill>
            <a:ln cap="sq">
              <a:noFill/>
              <a:prstDash val="solid"/>
              <a:miter/>
            </a:ln>
          </p:spPr>
        </p:sp>
      </p:grpSp>
      <p:grpSp>
        <p:nvGrpSpPr>
          <p:cNvPr id="221" name="Group 221"/>
          <p:cNvGrpSpPr/>
          <p:nvPr/>
        </p:nvGrpSpPr>
        <p:grpSpPr>
          <a:xfrm>
            <a:off x="14116050" y="714375"/>
            <a:ext cx="143828" cy="143828"/>
            <a:chOff x="0" y="0"/>
            <a:chExt cx="191770" cy="191770"/>
          </a:xfrm>
        </p:grpSpPr>
        <p:sp>
          <p:nvSpPr>
            <p:cNvPr id="222" name="Freeform 222"/>
            <p:cNvSpPr/>
            <p:nvPr/>
          </p:nvSpPr>
          <p:spPr>
            <a:xfrm>
              <a:off x="45720" y="49530"/>
              <a:ext cx="97790" cy="96520"/>
            </a:xfrm>
            <a:custGeom>
              <a:avLst/>
              <a:gdLst/>
              <a:ahLst/>
              <a:cxnLst/>
              <a:rect l="l" t="t" r="r" b="b"/>
              <a:pathLst>
                <a:path w="97790" h="96520">
                  <a:moveTo>
                    <a:pt x="6350" y="54610"/>
                  </a:moveTo>
                  <a:cubicBezTo>
                    <a:pt x="77470" y="1270"/>
                    <a:pt x="91440" y="8890"/>
                    <a:pt x="93980" y="16510"/>
                  </a:cubicBezTo>
                  <a:cubicBezTo>
                    <a:pt x="97790" y="24130"/>
                    <a:pt x="92710" y="40640"/>
                    <a:pt x="86360" y="46990"/>
                  </a:cubicBezTo>
                  <a:cubicBezTo>
                    <a:pt x="81280" y="52070"/>
                    <a:pt x="69850" y="53340"/>
                    <a:pt x="63500" y="50800"/>
                  </a:cubicBezTo>
                  <a:cubicBezTo>
                    <a:pt x="55880" y="48260"/>
                    <a:pt x="45720" y="34290"/>
                    <a:pt x="45720" y="26670"/>
                  </a:cubicBezTo>
                  <a:cubicBezTo>
                    <a:pt x="45720" y="17780"/>
                    <a:pt x="57150" y="5080"/>
                    <a:pt x="64770" y="2540"/>
                  </a:cubicBezTo>
                  <a:cubicBezTo>
                    <a:pt x="71120" y="0"/>
                    <a:pt x="82550" y="2540"/>
                    <a:pt x="87630" y="7620"/>
                  </a:cubicBezTo>
                  <a:cubicBezTo>
                    <a:pt x="93980" y="13970"/>
                    <a:pt x="96520" y="27940"/>
                    <a:pt x="93980" y="38100"/>
                  </a:cubicBezTo>
                  <a:cubicBezTo>
                    <a:pt x="88900" y="54610"/>
                    <a:pt x="59690" y="83820"/>
                    <a:pt x="43180" y="91440"/>
                  </a:cubicBezTo>
                  <a:cubicBezTo>
                    <a:pt x="30480" y="96520"/>
                    <a:pt x="10160" y="95250"/>
                    <a:pt x="5080" y="88900"/>
                  </a:cubicBezTo>
                  <a:cubicBezTo>
                    <a:pt x="0" y="82550"/>
                    <a:pt x="6350" y="54610"/>
                    <a:pt x="6350" y="54610"/>
                  </a:cubicBezTo>
                </a:path>
              </a:pathLst>
            </a:custGeom>
            <a:solidFill>
              <a:srgbClr val="0571D3"/>
            </a:solidFill>
            <a:ln cap="sq">
              <a:noFill/>
              <a:prstDash val="solid"/>
              <a:miter/>
            </a:ln>
          </p:spPr>
        </p:sp>
      </p:grpSp>
      <p:grpSp>
        <p:nvGrpSpPr>
          <p:cNvPr id="223" name="Group 223"/>
          <p:cNvGrpSpPr/>
          <p:nvPr/>
        </p:nvGrpSpPr>
        <p:grpSpPr>
          <a:xfrm>
            <a:off x="14218920" y="593407"/>
            <a:ext cx="180022" cy="174308"/>
            <a:chOff x="0" y="0"/>
            <a:chExt cx="240030" cy="232410"/>
          </a:xfrm>
        </p:grpSpPr>
        <p:sp>
          <p:nvSpPr>
            <p:cNvPr id="224" name="Freeform 224"/>
            <p:cNvSpPr/>
            <p:nvPr/>
          </p:nvSpPr>
          <p:spPr>
            <a:xfrm>
              <a:off x="46990" y="49530"/>
              <a:ext cx="143510" cy="134620"/>
            </a:xfrm>
            <a:custGeom>
              <a:avLst/>
              <a:gdLst/>
              <a:ahLst/>
              <a:cxnLst/>
              <a:rect l="l" t="t" r="r" b="b"/>
              <a:pathLst>
                <a:path w="143510" h="134620">
                  <a:moveTo>
                    <a:pt x="3810" y="93980"/>
                  </a:moveTo>
                  <a:cubicBezTo>
                    <a:pt x="120650" y="0"/>
                    <a:pt x="133350" y="5080"/>
                    <a:pt x="138430" y="11430"/>
                  </a:cubicBezTo>
                  <a:cubicBezTo>
                    <a:pt x="142240" y="16510"/>
                    <a:pt x="143510" y="29210"/>
                    <a:pt x="140970" y="35560"/>
                  </a:cubicBezTo>
                  <a:cubicBezTo>
                    <a:pt x="138430" y="41910"/>
                    <a:pt x="130810" y="49530"/>
                    <a:pt x="123190" y="50800"/>
                  </a:cubicBezTo>
                  <a:cubicBezTo>
                    <a:pt x="116840" y="53340"/>
                    <a:pt x="105410" y="50800"/>
                    <a:pt x="100330" y="45720"/>
                  </a:cubicBezTo>
                  <a:cubicBezTo>
                    <a:pt x="95250" y="40640"/>
                    <a:pt x="90170" y="30480"/>
                    <a:pt x="92710" y="22860"/>
                  </a:cubicBezTo>
                  <a:cubicBezTo>
                    <a:pt x="93980" y="15240"/>
                    <a:pt x="105410" y="3810"/>
                    <a:pt x="114300" y="1270"/>
                  </a:cubicBezTo>
                  <a:cubicBezTo>
                    <a:pt x="120650" y="0"/>
                    <a:pt x="132080" y="3810"/>
                    <a:pt x="135890" y="10160"/>
                  </a:cubicBezTo>
                  <a:cubicBezTo>
                    <a:pt x="140970" y="16510"/>
                    <a:pt x="143510" y="33020"/>
                    <a:pt x="138430" y="40640"/>
                  </a:cubicBezTo>
                  <a:cubicBezTo>
                    <a:pt x="133350" y="49530"/>
                    <a:pt x="110490" y="46990"/>
                    <a:pt x="96520" y="57150"/>
                  </a:cubicBezTo>
                  <a:cubicBezTo>
                    <a:pt x="74930" y="72390"/>
                    <a:pt x="49530" y="127000"/>
                    <a:pt x="31750" y="132080"/>
                  </a:cubicBezTo>
                  <a:cubicBezTo>
                    <a:pt x="21590" y="134620"/>
                    <a:pt x="8890" y="128270"/>
                    <a:pt x="3810" y="121920"/>
                  </a:cubicBezTo>
                  <a:cubicBezTo>
                    <a:pt x="0" y="115570"/>
                    <a:pt x="3810" y="93980"/>
                    <a:pt x="3810" y="93980"/>
                  </a:cubicBezTo>
                </a:path>
              </a:pathLst>
            </a:custGeom>
            <a:solidFill>
              <a:srgbClr val="0571D3"/>
            </a:solidFill>
            <a:ln cap="sq">
              <a:noFill/>
              <a:prstDash val="solid"/>
              <a:miter/>
            </a:ln>
          </p:spPr>
        </p:sp>
      </p:grpSp>
      <p:grpSp>
        <p:nvGrpSpPr>
          <p:cNvPr id="225" name="Group 225"/>
          <p:cNvGrpSpPr/>
          <p:nvPr/>
        </p:nvGrpSpPr>
        <p:grpSpPr>
          <a:xfrm>
            <a:off x="14346555" y="333375"/>
            <a:ext cx="295275" cy="327660"/>
            <a:chOff x="0" y="0"/>
            <a:chExt cx="393700" cy="436880"/>
          </a:xfrm>
        </p:grpSpPr>
        <p:sp>
          <p:nvSpPr>
            <p:cNvPr id="226" name="Freeform 226"/>
            <p:cNvSpPr/>
            <p:nvPr/>
          </p:nvSpPr>
          <p:spPr>
            <a:xfrm>
              <a:off x="50800" y="49530"/>
              <a:ext cx="293370" cy="340360"/>
            </a:xfrm>
            <a:custGeom>
              <a:avLst/>
              <a:gdLst/>
              <a:ahLst/>
              <a:cxnLst/>
              <a:rect l="l" t="t" r="r" b="b"/>
              <a:pathLst>
                <a:path w="293370" h="340360">
                  <a:moveTo>
                    <a:pt x="0" y="309880"/>
                  </a:moveTo>
                  <a:cubicBezTo>
                    <a:pt x="83820" y="168910"/>
                    <a:pt x="144780" y="99060"/>
                    <a:pt x="185420" y="60960"/>
                  </a:cubicBezTo>
                  <a:cubicBezTo>
                    <a:pt x="213360" y="34290"/>
                    <a:pt x="243840" y="5080"/>
                    <a:pt x="262890" y="1270"/>
                  </a:cubicBezTo>
                  <a:cubicBezTo>
                    <a:pt x="271780" y="0"/>
                    <a:pt x="280670" y="3810"/>
                    <a:pt x="285750" y="8890"/>
                  </a:cubicBezTo>
                  <a:cubicBezTo>
                    <a:pt x="289560" y="13970"/>
                    <a:pt x="293370" y="25400"/>
                    <a:pt x="292100" y="31750"/>
                  </a:cubicBezTo>
                  <a:cubicBezTo>
                    <a:pt x="289560" y="39370"/>
                    <a:pt x="283210" y="48260"/>
                    <a:pt x="275590" y="50800"/>
                  </a:cubicBezTo>
                  <a:cubicBezTo>
                    <a:pt x="269240" y="53340"/>
                    <a:pt x="257810" y="52070"/>
                    <a:pt x="252730" y="48260"/>
                  </a:cubicBezTo>
                  <a:cubicBezTo>
                    <a:pt x="246380" y="41910"/>
                    <a:pt x="241300" y="19050"/>
                    <a:pt x="246380" y="11430"/>
                  </a:cubicBezTo>
                  <a:cubicBezTo>
                    <a:pt x="251460" y="5080"/>
                    <a:pt x="269240" y="0"/>
                    <a:pt x="276860" y="3810"/>
                  </a:cubicBezTo>
                  <a:cubicBezTo>
                    <a:pt x="284480" y="7620"/>
                    <a:pt x="293370" y="25400"/>
                    <a:pt x="289560" y="38100"/>
                  </a:cubicBezTo>
                  <a:cubicBezTo>
                    <a:pt x="284480" y="60960"/>
                    <a:pt x="228600" y="87630"/>
                    <a:pt x="198120" y="118110"/>
                  </a:cubicBezTo>
                  <a:cubicBezTo>
                    <a:pt x="163830" y="153670"/>
                    <a:pt x="121920" y="201930"/>
                    <a:pt x="93980" y="241300"/>
                  </a:cubicBezTo>
                  <a:cubicBezTo>
                    <a:pt x="72390" y="273050"/>
                    <a:pt x="62230" y="320040"/>
                    <a:pt x="43180" y="332740"/>
                  </a:cubicBezTo>
                  <a:cubicBezTo>
                    <a:pt x="33020" y="339090"/>
                    <a:pt x="16510" y="340360"/>
                    <a:pt x="10160" y="336550"/>
                  </a:cubicBezTo>
                  <a:cubicBezTo>
                    <a:pt x="2540" y="332740"/>
                    <a:pt x="0" y="309880"/>
                    <a:pt x="0" y="309880"/>
                  </a:cubicBezTo>
                </a:path>
              </a:pathLst>
            </a:custGeom>
            <a:solidFill>
              <a:srgbClr val="0571D3"/>
            </a:solidFill>
            <a:ln cap="sq">
              <a:noFill/>
              <a:prstDash val="solid"/>
              <a:miter/>
            </a:ln>
          </p:spPr>
        </p:sp>
      </p:grpSp>
      <p:grpSp>
        <p:nvGrpSpPr>
          <p:cNvPr id="227" name="Group 227"/>
          <p:cNvGrpSpPr/>
          <p:nvPr/>
        </p:nvGrpSpPr>
        <p:grpSpPr>
          <a:xfrm>
            <a:off x="14588490" y="350520"/>
            <a:ext cx="132398" cy="270510"/>
            <a:chOff x="0" y="0"/>
            <a:chExt cx="176530" cy="360680"/>
          </a:xfrm>
        </p:grpSpPr>
        <p:sp>
          <p:nvSpPr>
            <p:cNvPr id="228" name="Freeform 228"/>
            <p:cNvSpPr/>
            <p:nvPr/>
          </p:nvSpPr>
          <p:spPr>
            <a:xfrm>
              <a:off x="41910" y="50800"/>
              <a:ext cx="82550" cy="259080"/>
            </a:xfrm>
            <a:custGeom>
              <a:avLst/>
              <a:gdLst/>
              <a:ahLst/>
              <a:cxnLst/>
              <a:rect l="l" t="t" r="r" b="b"/>
              <a:pathLst>
                <a:path w="82550" h="259080">
                  <a:moveTo>
                    <a:pt x="59690" y="25400"/>
                  </a:moveTo>
                  <a:cubicBezTo>
                    <a:pt x="77470" y="247650"/>
                    <a:pt x="63500" y="259080"/>
                    <a:pt x="55880" y="259080"/>
                  </a:cubicBezTo>
                  <a:cubicBezTo>
                    <a:pt x="46990" y="259080"/>
                    <a:pt x="31750" y="240030"/>
                    <a:pt x="31750" y="231140"/>
                  </a:cubicBezTo>
                  <a:cubicBezTo>
                    <a:pt x="31750" y="223520"/>
                    <a:pt x="45720" y="210820"/>
                    <a:pt x="53340" y="208280"/>
                  </a:cubicBezTo>
                  <a:cubicBezTo>
                    <a:pt x="59690" y="207010"/>
                    <a:pt x="71120" y="210820"/>
                    <a:pt x="74930" y="215900"/>
                  </a:cubicBezTo>
                  <a:cubicBezTo>
                    <a:pt x="80010" y="222250"/>
                    <a:pt x="82550" y="240030"/>
                    <a:pt x="78740" y="246380"/>
                  </a:cubicBezTo>
                  <a:cubicBezTo>
                    <a:pt x="76200" y="252730"/>
                    <a:pt x="66040" y="259080"/>
                    <a:pt x="58420" y="259080"/>
                  </a:cubicBezTo>
                  <a:cubicBezTo>
                    <a:pt x="50800" y="259080"/>
                    <a:pt x="38100" y="251460"/>
                    <a:pt x="33020" y="241300"/>
                  </a:cubicBezTo>
                  <a:cubicBezTo>
                    <a:pt x="24130" y="224790"/>
                    <a:pt x="46990" y="171450"/>
                    <a:pt x="40640" y="151130"/>
                  </a:cubicBezTo>
                  <a:cubicBezTo>
                    <a:pt x="36830" y="138430"/>
                    <a:pt x="25400" y="137160"/>
                    <a:pt x="20320" y="123190"/>
                  </a:cubicBezTo>
                  <a:cubicBezTo>
                    <a:pt x="11430" y="101600"/>
                    <a:pt x="0" y="46990"/>
                    <a:pt x="8890" y="25400"/>
                  </a:cubicBezTo>
                  <a:cubicBezTo>
                    <a:pt x="13970" y="12700"/>
                    <a:pt x="27940" y="0"/>
                    <a:pt x="36830" y="0"/>
                  </a:cubicBezTo>
                  <a:cubicBezTo>
                    <a:pt x="45720" y="1270"/>
                    <a:pt x="59690" y="25400"/>
                    <a:pt x="59690" y="25400"/>
                  </a:cubicBezTo>
                </a:path>
              </a:pathLst>
            </a:custGeom>
            <a:solidFill>
              <a:srgbClr val="0571D3"/>
            </a:solidFill>
            <a:ln cap="sq">
              <a:noFill/>
              <a:prstDash val="solid"/>
              <a:miter/>
            </a:ln>
          </p:spPr>
        </p:sp>
      </p:grpSp>
      <p:grpSp>
        <p:nvGrpSpPr>
          <p:cNvPr id="229" name="Group 229"/>
          <p:cNvGrpSpPr/>
          <p:nvPr/>
        </p:nvGrpSpPr>
        <p:grpSpPr>
          <a:xfrm>
            <a:off x="14605635" y="541972"/>
            <a:ext cx="114300" cy="244792"/>
            <a:chOff x="0" y="0"/>
            <a:chExt cx="152400" cy="326390"/>
          </a:xfrm>
        </p:grpSpPr>
        <p:sp>
          <p:nvSpPr>
            <p:cNvPr id="230" name="Freeform 230"/>
            <p:cNvSpPr/>
            <p:nvPr/>
          </p:nvSpPr>
          <p:spPr>
            <a:xfrm>
              <a:off x="36830" y="49530"/>
              <a:ext cx="66040" cy="224790"/>
            </a:xfrm>
            <a:custGeom>
              <a:avLst/>
              <a:gdLst/>
              <a:ahLst/>
              <a:cxnLst/>
              <a:rect l="l" t="t" r="r" b="b"/>
              <a:pathLst>
                <a:path w="66040" h="224790">
                  <a:moveTo>
                    <a:pt x="64770" y="25400"/>
                  </a:moveTo>
                  <a:cubicBezTo>
                    <a:pt x="55880" y="219710"/>
                    <a:pt x="38100" y="224790"/>
                    <a:pt x="30480" y="222250"/>
                  </a:cubicBezTo>
                  <a:cubicBezTo>
                    <a:pt x="22860" y="220980"/>
                    <a:pt x="12700" y="204470"/>
                    <a:pt x="13970" y="196850"/>
                  </a:cubicBezTo>
                  <a:cubicBezTo>
                    <a:pt x="15240" y="187960"/>
                    <a:pt x="27940" y="176530"/>
                    <a:pt x="35560" y="173990"/>
                  </a:cubicBezTo>
                  <a:cubicBezTo>
                    <a:pt x="41910" y="172720"/>
                    <a:pt x="53340" y="176530"/>
                    <a:pt x="57150" y="181610"/>
                  </a:cubicBezTo>
                  <a:cubicBezTo>
                    <a:pt x="62230" y="186690"/>
                    <a:pt x="66040" y="198120"/>
                    <a:pt x="63500" y="204470"/>
                  </a:cubicBezTo>
                  <a:cubicBezTo>
                    <a:pt x="62230" y="212090"/>
                    <a:pt x="48260" y="224790"/>
                    <a:pt x="40640" y="224790"/>
                  </a:cubicBezTo>
                  <a:cubicBezTo>
                    <a:pt x="31750" y="224790"/>
                    <a:pt x="20320" y="213360"/>
                    <a:pt x="13970" y="199390"/>
                  </a:cubicBezTo>
                  <a:cubicBezTo>
                    <a:pt x="0" y="168910"/>
                    <a:pt x="0" y="57150"/>
                    <a:pt x="13970" y="25400"/>
                  </a:cubicBezTo>
                  <a:cubicBezTo>
                    <a:pt x="20320" y="11430"/>
                    <a:pt x="33020" y="0"/>
                    <a:pt x="41910" y="1270"/>
                  </a:cubicBezTo>
                  <a:cubicBezTo>
                    <a:pt x="50800" y="1270"/>
                    <a:pt x="64770" y="25400"/>
                    <a:pt x="64770" y="25400"/>
                  </a:cubicBezTo>
                </a:path>
              </a:pathLst>
            </a:custGeom>
            <a:solidFill>
              <a:srgbClr val="0571D3"/>
            </a:solidFill>
            <a:ln cap="sq">
              <a:noFill/>
              <a:prstDash val="solid"/>
              <a:miter/>
            </a:ln>
          </p:spPr>
        </p:sp>
      </p:grpSp>
      <p:grpSp>
        <p:nvGrpSpPr>
          <p:cNvPr id="231" name="Group 231"/>
          <p:cNvGrpSpPr/>
          <p:nvPr/>
        </p:nvGrpSpPr>
        <p:grpSpPr>
          <a:xfrm>
            <a:off x="14605635" y="732472"/>
            <a:ext cx="114300" cy="218122"/>
            <a:chOff x="0" y="0"/>
            <a:chExt cx="152400" cy="290830"/>
          </a:xfrm>
        </p:grpSpPr>
        <p:sp>
          <p:nvSpPr>
            <p:cNvPr id="232" name="Freeform 232"/>
            <p:cNvSpPr/>
            <p:nvPr/>
          </p:nvSpPr>
          <p:spPr>
            <a:xfrm>
              <a:off x="39370" y="49530"/>
              <a:ext cx="63500" cy="190500"/>
            </a:xfrm>
            <a:custGeom>
              <a:avLst/>
              <a:gdLst/>
              <a:ahLst/>
              <a:cxnLst/>
              <a:rect l="l" t="t" r="r" b="b"/>
              <a:pathLst>
                <a:path w="63500" h="190500">
                  <a:moveTo>
                    <a:pt x="62230" y="25400"/>
                  </a:moveTo>
                  <a:cubicBezTo>
                    <a:pt x="53340" y="184150"/>
                    <a:pt x="35560" y="190500"/>
                    <a:pt x="27940" y="187960"/>
                  </a:cubicBezTo>
                  <a:cubicBezTo>
                    <a:pt x="20320" y="185420"/>
                    <a:pt x="10160" y="170180"/>
                    <a:pt x="11430" y="161290"/>
                  </a:cubicBezTo>
                  <a:cubicBezTo>
                    <a:pt x="12700" y="153670"/>
                    <a:pt x="25400" y="140970"/>
                    <a:pt x="33020" y="139700"/>
                  </a:cubicBezTo>
                  <a:cubicBezTo>
                    <a:pt x="39370" y="137160"/>
                    <a:pt x="50800" y="142240"/>
                    <a:pt x="54610" y="147320"/>
                  </a:cubicBezTo>
                  <a:cubicBezTo>
                    <a:pt x="59690" y="152400"/>
                    <a:pt x="63500" y="163830"/>
                    <a:pt x="60960" y="170180"/>
                  </a:cubicBezTo>
                  <a:cubicBezTo>
                    <a:pt x="59690" y="177800"/>
                    <a:pt x="45720" y="190500"/>
                    <a:pt x="38100" y="190500"/>
                  </a:cubicBezTo>
                  <a:cubicBezTo>
                    <a:pt x="29210" y="189230"/>
                    <a:pt x="17780" y="177800"/>
                    <a:pt x="11430" y="165100"/>
                  </a:cubicBezTo>
                  <a:cubicBezTo>
                    <a:pt x="0" y="138430"/>
                    <a:pt x="1270" y="52070"/>
                    <a:pt x="11430" y="25400"/>
                  </a:cubicBezTo>
                  <a:cubicBezTo>
                    <a:pt x="16510" y="12700"/>
                    <a:pt x="25400" y="1270"/>
                    <a:pt x="34290" y="1270"/>
                  </a:cubicBezTo>
                  <a:cubicBezTo>
                    <a:pt x="41910" y="0"/>
                    <a:pt x="62230" y="25400"/>
                    <a:pt x="62230" y="25400"/>
                  </a:cubicBezTo>
                </a:path>
              </a:pathLst>
            </a:custGeom>
            <a:solidFill>
              <a:srgbClr val="0571D3"/>
            </a:solidFill>
            <a:ln cap="sq">
              <a:noFill/>
              <a:prstDash val="solid"/>
              <a:miter/>
            </a:ln>
          </p:spPr>
        </p:sp>
      </p:grpSp>
      <p:grpSp>
        <p:nvGrpSpPr>
          <p:cNvPr id="233" name="Group 233"/>
          <p:cNvGrpSpPr/>
          <p:nvPr/>
        </p:nvGrpSpPr>
        <p:grpSpPr>
          <a:xfrm>
            <a:off x="10474643" y="1193482"/>
            <a:ext cx="3050858" cy="252412"/>
            <a:chOff x="0" y="0"/>
            <a:chExt cx="4067810" cy="336550"/>
          </a:xfrm>
        </p:grpSpPr>
        <p:sp>
          <p:nvSpPr>
            <p:cNvPr id="234" name="Freeform 234"/>
            <p:cNvSpPr/>
            <p:nvPr/>
          </p:nvSpPr>
          <p:spPr>
            <a:xfrm>
              <a:off x="50800" y="49530"/>
              <a:ext cx="3967480" cy="267970"/>
            </a:xfrm>
            <a:custGeom>
              <a:avLst/>
              <a:gdLst/>
              <a:ahLst/>
              <a:cxnLst/>
              <a:rect l="l" t="t" r="r" b="b"/>
              <a:pathLst>
                <a:path w="3967480" h="267970">
                  <a:moveTo>
                    <a:pt x="25400" y="185420"/>
                  </a:moveTo>
                  <a:cubicBezTo>
                    <a:pt x="2659380" y="147320"/>
                    <a:pt x="2696210" y="134620"/>
                    <a:pt x="2800350" y="129540"/>
                  </a:cubicBezTo>
                  <a:cubicBezTo>
                    <a:pt x="2929890" y="123190"/>
                    <a:pt x="3150870" y="138430"/>
                    <a:pt x="3238500" y="124460"/>
                  </a:cubicBezTo>
                  <a:cubicBezTo>
                    <a:pt x="3276600" y="118110"/>
                    <a:pt x="3285490" y="104140"/>
                    <a:pt x="3319780" y="99060"/>
                  </a:cubicBezTo>
                  <a:cubicBezTo>
                    <a:pt x="3373120" y="90170"/>
                    <a:pt x="3459480" y="102870"/>
                    <a:pt x="3530600" y="93980"/>
                  </a:cubicBezTo>
                  <a:cubicBezTo>
                    <a:pt x="3606800" y="83820"/>
                    <a:pt x="3703320" y="46990"/>
                    <a:pt x="3761740" y="39370"/>
                  </a:cubicBezTo>
                  <a:cubicBezTo>
                    <a:pt x="3796030" y="34290"/>
                    <a:pt x="3823970" y="43180"/>
                    <a:pt x="3845560" y="35560"/>
                  </a:cubicBezTo>
                  <a:cubicBezTo>
                    <a:pt x="3862070" y="30480"/>
                    <a:pt x="3869690" y="13970"/>
                    <a:pt x="3884930" y="8890"/>
                  </a:cubicBezTo>
                  <a:cubicBezTo>
                    <a:pt x="3900170" y="2540"/>
                    <a:pt x="3925570" y="0"/>
                    <a:pt x="3939540" y="1270"/>
                  </a:cubicBezTo>
                  <a:cubicBezTo>
                    <a:pt x="3948430" y="2540"/>
                    <a:pt x="3957320" y="5080"/>
                    <a:pt x="3961130" y="11430"/>
                  </a:cubicBezTo>
                  <a:cubicBezTo>
                    <a:pt x="3964940" y="17780"/>
                    <a:pt x="3966210" y="35560"/>
                    <a:pt x="3961130" y="41910"/>
                  </a:cubicBezTo>
                  <a:cubicBezTo>
                    <a:pt x="3956050" y="48260"/>
                    <a:pt x="3939540" y="53340"/>
                    <a:pt x="3931920" y="50800"/>
                  </a:cubicBezTo>
                  <a:cubicBezTo>
                    <a:pt x="3924300" y="48260"/>
                    <a:pt x="3917950" y="39370"/>
                    <a:pt x="3916680" y="33020"/>
                  </a:cubicBezTo>
                  <a:cubicBezTo>
                    <a:pt x="3914140" y="25400"/>
                    <a:pt x="3917950" y="15240"/>
                    <a:pt x="3921760" y="10160"/>
                  </a:cubicBezTo>
                  <a:cubicBezTo>
                    <a:pt x="3926840" y="5080"/>
                    <a:pt x="3938270" y="0"/>
                    <a:pt x="3944620" y="1270"/>
                  </a:cubicBezTo>
                  <a:cubicBezTo>
                    <a:pt x="3952240" y="3810"/>
                    <a:pt x="3964940" y="16510"/>
                    <a:pt x="3966210" y="24130"/>
                  </a:cubicBezTo>
                  <a:cubicBezTo>
                    <a:pt x="3967480" y="30480"/>
                    <a:pt x="3963670" y="40640"/>
                    <a:pt x="3957320" y="45720"/>
                  </a:cubicBezTo>
                  <a:cubicBezTo>
                    <a:pt x="3945890" y="55880"/>
                    <a:pt x="3902710" y="49530"/>
                    <a:pt x="3886200" y="58420"/>
                  </a:cubicBezTo>
                  <a:cubicBezTo>
                    <a:pt x="3873500" y="63500"/>
                    <a:pt x="3874770" y="73660"/>
                    <a:pt x="3859530" y="81280"/>
                  </a:cubicBezTo>
                  <a:cubicBezTo>
                    <a:pt x="3811270" y="104140"/>
                    <a:pt x="3628390" y="133350"/>
                    <a:pt x="3531870" y="144780"/>
                  </a:cubicBezTo>
                  <a:cubicBezTo>
                    <a:pt x="3455670" y="152400"/>
                    <a:pt x="3379470" y="140970"/>
                    <a:pt x="3327400" y="149860"/>
                  </a:cubicBezTo>
                  <a:cubicBezTo>
                    <a:pt x="3291840" y="154940"/>
                    <a:pt x="3281680" y="168910"/>
                    <a:pt x="3241040" y="173990"/>
                  </a:cubicBezTo>
                  <a:cubicBezTo>
                    <a:pt x="3152140" y="187960"/>
                    <a:pt x="2933700" y="173990"/>
                    <a:pt x="2802890" y="180340"/>
                  </a:cubicBezTo>
                  <a:cubicBezTo>
                    <a:pt x="2697480" y="185420"/>
                    <a:pt x="2644140" y="199390"/>
                    <a:pt x="2518410" y="205740"/>
                  </a:cubicBezTo>
                  <a:cubicBezTo>
                    <a:pt x="2274570" y="217170"/>
                    <a:pt x="1762760" y="204470"/>
                    <a:pt x="1437640" y="210820"/>
                  </a:cubicBezTo>
                  <a:cubicBezTo>
                    <a:pt x="1169670" y="215900"/>
                    <a:pt x="944880" y="232410"/>
                    <a:pt x="704850" y="236220"/>
                  </a:cubicBezTo>
                  <a:cubicBezTo>
                    <a:pt x="474980" y="240030"/>
                    <a:pt x="97790" y="267970"/>
                    <a:pt x="25400" y="236220"/>
                  </a:cubicBezTo>
                  <a:cubicBezTo>
                    <a:pt x="8890" y="228600"/>
                    <a:pt x="0" y="215900"/>
                    <a:pt x="0" y="207010"/>
                  </a:cubicBezTo>
                  <a:cubicBezTo>
                    <a:pt x="1270" y="199390"/>
                    <a:pt x="25400" y="185420"/>
                    <a:pt x="25400" y="185420"/>
                  </a:cubicBezTo>
                </a:path>
              </a:pathLst>
            </a:custGeom>
            <a:solidFill>
              <a:srgbClr val="0571D3"/>
            </a:solidFill>
            <a:ln cap="sq">
              <a:noFill/>
              <a:prstDash val="solid"/>
              <a:miter/>
            </a:ln>
          </p:spPr>
        </p:sp>
      </p:grpSp>
      <p:grpSp>
        <p:nvGrpSpPr>
          <p:cNvPr id="235" name="Group 235"/>
          <p:cNvGrpSpPr/>
          <p:nvPr/>
        </p:nvGrpSpPr>
        <p:grpSpPr>
          <a:xfrm>
            <a:off x="9901238" y="1400175"/>
            <a:ext cx="596265" cy="114300"/>
            <a:chOff x="0" y="0"/>
            <a:chExt cx="795020" cy="152400"/>
          </a:xfrm>
        </p:grpSpPr>
        <p:sp>
          <p:nvSpPr>
            <p:cNvPr id="236" name="Freeform 236"/>
            <p:cNvSpPr/>
            <p:nvPr/>
          </p:nvSpPr>
          <p:spPr>
            <a:xfrm>
              <a:off x="50800" y="49530"/>
              <a:ext cx="693420" cy="83820"/>
            </a:xfrm>
            <a:custGeom>
              <a:avLst/>
              <a:gdLst/>
              <a:ahLst/>
              <a:cxnLst/>
              <a:rect l="l" t="t" r="r" b="b"/>
              <a:pathLst>
                <a:path w="693420" h="83820">
                  <a:moveTo>
                    <a:pt x="25400" y="1270"/>
                  </a:moveTo>
                  <a:cubicBezTo>
                    <a:pt x="684530" y="8890"/>
                    <a:pt x="693420" y="19050"/>
                    <a:pt x="693420" y="27940"/>
                  </a:cubicBezTo>
                  <a:cubicBezTo>
                    <a:pt x="692150" y="36830"/>
                    <a:pt x="674370" y="52070"/>
                    <a:pt x="665480" y="52070"/>
                  </a:cubicBezTo>
                  <a:cubicBezTo>
                    <a:pt x="656590" y="52070"/>
                    <a:pt x="645160" y="38100"/>
                    <a:pt x="642620" y="30480"/>
                  </a:cubicBezTo>
                  <a:cubicBezTo>
                    <a:pt x="641350" y="24130"/>
                    <a:pt x="645160" y="12700"/>
                    <a:pt x="650240" y="7620"/>
                  </a:cubicBezTo>
                  <a:cubicBezTo>
                    <a:pt x="655320" y="3810"/>
                    <a:pt x="666750" y="0"/>
                    <a:pt x="673100" y="1270"/>
                  </a:cubicBezTo>
                  <a:cubicBezTo>
                    <a:pt x="680720" y="3810"/>
                    <a:pt x="693420" y="17780"/>
                    <a:pt x="693420" y="25400"/>
                  </a:cubicBezTo>
                  <a:cubicBezTo>
                    <a:pt x="693420" y="34290"/>
                    <a:pt x="684530" y="44450"/>
                    <a:pt x="668020" y="52070"/>
                  </a:cubicBezTo>
                  <a:cubicBezTo>
                    <a:pt x="598170" y="82550"/>
                    <a:pt x="95250" y="83820"/>
                    <a:pt x="25400" y="52070"/>
                  </a:cubicBezTo>
                  <a:cubicBezTo>
                    <a:pt x="8890" y="44450"/>
                    <a:pt x="0" y="31750"/>
                    <a:pt x="0" y="24130"/>
                  </a:cubicBezTo>
                  <a:cubicBezTo>
                    <a:pt x="1270" y="15240"/>
                    <a:pt x="25400" y="1270"/>
                    <a:pt x="25400" y="1270"/>
                  </a:cubicBezTo>
                </a:path>
              </a:pathLst>
            </a:custGeom>
            <a:solidFill>
              <a:srgbClr val="0571D3"/>
            </a:solidFill>
            <a:ln cap="sq">
              <a:noFill/>
              <a:prstDash val="solid"/>
              <a:miter/>
            </a:ln>
          </p:spPr>
        </p:sp>
      </p:grpSp>
      <p:grpSp>
        <p:nvGrpSpPr>
          <p:cNvPr id="237" name="Group 237"/>
          <p:cNvGrpSpPr/>
          <p:nvPr/>
        </p:nvGrpSpPr>
        <p:grpSpPr>
          <a:xfrm>
            <a:off x="8777288" y="2019300"/>
            <a:ext cx="824865" cy="160972"/>
            <a:chOff x="0" y="0"/>
            <a:chExt cx="1099820" cy="214630"/>
          </a:xfrm>
        </p:grpSpPr>
        <p:sp>
          <p:nvSpPr>
            <p:cNvPr id="238" name="Freeform 238"/>
            <p:cNvSpPr/>
            <p:nvPr/>
          </p:nvSpPr>
          <p:spPr>
            <a:xfrm>
              <a:off x="50800" y="46990"/>
              <a:ext cx="1000760" cy="142240"/>
            </a:xfrm>
            <a:custGeom>
              <a:avLst/>
              <a:gdLst/>
              <a:ahLst/>
              <a:cxnLst/>
              <a:rect l="l" t="t" r="r" b="b"/>
              <a:pathLst>
                <a:path w="1000760" h="142240">
                  <a:moveTo>
                    <a:pt x="25400" y="64770"/>
                  </a:moveTo>
                  <a:cubicBezTo>
                    <a:pt x="542290" y="59690"/>
                    <a:pt x="547370" y="44450"/>
                    <a:pt x="581660" y="36830"/>
                  </a:cubicBezTo>
                  <a:cubicBezTo>
                    <a:pt x="651510" y="24130"/>
                    <a:pt x="848360" y="54610"/>
                    <a:pt x="895350" y="34290"/>
                  </a:cubicBezTo>
                  <a:cubicBezTo>
                    <a:pt x="913130" y="27940"/>
                    <a:pt x="913130" y="12700"/>
                    <a:pt x="924560" y="6350"/>
                  </a:cubicBezTo>
                  <a:cubicBezTo>
                    <a:pt x="938530" y="1270"/>
                    <a:pt x="960120" y="0"/>
                    <a:pt x="972820" y="3810"/>
                  </a:cubicBezTo>
                  <a:cubicBezTo>
                    <a:pt x="982980" y="7620"/>
                    <a:pt x="994410" y="15240"/>
                    <a:pt x="998220" y="21590"/>
                  </a:cubicBezTo>
                  <a:cubicBezTo>
                    <a:pt x="1000760" y="29210"/>
                    <a:pt x="998220" y="40640"/>
                    <a:pt x="993140" y="45720"/>
                  </a:cubicBezTo>
                  <a:cubicBezTo>
                    <a:pt x="989330" y="50800"/>
                    <a:pt x="977900" y="55880"/>
                    <a:pt x="971550" y="54610"/>
                  </a:cubicBezTo>
                  <a:cubicBezTo>
                    <a:pt x="963930" y="54610"/>
                    <a:pt x="953770" y="48260"/>
                    <a:pt x="951230" y="41910"/>
                  </a:cubicBezTo>
                  <a:cubicBezTo>
                    <a:pt x="948690" y="34290"/>
                    <a:pt x="955040" y="11430"/>
                    <a:pt x="962660" y="6350"/>
                  </a:cubicBezTo>
                  <a:cubicBezTo>
                    <a:pt x="969010" y="2540"/>
                    <a:pt x="986790" y="6350"/>
                    <a:pt x="991870" y="12700"/>
                  </a:cubicBezTo>
                  <a:cubicBezTo>
                    <a:pt x="998220" y="19050"/>
                    <a:pt x="1000760" y="34290"/>
                    <a:pt x="994410" y="43180"/>
                  </a:cubicBezTo>
                  <a:cubicBezTo>
                    <a:pt x="984250" y="60960"/>
                    <a:pt x="938530" y="76200"/>
                    <a:pt x="895350" y="85090"/>
                  </a:cubicBezTo>
                  <a:cubicBezTo>
                    <a:pt x="821690" y="100330"/>
                    <a:pt x="655320" y="76200"/>
                    <a:pt x="588010" y="87630"/>
                  </a:cubicBezTo>
                  <a:cubicBezTo>
                    <a:pt x="553720" y="93980"/>
                    <a:pt x="548640" y="107950"/>
                    <a:pt x="511810" y="114300"/>
                  </a:cubicBezTo>
                  <a:cubicBezTo>
                    <a:pt x="420370" y="130810"/>
                    <a:pt x="83820" y="142240"/>
                    <a:pt x="25400" y="115570"/>
                  </a:cubicBezTo>
                  <a:cubicBezTo>
                    <a:pt x="8890" y="109220"/>
                    <a:pt x="0" y="96520"/>
                    <a:pt x="0" y="87630"/>
                  </a:cubicBezTo>
                  <a:cubicBezTo>
                    <a:pt x="0" y="80010"/>
                    <a:pt x="25400" y="64770"/>
                    <a:pt x="25400" y="64770"/>
                  </a:cubicBezTo>
                </a:path>
              </a:pathLst>
            </a:custGeom>
            <a:solidFill>
              <a:srgbClr val="0571D3"/>
            </a:solidFill>
            <a:ln cap="sq">
              <a:noFill/>
              <a:prstDash val="solid"/>
              <a:miter/>
            </a:ln>
          </p:spPr>
        </p:sp>
      </p:grpSp>
      <p:grpSp>
        <p:nvGrpSpPr>
          <p:cNvPr id="239" name="Group 239"/>
          <p:cNvGrpSpPr/>
          <p:nvPr/>
        </p:nvGrpSpPr>
        <p:grpSpPr>
          <a:xfrm>
            <a:off x="8731568" y="3006090"/>
            <a:ext cx="2569845" cy="984885"/>
            <a:chOff x="0" y="0"/>
            <a:chExt cx="3426460" cy="1313180"/>
          </a:xfrm>
        </p:grpSpPr>
        <p:sp>
          <p:nvSpPr>
            <p:cNvPr id="240" name="Freeform 240"/>
            <p:cNvSpPr/>
            <p:nvPr/>
          </p:nvSpPr>
          <p:spPr>
            <a:xfrm>
              <a:off x="49530" y="34290"/>
              <a:ext cx="3326130" cy="1233170"/>
            </a:xfrm>
            <a:custGeom>
              <a:avLst/>
              <a:gdLst/>
              <a:ahLst/>
              <a:cxnLst/>
              <a:rect l="l" t="t" r="r" b="b"/>
              <a:pathLst>
                <a:path w="3326130" h="1233170">
                  <a:moveTo>
                    <a:pt x="17780" y="1179830"/>
                  </a:moveTo>
                  <a:cubicBezTo>
                    <a:pt x="417830" y="1002030"/>
                    <a:pt x="422910" y="988060"/>
                    <a:pt x="450850" y="974090"/>
                  </a:cubicBezTo>
                  <a:cubicBezTo>
                    <a:pt x="494030" y="953770"/>
                    <a:pt x="567690" y="946150"/>
                    <a:pt x="627380" y="924560"/>
                  </a:cubicBezTo>
                  <a:cubicBezTo>
                    <a:pt x="692150" y="900430"/>
                    <a:pt x="759460" y="857250"/>
                    <a:pt x="825500" y="836930"/>
                  </a:cubicBezTo>
                  <a:cubicBezTo>
                    <a:pt x="887730" y="816610"/>
                    <a:pt x="941070" y="820420"/>
                    <a:pt x="1013460" y="797560"/>
                  </a:cubicBezTo>
                  <a:cubicBezTo>
                    <a:pt x="1121410" y="762000"/>
                    <a:pt x="1282700" y="669290"/>
                    <a:pt x="1407160" y="622300"/>
                  </a:cubicBezTo>
                  <a:cubicBezTo>
                    <a:pt x="1515110" y="580390"/>
                    <a:pt x="1619250" y="560070"/>
                    <a:pt x="1717040" y="523240"/>
                  </a:cubicBezTo>
                  <a:cubicBezTo>
                    <a:pt x="1808480" y="488950"/>
                    <a:pt x="1885950" y="439420"/>
                    <a:pt x="1977390" y="407670"/>
                  </a:cubicBezTo>
                  <a:cubicBezTo>
                    <a:pt x="2075180" y="373380"/>
                    <a:pt x="2192020" y="360680"/>
                    <a:pt x="2286000" y="326390"/>
                  </a:cubicBezTo>
                  <a:cubicBezTo>
                    <a:pt x="2369820" y="295910"/>
                    <a:pt x="2453640" y="237490"/>
                    <a:pt x="2517140" y="218440"/>
                  </a:cubicBezTo>
                  <a:cubicBezTo>
                    <a:pt x="2557780" y="207010"/>
                    <a:pt x="2590800" y="218440"/>
                    <a:pt x="2622550" y="204470"/>
                  </a:cubicBezTo>
                  <a:cubicBezTo>
                    <a:pt x="2656840" y="189230"/>
                    <a:pt x="2680970" y="149860"/>
                    <a:pt x="2713990" y="129540"/>
                  </a:cubicBezTo>
                  <a:cubicBezTo>
                    <a:pt x="2745740" y="109220"/>
                    <a:pt x="2778760" y="93980"/>
                    <a:pt x="2819400" y="81280"/>
                  </a:cubicBezTo>
                  <a:cubicBezTo>
                    <a:pt x="2870200" y="64770"/>
                    <a:pt x="2955290" y="62230"/>
                    <a:pt x="2999740" y="48260"/>
                  </a:cubicBezTo>
                  <a:cubicBezTo>
                    <a:pt x="3028950" y="39370"/>
                    <a:pt x="3037840" y="24130"/>
                    <a:pt x="3068320" y="17780"/>
                  </a:cubicBezTo>
                  <a:cubicBezTo>
                    <a:pt x="3122930" y="6350"/>
                    <a:pt x="3274060" y="0"/>
                    <a:pt x="3307080" y="17780"/>
                  </a:cubicBezTo>
                  <a:cubicBezTo>
                    <a:pt x="3318510" y="24130"/>
                    <a:pt x="3326130" y="35560"/>
                    <a:pt x="3324860" y="43180"/>
                  </a:cubicBezTo>
                  <a:cubicBezTo>
                    <a:pt x="3323590" y="52070"/>
                    <a:pt x="3304540" y="68580"/>
                    <a:pt x="3296920" y="67310"/>
                  </a:cubicBezTo>
                  <a:cubicBezTo>
                    <a:pt x="3288030" y="66040"/>
                    <a:pt x="3272790" y="45720"/>
                    <a:pt x="3274060" y="38100"/>
                  </a:cubicBezTo>
                  <a:cubicBezTo>
                    <a:pt x="3275330" y="29210"/>
                    <a:pt x="3295650" y="15240"/>
                    <a:pt x="3304540" y="16510"/>
                  </a:cubicBezTo>
                  <a:cubicBezTo>
                    <a:pt x="3312160" y="17780"/>
                    <a:pt x="3323590" y="31750"/>
                    <a:pt x="3324860" y="40640"/>
                  </a:cubicBezTo>
                  <a:cubicBezTo>
                    <a:pt x="3324860" y="48260"/>
                    <a:pt x="3318510" y="59690"/>
                    <a:pt x="3307080" y="66040"/>
                  </a:cubicBezTo>
                  <a:cubicBezTo>
                    <a:pt x="3275330" y="83820"/>
                    <a:pt x="3125470" y="57150"/>
                    <a:pt x="3072130" y="68580"/>
                  </a:cubicBezTo>
                  <a:cubicBezTo>
                    <a:pt x="3041650" y="74930"/>
                    <a:pt x="3032760" y="88900"/>
                    <a:pt x="3004820" y="97790"/>
                  </a:cubicBezTo>
                  <a:cubicBezTo>
                    <a:pt x="2960370" y="111760"/>
                    <a:pt x="2880360" y="113030"/>
                    <a:pt x="2827020" y="130810"/>
                  </a:cubicBezTo>
                  <a:cubicBezTo>
                    <a:pt x="2780030" y="147320"/>
                    <a:pt x="2733040" y="171450"/>
                    <a:pt x="2698750" y="194310"/>
                  </a:cubicBezTo>
                  <a:cubicBezTo>
                    <a:pt x="2673350" y="210820"/>
                    <a:pt x="2661920" y="237490"/>
                    <a:pt x="2636520" y="248920"/>
                  </a:cubicBezTo>
                  <a:cubicBezTo>
                    <a:pt x="2609850" y="262890"/>
                    <a:pt x="2578100" y="254000"/>
                    <a:pt x="2538730" y="265430"/>
                  </a:cubicBezTo>
                  <a:cubicBezTo>
                    <a:pt x="2473960" y="284480"/>
                    <a:pt x="2355850" y="358140"/>
                    <a:pt x="2292350" y="377190"/>
                  </a:cubicBezTo>
                  <a:cubicBezTo>
                    <a:pt x="2255520" y="387350"/>
                    <a:pt x="2227580" y="382270"/>
                    <a:pt x="2200910" y="391160"/>
                  </a:cubicBezTo>
                  <a:cubicBezTo>
                    <a:pt x="2179320" y="397510"/>
                    <a:pt x="2169160" y="411480"/>
                    <a:pt x="2145030" y="420370"/>
                  </a:cubicBezTo>
                  <a:cubicBezTo>
                    <a:pt x="2106930" y="433070"/>
                    <a:pt x="2051050" y="436880"/>
                    <a:pt x="1996440" y="454660"/>
                  </a:cubicBezTo>
                  <a:cubicBezTo>
                    <a:pt x="1920240" y="480060"/>
                    <a:pt x="1818640" y="539750"/>
                    <a:pt x="1733550" y="571500"/>
                  </a:cubicBezTo>
                  <a:cubicBezTo>
                    <a:pt x="1656080" y="599440"/>
                    <a:pt x="1588770" y="609600"/>
                    <a:pt x="1506220" y="638810"/>
                  </a:cubicBezTo>
                  <a:cubicBezTo>
                    <a:pt x="1404620" y="673100"/>
                    <a:pt x="1261110" y="731520"/>
                    <a:pt x="1173480" y="770890"/>
                  </a:cubicBezTo>
                  <a:cubicBezTo>
                    <a:pt x="1115060" y="797560"/>
                    <a:pt x="1080770" y="826770"/>
                    <a:pt x="1028700" y="845820"/>
                  </a:cubicBezTo>
                  <a:cubicBezTo>
                    <a:pt x="972820" y="864870"/>
                    <a:pt x="908050" y="863600"/>
                    <a:pt x="847090" y="882650"/>
                  </a:cubicBezTo>
                  <a:cubicBezTo>
                    <a:pt x="779780" y="904240"/>
                    <a:pt x="707390" y="949960"/>
                    <a:pt x="641350" y="972820"/>
                  </a:cubicBezTo>
                  <a:cubicBezTo>
                    <a:pt x="585470" y="993140"/>
                    <a:pt x="520700" y="996950"/>
                    <a:pt x="478790" y="1016000"/>
                  </a:cubicBezTo>
                  <a:cubicBezTo>
                    <a:pt x="448310" y="1029970"/>
                    <a:pt x="439420" y="1047750"/>
                    <a:pt x="405130" y="1066800"/>
                  </a:cubicBezTo>
                  <a:cubicBezTo>
                    <a:pt x="337820" y="1104900"/>
                    <a:pt x="156210" y="1187450"/>
                    <a:pt x="87630" y="1210310"/>
                  </a:cubicBezTo>
                  <a:cubicBezTo>
                    <a:pt x="55880" y="1221740"/>
                    <a:pt x="30480" y="1233170"/>
                    <a:pt x="16510" y="1228090"/>
                  </a:cubicBezTo>
                  <a:cubicBezTo>
                    <a:pt x="7620" y="1224280"/>
                    <a:pt x="0" y="1211580"/>
                    <a:pt x="1270" y="1202690"/>
                  </a:cubicBezTo>
                  <a:cubicBezTo>
                    <a:pt x="1270" y="1195070"/>
                    <a:pt x="17780" y="1179830"/>
                    <a:pt x="17780" y="1179830"/>
                  </a:cubicBezTo>
                </a:path>
              </a:pathLst>
            </a:custGeom>
            <a:solidFill>
              <a:srgbClr val="0571D3"/>
            </a:solidFill>
            <a:ln cap="sq">
              <a:noFill/>
              <a:prstDash val="solid"/>
              <a:miter/>
            </a:ln>
          </p:spPr>
        </p:sp>
      </p:grpSp>
      <p:grpSp>
        <p:nvGrpSpPr>
          <p:cNvPr id="241" name="Group 241"/>
          <p:cNvGrpSpPr/>
          <p:nvPr/>
        </p:nvGrpSpPr>
        <p:grpSpPr>
          <a:xfrm>
            <a:off x="11231880" y="2686050"/>
            <a:ext cx="413385" cy="456247"/>
            <a:chOff x="0" y="0"/>
            <a:chExt cx="551180" cy="608330"/>
          </a:xfrm>
        </p:grpSpPr>
        <p:sp>
          <p:nvSpPr>
            <p:cNvPr id="242" name="Freeform 242"/>
            <p:cNvSpPr/>
            <p:nvPr/>
          </p:nvSpPr>
          <p:spPr>
            <a:xfrm>
              <a:off x="50800" y="48260"/>
              <a:ext cx="449580" cy="511810"/>
            </a:xfrm>
            <a:custGeom>
              <a:avLst/>
              <a:gdLst/>
              <a:ahLst/>
              <a:cxnLst/>
              <a:rect l="l" t="t" r="r" b="b"/>
              <a:pathLst>
                <a:path w="449580" h="511810">
                  <a:moveTo>
                    <a:pt x="0" y="485140"/>
                  </a:moveTo>
                  <a:cubicBezTo>
                    <a:pt x="49530" y="377190"/>
                    <a:pt x="128270" y="276860"/>
                    <a:pt x="161290" y="256540"/>
                  </a:cubicBezTo>
                  <a:cubicBezTo>
                    <a:pt x="172720" y="247650"/>
                    <a:pt x="181610" y="254000"/>
                    <a:pt x="191770" y="247650"/>
                  </a:cubicBezTo>
                  <a:cubicBezTo>
                    <a:pt x="208280" y="236220"/>
                    <a:pt x="220980" y="201930"/>
                    <a:pt x="241300" y="185420"/>
                  </a:cubicBezTo>
                  <a:cubicBezTo>
                    <a:pt x="261620" y="170180"/>
                    <a:pt x="300990" y="167640"/>
                    <a:pt x="312420" y="154940"/>
                  </a:cubicBezTo>
                  <a:cubicBezTo>
                    <a:pt x="320040" y="148590"/>
                    <a:pt x="316230" y="137160"/>
                    <a:pt x="322580" y="132080"/>
                  </a:cubicBezTo>
                  <a:cubicBezTo>
                    <a:pt x="327660" y="125730"/>
                    <a:pt x="342900" y="129540"/>
                    <a:pt x="346710" y="124460"/>
                  </a:cubicBezTo>
                  <a:cubicBezTo>
                    <a:pt x="350520" y="118110"/>
                    <a:pt x="335280" y="102870"/>
                    <a:pt x="337820" y="90170"/>
                  </a:cubicBezTo>
                  <a:cubicBezTo>
                    <a:pt x="342900" y="66040"/>
                    <a:pt x="392430" y="11430"/>
                    <a:pt x="411480" y="3810"/>
                  </a:cubicBezTo>
                  <a:cubicBezTo>
                    <a:pt x="420370" y="0"/>
                    <a:pt x="429260" y="1270"/>
                    <a:pt x="435610" y="3810"/>
                  </a:cubicBezTo>
                  <a:cubicBezTo>
                    <a:pt x="441960" y="7620"/>
                    <a:pt x="448310" y="17780"/>
                    <a:pt x="448310" y="24130"/>
                  </a:cubicBezTo>
                  <a:cubicBezTo>
                    <a:pt x="448310" y="31750"/>
                    <a:pt x="444500" y="41910"/>
                    <a:pt x="438150" y="46990"/>
                  </a:cubicBezTo>
                  <a:cubicBezTo>
                    <a:pt x="433070" y="50800"/>
                    <a:pt x="421640" y="52070"/>
                    <a:pt x="415290" y="50800"/>
                  </a:cubicBezTo>
                  <a:cubicBezTo>
                    <a:pt x="408940" y="48260"/>
                    <a:pt x="400050" y="40640"/>
                    <a:pt x="398780" y="33020"/>
                  </a:cubicBezTo>
                  <a:cubicBezTo>
                    <a:pt x="396240" y="26670"/>
                    <a:pt x="398780" y="15240"/>
                    <a:pt x="403860" y="10160"/>
                  </a:cubicBezTo>
                  <a:cubicBezTo>
                    <a:pt x="408940" y="3810"/>
                    <a:pt x="425450" y="0"/>
                    <a:pt x="433070" y="2540"/>
                  </a:cubicBezTo>
                  <a:cubicBezTo>
                    <a:pt x="440690" y="6350"/>
                    <a:pt x="449580" y="20320"/>
                    <a:pt x="448310" y="30480"/>
                  </a:cubicBezTo>
                  <a:cubicBezTo>
                    <a:pt x="445770" y="48260"/>
                    <a:pt x="394970" y="74930"/>
                    <a:pt x="386080" y="97790"/>
                  </a:cubicBezTo>
                  <a:cubicBezTo>
                    <a:pt x="378460" y="115570"/>
                    <a:pt x="392430" y="134620"/>
                    <a:pt x="384810" y="151130"/>
                  </a:cubicBezTo>
                  <a:cubicBezTo>
                    <a:pt x="374650" y="172720"/>
                    <a:pt x="337820" y="196850"/>
                    <a:pt x="317500" y="205740"/>
                  </a:cubicBezTo>
                  <a:cubicBezTo>
                    <a:pt x="304800" y="212090"/>
                    <a:pt x="290830" y="205740"/>
                    <a:pt x="281940" y="212090"/>
                  </a:cubicBezTo>
                  <a:cubicBezTo>
                    <a:pt x="274320" y="218440"/>
                    <a:pt x="276860" y="232410"/>
                    <a:pt x="267970" y="243840"/>
                  </a:cubicBezTo>
                  <a:cubicBezTo>
                    <a:pt x="252730" y="262890"/>
                    <a:pt x="209550" y="280670"/>
                    <a:pt x="182880" y="306070"/>
                  </a:cubicBezTo>
                  <a:cubicBezTo>
                    <a:pt x="151130" y="335280"/>
                    <a:pt x="118110" y="396240"/>
                    <a:pt x="96520" y="412750"/>
                  </a:cubicBezTo>
                  <a:cubicBezTo>
                    <a:pt x="86360" y="420370"/>
                    <a:pt x="78740" y="416560"/>
                    <a:pt x="71120" y="424180"/>
                  </a:cubicBezTo>
                  <a:cubicBezTo>
                    <a:pt x="58420" y="438150"/>
                    <a:pt x="57150" y="490220"/>
                    <a:pt x="44450" y="501650"/>
                  </a:cubicBezTo>
                  <a:cubicBezTo>
                    <a:pt x="36830" y="509270"/>
                    <a:pt x="24130" y="511810"/>
                    <a:pt x="16510" y="509270"/>
                  </a:cubicBezTo>
                  <a:cubicBezTo>
                    <a:pt x="8890" y="506730"/>
                    <a:pt x="0" y="485140"/>
                    <a:pt x="0" y="485140"/>
                  </a:cubicBezTo>
                </a:path>
              </a:pathLst>
            </a:custGeom>
            <a:solidFill>
              <a:srgbClr val="0571D3"/>
            </a:solidFill>
            <a:ln cap="sq">
              <a:noFill/>
              <a:prstDash val="solid"/>
              <a:miter/>
            </a:ln>
          </p:spPr>
        </p:sp>
      </p:grpSp>
      <p:grpSp>
        <p:nvGrpSpPr>
          <p:cNvPr id="243" name="Group 243"/>
          <p:cNvGrpSpPr/>
          <p:nvPr/>
        </p:nvGrpSpPr>
        <p:grpSpPr>
          <a:xfrm>
            <a:off x="11851957" y="2321242"/>
            <a:ext cx="341947" cy="661988"/>
            <a:chOff x="0" y="0"/>
            <a:chExt cx="455930" cy="882650"/>
          </a:xfrm>
        </p:grpSpPr>
        <p:sp>
          <p:nvSpPr>
            <p:cNvPr id="244" name="Freeform 244"/>
            <p:cNvSpPr/>
            <p:nvPr/>
          </p:nvSpPr>
          <p:spPr>
            <a:xfrm>
              <a:off x="48260" y="45720"/>
              <a:ext cx="355600" cy="787400"/>
            </a:xfrm>
            <a:custGeom>
              <a:avLst/>
              <a:gdLst/>
              <a:ahLst/>
              <a:cxnLst/>
              <a:rect l="l" t="t" r="r" b="b"/>
              <a:pathLst>
                <a:path w="355600" h="787400">
                  <a:moveTo>
                    <a:pt x="355600" y="36830"/>
                  </a:moveTo>
                  <a:cubicBezTo>
                    <a:pt x="294640" y="168910"/>
                    <a:pt x="280670" y="266700"/>
                    <a:pt x="262890" y="293370"/>
                  </a:cubicBezTo>
                  <a:cubicBezTo>
                    <a:pt x="255270" y="304800"/>
                    <a:pt x="247650" y="300990"/>
                    <a:pt x="240030" y="312420"/>
                  </a:cubicBezTo>
                  <a:cubicBezTo>
                    <a:pt x="215900" y="347980"/>
                    <a:pt x="190500" y="539750"/>
                    <a:pt x="167640" y="572770"/>
                  </a:cubicBezTo>
                  <a:cubicBezTo>
                    <a:pt x="160020" y="582930"/>
                    <a:pt x="152400" y="580390"/>
                    <a:pt x="147320" y="588010"/>
                  </a:cubicBezTo>
                  <a:cubicBezTo>
                    <a:pt x="138430" y="603250"/>
                    <a:pt x="143510" y="641350"/>
                    <a:pt x="135890" y="666750"/>
                  </a:cubicBezTo>
                  <a:cubicBezTo>
                    <a:pt x="128270" y="692150"/>
                    <a:pt x="116840" y="721360"/>
                    <a:pt x="99060" y="741680"/>
                  </a:cubicBezTo>
                  <a:cubicBezTo>
                    <a:pt x="81280" y="760730"/>
                    <a:pt x="44450" y="784860"/>
                    <a:pt x="27940" y="784860"/>
                  </a:cubicBezTo>
                  <a:cubicBezTo>
                    <a:pt x="19050" y="786130"/>
                    <a:pt x="10160" y="781050"/>
                    <a:pt x="6350" y="774700"/>
                  </a:cubicBezTo>
                  <a:cubicBezTo>
                    <a:pt x="2540" y="769620"/>
                    <a:pt x="0" y="756920"/>
                    <a:pt x="2540" y="751840"/>
                  </a:cubicBezTo>
                  <a:cubicBezTo>
                    <a:pt x="7620" y="744220"/>
                    <a:pt x="29210" y="732790"/>
                    <a:pt x="36830" y="736600"/>
                  </a:cubicBezTo>
                  <a:cubicBezTo>
                    <a:pt x="44450" y="740410"/>
                    <a:pt x="53340" y="763270"/>
                    <a:pt x="49530" y="770890"/>
                  </a:cubicBezTo>
                  <a:cubicBezTo>
                    <a:pt x="46990" y="778510"/>
                    <a:pt x="30480" y="787400"/>
                    <a:pt x="22860" y="784860"/>
                  </a:cubicBezTo>
                  <a:cubicBezTo>
                    <a:pt x="13970" y="782320"/>
                    <a:pt x="1270" y="763270"/>
                    <a:pt x="2540" y="754380"/>
                  </a:cubicBezTo>
                  <a:cubicBezTo>
                    <a:pt x="2540" y="746760"/>
                    <a:pt x="12700" y="736600"/>
                    <a:pt x="17780" y="736600"/>
                  </a:cubicBezTo>
                  <a:cubicBezTo>
                    <a:pt x="22860" y="735330"/>
                    <a:pt x="27940" y="745490"/>
                    <a:pt x="33020" y="745490"/>
                  </a:cubicBezTo>
                  <a:cubicBezTo>
                    <a:pt x="41910" y="742950"/>
                    <a:pt x="58420" y="723900"/>
                    <a:pt x="63500" y="712470"/>
                  </a:cubicBezTo>
                  <a:cubicBezTo>
                    <a:pt x="69850" y="701040"/>
                    <a:pt x="64770" y="685800"/>
                    <a:pt x="69850" y="674370"/>
                  </a:cubicBezTo>
                  <a:cubicBezTo>
                    <a:pt x="76200" y="661670"/>
                    <a:pt x="96520" y="655320"/>
                    <a:pt x="101600" y="640080"/>
                  </a:cubicBezTo>
                  <a:cubicBezTo>
                    <a:pt x="107950" y="624840"/>
                    <a:pt x="96520" y="605790"/>
                    <a:pt x="100330" y="582930"/>
                  </a:cubicBezTo>
                  <a:cubicBezTo>
                    <a:pt x="106680" y="544830"/>
                    <a:pt x="144780" y="476250"/>
                    <a:pt x="154940" y="435610"/>
                  </a:cubicBezTo>
                  <a:cubicBezTo>
                    <a:pt x="162560" y="410210"/>
                    <a:pt x="156210" y="393700"/>
                    <a:pt x="165100" y="369570"/>
                  </a:cubicBezTo>
                  <a:cubicBezTo>
                    <a:pt x="175260" y="339090"/>
                    <a:pt x="207010" y="311150"/>
                    <a:pt x="223520" y="271780"/>
                  </a:cubicBezTo>
                  <a:cubicBezTo>
                    <a:pt x="242570" y="223520"/>
                    <a:pt x="248920" y="147320"/>
                    <a:pt x="267970" y="100330"/>
                  </a:cubicBezTo>
                  <a:cubicBezTo>
                    <a:pt x="281940" y="62230"/>
                    <a:pt x="299720" y="16510"/>
                    <a:pt x="317500" y="5080"/>
                  </a:cubicBezTo>
                  <a:cubicBezTo>
                    <a:pt x="327660" y="0"/>
                    <a:pt x="340360" y="0"/>
                    <a:pt x="346710" y="5080"/>
                  </a:cubicBezTo>
                  <a:cubicBezTo>
                    <a:pt x="353060" y="10160"/>
                    <a:pt x="355600" y="36830"/>
                    <a:pt x="355600" y="36830"/>
                  </a:cubicBezTo>
                </a:path>
              </a:pathLst>
            </a:custGeom>
            <a:solidFill>
              <a:srgbClr val="0571D3"/>
            </a:solidFill>
            <a:ln cap="sq">
              <a:noFill/>
              <a:prstDash val="solid"/>
              <a:miter/>
            </a:ln>
          </p:spPr>
        </p:sp>
      </p:grpSp>
      <p:grpSp>
        <p:nvGrpSpPr>
          <p:cNvPr id="245" name="Group 245"/>
          <p:cNvGrpSpPr/>
          <p:nvPr/>
        </p:nvGrpSpPr>
        <p:grpSpPr>
          <a:xfrm>
            <a:off x="12034838" y="2317433"/>
            <a:ext cx="641985" cy="114300"/>
            <a:chOff x="0" y="0"/>
            <a:chExt cx="855980" cy="152400"/>
          </a:xfrm>
        </p:grpSpPr>
        <p:sp>
          <p:nvSpPr>
            <p:cNvPr id="246" name="Freeform 246"/>
            <p:cNvSpPr/>
            <p:nvPr/>
          </p:nvSpPr>
          <p:spPr>
            <a:xfrm>
              <a:off x="50800" y="49530"/>
              <a:ext cx="754380" cy="85090"/>
            </a:xfrm>
            <a:custGeom>
              <a:avLst/>
              <a:gdLst/>
              <a:ahLst/>
              <a:cxnLst/>
              <a:rect l="l" t="t" r="r" b="b"/>
              <a:pathLst>
                <a:path w="754380" h="85090">
                  <a:moveTo>
                    <a:pt x="25400" y="1270"/>
                  </a:moveTo>
                  <a:cubicBezTo>
                    <a:pt x="745490" y="8890"/>
                    <a:pt x="754380" y="20320"/>
                    <a:pt x="754380" y="27940"/>
                  </a:cubicBezTo>
                  <a:cubicBezTo>
                    <a:pt x="753110" y="36830"/>
                    <a:pt x="735330" y="52070"/>
                    <a:pt x="726440" y="52070"/>
                  </a:cubicBezTo>
                  <a:cubicBezTo>
                    <a:pt x="717550" y="52070"/>
                    <a:pt x="706120" y="39370"/>
                    <a:pt x="703580" y="31750"/>
                  </a:cubicBezTo>
                  <a:cubicBezTo>
                    <a:pt x="702310" y="24130"/>
                    <a:pt x="706120" y="13970"/>
                    <a:pt x="711200" y="8890"/>
                  </a:cubicBezTo>
                  <a:cubicBezTo>
                    <a:pt x="716280" y="3810"/>
                    <a:pt x="727710" y="0"/>
                    <a:pt x="734060" y="2540"/>
                  </a:cubicBezTo>
                  <a:cubicBezTo>
                    <a:pt x="741680" y="5080"/>
                    <a:pt x="754380" y="17780"/>
                    <a:pt x="754380" y="25400"/>
                  </a:cubicBezTo>
                  <a:cubicBezTo>
                    <a:pt x="754380" y="34290"/>
                    <a:pt x="745490" y="45720"/>
                    <a:pt x="728980" y="52070"/>
                  </a:cubicBezTo>
                  <a:cubicBezTo>
                    <a:pt x="655320" y="83820"/>
                    <a:pt x="99060" y="85090"/>
                    <a:pt x="25400" y="52070"/>
                  </a:cubicBezTo>
                  <a:cubicBezTo>
                    <a:pt x="7620" y="44450"/>
                    <a:pt x="0" y="33020"/>
                    <a:pt x="0" y="24130"/>
                  </a:cubicBezTo>
                  <a:cubicBezTo>
                    <a:pt x="0" y="16510"/>
                    <a:pt x="25400" y="1270"/>
                    <a:pt x="25400" y="1270"/>
                  </a:cubicBezTo>
                </a:path>
              </a:pathLst>
            </a:custGeom>
            <a:solidFill>
              <a:srgbClr val="0571D3"/>
            </a:solidFill>
            <a:ln cap="sq">
              <a:noFill/>
              <a:prstDash val="solid"/>
              <a:miter/>
            </a:ln>
          </p:spPr>
        </p:sp>
      </p:grpSp>
      <p:grpSp>
        <p:nvGrpSpPr>
          <p:cNvPr id="247" name="Group 247"/>
          <p:cNvGrpSpPr/>
          <p:nvPr/>
        </p:nvGrpSpPr>
        <p:grpSpPr>
          <a:xfrm>
            <a:off x="12585382" y="1493520"/>
            <a:ext cx="550545" cy="938212"/>
            <a:chOff x="0" y="0"/>
            <a:chExt cx="734060" cy="1250950"/>
          </a:xfrm>
        </p:grpSpPr>
        <p:sp>
          <p:nvSpPr>
            <p:cNvPr id="248" name="Freeform 248"/>
            <p:cNvSpPr/>
            <p:nvPr/>
          </p:nvSpPr>
          <p:spPr>
            <a:xfrm>
              <a:off x="50800" y="48260"/>
              <a:ext cx="633730" cy="1153160"/>
            </a:xfrm>
            <a:custGeom>
              <a:avLst/>
              <a:gdLst/>
              <a:ahLst/>
              <a:cxnLst/>
              <a:rect l="l" t="t" r="r" b="b"/>
              <a:pathLst>
                <a:path w="633730" h="1153160">
                  <a:moveTo>
                    <a:pt x="0" y="1126490"/>
                  </a:moveTo>
                  <a:cubicBezTo>
                    <a:pt x="16510" y="850900"/>
                    <a:pt x="63500" y="807720"/>
                    <a:pt x="77470" y="768350"/>
                  </a:cubicBezTo>
                  <a:cubicBezTo>
                    <a:pt x="87630" y="740410"/>
                    <a:pt x="81280" y="716280"/>
                    <a:pt x="90170" y="690880"/>
                  </a:cubicBezTo>
                  <a:cubicBezTo>
                    <a:pt x="100330" y="665480"/>
                    <a:pt x="130810" y="637540"/>
                    <a:pt x="139700" y="615950"/>
                  </a:cubicBezTo>
                  <a:cubicBezTo>
                    <a:pt x="144780" y="600710"/>
                    <a:pt x="140970" y="589280"/>
                    <a:pt x="146050" y="575310"/>
                  </a:cubicBezTo>
                  <a:cubicBezTo>
                    <a:pt x="151130" y="560070"/>
                    <a:pt x="161290" y="541020"/>
                    <a:pt x="171450" y="529590"/>
                  </a:cubicBezTo>
                  <a:cubicBezTo>
                    <a:pt x="181610" y="519430"/>
                    <a:pt x="198120" y="519430"/>
                    <a:pt x="204470" y="506730"/>
                  </a:cubicBezTo>
                  <a:cubicBezTo>
                    <a:pt x="213360" y="492760"/>
                    <a:pt x="207010" y="461010"/>
                    <a:pt x="213360" y="441960"/>
                  </a:cubicBezTo>
                  <a:cubicBezTo>
                    <a:pt x="218440" y="426720"/>
                    <a:pt x="226060" y="410210"/>
                    <a:pt x="236220" y="400050"/>
                  </a:cubicBezTo>
                  <a:cubicBezTo>
                    <a:pt x="245110" y="391160"/>
                    <a:pt x="256540" y="393700"/>
                    <a:pt x="267970" y="382270"/>
                  </a:cubicBezTo>
                  <a:cubicBezTo>
                    <a:pt x="290830" y="359410"/>
                    <a:pt x="311150" y="280670"/>
                    <a:pt x="339090" y="245110"/>
                  </a:cubicBezTo>
                  <a:cubicBezTo>
                    <a:pt x="363220" y="215900"/>
                    <a:pt x="394970" y="203200"/>
                    <a:pt x="419100" y="177800"/>
                  </a:cubicBezTo>
                  <a:cubicBezTo>
                    <a:pt x="443230" y="149860"/>
                    <a:pt x="462280" y="100330"/>
                    <a:pt x="482600" y="83820"/>
                  </a:cubicBezTo>
                  <a:cubicBezTo>
                    <a:pt x="495300" y="74930"/>
                    <a:pt x="504190" y="78740"/>
                    <a:pt x="518160" y="71120"/>
                  </a:cubicBezTo>
                  <a:cubicBezTo>
                    <a:pt x="539750" y="57150"/>
                    <a:pt x="576580" y="8890"/>
                    <a:pt x="596900" y="2540"/>
                  </a:cubicBezTo>
                  <a:cubicBezTo>
                    <a:pt x="605790" y="0"/>
                    <a:pt x="614680" y="1270"/>
                    <a:pt x="619760" y="5080"/>
                  </a:cubicBezTo>
                  <a:cubicBezTo>
                    <a:pt x="626110" y="8890"/>
                    <a:pt x="631190" y="17780"/>
                    <a:pt x="632460" y="25400"/>
                  </a:cubicBezTo>
                  <a:cubicBezTo>
                    <a:pt x="632460" y="31750"/>
                    <a:pt x="627380" y="41910"/>
                    <a:pt x="621030" y="46990"/>
                  </a:cubicBezTo>
                  <a:cubicBezTo>
                    <a:pt x="615950" y="50800"/>
                    <a:pt x="604520" y="52070"/>
                    <a:pt x="598170" y="49530"/>
                  </a:cubicBezTo>
                  <a:cubicBezTo>
                    <a:pt x="590550" y="46990"/>
                    <a:pt x="582930" y="38100"/>
                    <a:pt x="581660" y="31750"/>
                  </a:cubicBezTo>
                  <a:cubicBezTo>
                    <a:pt x="580390" y="25400"/>
                    <a:pt x="581660" y="12700"/>
                    <a:pt x="588010" y="8890"/>
                  </a:cubicBezTo>
                  <a:cubicBezTo>
                    <a:pt x="594360" y="3810"/>
                    <a:pt x="618490" y="2540"/>
                    <a:pt x="624840" y="7620"/>
                  </a:cubicBezTo>
                  <a:cubicBezTo>
                    <a:pt x="631190" y="12700"/>
                    <a:pt x="633730" y="27940"/>
                    <a:pt x="628650" y="38100"/>
                  </a:cubicBezTo>
                  <a:cubicBezTo>
                    <a:pt x="618490" y="60960"/>
                    <a:pt x="553720" y="82550"/>
                    <a:pt x="524510" y="111760"/>
                  </a:cubicBezTo>
                  <a:cubicBezTo>
                    <a:pt x="496570" y="140970"/>
                    <a:pt x="481330" y="185420"/>
                    <a:pt x="455930" y="212090"/>
                  </a:cubicBezTo>
                  <a:cubicBezTo>
                    <a:pt x="431800" y="236220"/>
                    <a:pt x="398780" y="243840"/>
                    <a:pt x="378460" y="269240"/>
                  </a:cubicBezTo>
                  <a:cubicBezTo>
                    <a:pt x="356870" y="294640"/>
                    <a:pt x="354330" y="337820"/>
                    <a:pt x="335280" y="367030"/>
                  </a:cubicBezTo>
                  <a:cubicBezTo>
                    <a:pt x="316230" y="397510"/>
                    <a:pt x="275590" y="420370"/>
                    <a:pt x="262890" y="448310"/>
                  </a:cubicBezTo>
                  <a:cubicBezTo>
                    <a:pt x="252730" y="469900"/>
                    <a:pt x="262890" y="492760"/>
                    <a:pt x="254000" y="513080"/>
                  </a:cubicBezTo>
                  <a:cubicBezTo>
                    <a:pt x="242570" y="538480"/>
                    <a:pt x="207010" y="562610"/>
                    <a:pt x="195580" y="588010"/>
                  </a:cubicBezTo>
                  <a:cubicBezTo>
                    <a:pt x="185420" y="607060"/>
                    <a:pt x="187960" y="627380"/>
                    <a:pt x="180340" y="645160"/>
                  </a:cubicBezTo>
                  <a:cubicBezTo>
                    <a:pt x="170180" y="664210"/>
                    <a:pt x="151130" y="675640"/>
                    <a:pt x="140970" y="697230"/>
                  </a:cubicBezTo>
                  <a:cubicBezTo>
                    <a:pt x="128270" y="723900"/>
                    <a:pt x="130810" y="765810"/>
                    <a:pt x="116840" y="800100"/>
                  </a:cubicBezTo>
                  <a:cubicBezTo>
                    <a:pt x="101600" y="838200"/>
                    <a:pt x="60960" y="868680"/>
                    <a:pt x="48260" y="915670"/>
                  </a:cubicBezTo>
                  <a:cubicBezTo>
                    <a:pt x="31750" y="976630"/>
                    <a:pt x="67310" y="1111250"/>
                    <a:pt x="48260" y="1139190"/>
                  </a:cubicBezTo>
                  <a:cubicBezTo>
                    <a:pt x="40640" y="1149350"/>
                    <a:pt x="24130" y="1153160"/>
                    <a:pt x="16510" y="1150620"/>
                  </a:cubicBezTo>
                  <a:cubicBezTo>
                    <a:pt x="8890" y="1148080"/>
                    <a:pt x="0" y="1126490"/>
                    <a:pt x="0" y="1126490"/>
                  </a:cubicBezTo>
                </a:path>
              </a:pathLst>
            </a:custGeom>
            <a:solidFill>
              <a:srgbClr val="0571D3"/>
            </a:solidFill>
            <a:ln cap="sq">
              <a:noFill/>
              <a:prstDash val="solid"/>
              <a:miter/>
            </a:ln>
          </p:spPr>
        </p:sp>
      </p:grpSp>
      <p:grpSp>
        <p:nvGrpSpPr>
          <p:cNvPr id="249" name="Group 249"/>
          <p:cNvGrpSpPr/>
          <p:nvPr/>
        </p:nvGrpSpPr>
        <p:grpSpPr>
          <a:xfrm>
            <a:off x="11920538" y="2960370"/>
            <a:ext cx="206692" cy="711518"/>
            <a:chOff x="0" y="0"/>
            <a:chExt cx="275590" cy="948690"/>
          </a:xfrm>
        </p:grpSpPr>
        <p:sp>
          <p:nvSpPr>
            <p:cNvPr id="250" name="Freeform 250"/>
            <p:cNvSpPr/>
            <p:nvPr/>
          </p:nvSpPr>
          <p:spPr>
            <a:xfrm>
              <a:off x="46990" y="50800"/>
              <a:ext cx="176530" cy="847090"/>
            </a:xfrm>
            <a:custGeom>
              <a:avLst/>
              <a:gdLst/>
              <a:ahLst/>
              <a:cxnLst/>
              <a:rect l="l" t="t" r="r" b="b"/>
              <a:pathLst>
                <a:path w="176530" h="847090">
                  <a:moveTo>
                    <a:pt x="176530" y="25400"/>
                  </a:moveTo>
                  <a:cubicBezTo>
                    <a:pt x="162560" y="632460"/>
                    <a:pt x="132080" y="646430"/>
                    <a:pt x="120650" y="671830"/>
                  </a:cubicBezTo>
                  <a:cubicBezTo>
                    <a:pt x="113030" y="690880"/>
                    <a:pt x="115570" y="708660"/>
                    <a:pt x="107950" y="725170"/>
                  </a:cubicBezTo>
                  <a:cubicBezTo>
                    <a:pt x="97790" y="744220"/>
                    <a:pt x="74930" y="760730"/>
                    <a:pt x="64770" y="779780"/>
                  </a:cubicBezTo>
                  <a:cubicBezTo>
                    <a:pt x="55880" y="797560"/>
                    <a:pt x="57150" y="825500"/>
                    <a:pt x="48260" y="835660"/>
                  </a:cubicBezTo>
                  <a:cubicBezTo>
                    <a:pt x="43180" y="843280"/>
                    <a:pt x="34290" y="847090"/>
                    <a:pt x="26670" y="845820"/>
                  </a:cubicBezTo>
                  <a:cubicBezTo>
                    <a:pt x="19050" y="844550"/>
                    <a:pt x="6350" y="833120"/>
                    <a:pt x="3810" y="825500"/>
                  </a:cubicBezTo>
                  <a:cubicBezTo>
                    <a:pt x="1270" y="819150"/>
                    <a:pt x="5080" y="807720"/>
                    <a:pt x="10160" y="802640"/>
                  </a:cubicBezTo>
                  <a:cubicBezTo>
                    <a:pt x="15240" y="797560"/>
                    <a:pt x="26670" y="793750"/>
                    <a:pt x="33020" y="795020"/>
                  </a:cubicBezTo>
                  <a:cubicBezTo>
                    <a:pt x="39370" y="796290"/>
                    <a:pt x="49530" y="803910"/>
                    <a:pt x="52070" y="810260"/>
                  </a:cubicBezTo>
                  <a:cubicBezTo>
                    <a:pt x="54610" y="817880"/>
                    <a:pt x="50800" y="834390"/>
                    <a:pt x="44450" y="839470"/>
                  </a:cubicBezTo>
                  <a:cubicBezTo>
                    <a:pt x="39370" y="844550"/>
                    <a:pt x="27940" y="847090"/>
                    <a:pt x="21590" y="844550"/>
                  </a:cubicBezTo>
                  <a:cubicBezTo>
                    <a:pt x="13970" y="842010"/>
                    <a:pt x="6350" y="830580"/>
                    <a:pt x="3810" y="820420"/>
                  </a:cubicBezTo>
                  <a:cubicBezTo>
                    <a:pt x="0" y="807720"/>
                    <a:pt x="0" y="786130"/>
                    <a:pt x="6350" y="772160"/>
                  </a:cubicBezTo>
                  <a:cubicBezTo>
                    <a:pt x="11430" y="759460"/>
                    <a:pt x="25400" y="756920"/>
                    <a:pt x="36830" y="740410"/>
                  </a:cubicBezTo>
                  <a:cubicBezTo>
                    <a:pt x="60960" y="706120"/>
                    <a:pt x="106680" y="640080"/>
                    <a:pt x="125730" y="561340"/>
                  </a:cubicBezTo>
                  <a:cubicBezTo>
                    <a:pt x="156210" y="433070"/>
                    <a:pt x="101600" y="87630"/>
                    <a:pt x="125730" y="25400"/>
                  </a:cubicBezTo>
                  <a:cubicBezTo>
                    <a:pt x="132080" y="8890"/>
                    <a:pt x="139700" y="0"/>
                    <a:pt x="147320" y="0"/>
                  </a:cubicBezTo>
                  <a:cubicBezTo>
                    <a:pt x="156210" y="0"/>
                    <a:pt x="176530" y="25400"/>
                    <a:pt x="176530" y="25400"/>
                  </a:cubicBezTo>
                </a:path>
              </a:pathLst>
            </a:custGeom>
            <a:solidFill>
              <a:srgbClr val="0571D3"/>
            </a:solidFill>
            <a:ln cap="sq">
              <a:noFill/>
              <a:prstDash val="solid"/>
              <a:miter/>
            </a:ln>
          </p:spPr>
        </p:sp>
      </p:grpSp>
      <p:grpSp>
        <p:nvGrpSpPr>
          <p:cNvPr id="251" name="Group 251"/>
          <p:cNvGrpSpPr/>
          <p:nvPr/>
        </p:nvGrpSpPr>
        <p:grpSpPr>
          <a:xfrm>
            <a:off x="14352270" y="1010602"/>
            <a:ext cx="341947" cy="3969067"/>
            <a:chOff x="0" y="0"/>
            <a:chExt cx="455930" cy="5292090"/>
          </a:xfrm>
        </p:grpSpPr>
        <p:sp>
          <p:nvSpPr>
            <p:cNvPr id="252" name="Freeform 252"/>
            <p:cNvSpPr/>
            <p:nvPr/>
          </p:nvSpPr>
          <p:spPr>
            <a:xfrm>
              <a:off x="40640" y="49530"/>
              <a:ext cx="364490" cy="5191760"/>
            </a:xfrm>
            <a:custGeom>
              <a:avLst/>
              <a:gdLst/>
              <a:ahLst/>
              <a:cxnLst/>
              <a:rect l="l" t="t" r="r" b="b"/>
              <a:pathLst>
                <a:path w="364490" h="5191760">
                  <a:moveTo>
                    <a:pt x="304800" y="26670"/>
                  </a:moveTo>
                  <a:cubicBezTo>
                    <a:pt x="311150" y="1765300"/>
                    <a:pt x="327660" y="1842770"/>
                    <a:pt x="332740" y="2033270"/>
                  </a:cubicBezTo>
                  <a:cubicBezTo>
                    <a:pt x="342900" y="2329180"/>
                    <a:pt x="314960" y="2974340"/>
                    <a:pt x="335280" y="3164840"/>
                  </a:cubicBezTo>
                  <a:cubicBezTo>
                    <a:pt x="342900" y="3229610"/>
                    <a:pt x="364490" y="3239770"/>
                    <a:pt x="363220" y="3294380"/>
                  </a:cubicBezTo>
                  <a:cubicBezTo>
                    <a:pt x="361950" y="3394710"/>
                    <a:pt x="278130" y="3582670"/>
                    <a:pt x="259080" y="3712210"/>
                  </a:cubicBezTo>
                  <a:cubicBezTo>
                    <a:pt x="242570" y="3820160"/>
                    <a:pt x="260350" y="3915410"/>
                    <a:pt x="243840" y="4015740"/>
                  </a:cubicBezTo>
                  <a:cubicBezTo>
                    <a:pt x="228600" y="4116070"/>
                    <a:pt x="180340" y="4235450"/>
                    <a:pt x="166370" y="4312920"/>
                  </a:cubicBezTo>
                  <a:cubicBezTo>
                    <a:pt x="157480" y="4361180"/>
                    <a:pt x="162560" y="4398010"/>
                    <a:pt x="153670" y="4431030"/>
                  </a:cubicBezTo>
                  <a:cubicBezTo>
                    <a:pt x="146050" y="4455160"/>
                    <a:pt x="129540" y="4462780"/>
                    <a:pt x="123190" y="4490720"/>
                  </a:cubicBezTo>
                  <a:cubicBezTo>
                    <a:pt x="109220" y="4549140"/>
                    <a:pt x="133350" y="4711700"/>
                    <a:pt x="119380" y="4768850"/>
                  </a:cubicBezTo>
                  <a:cubicBezTo>
                    <a:pt x="113030" y="4796790"/>
                    <a:pt x="97790" y="4804410"/>
                    <a:pt x="92710" y="4827270"/>
                  </a:cubicBezTo>
                  <a:cubicBezTo>
                    <a:pt x="83820" y="4857750"/>
                    <a:pt x="96520" y="4917440"/>
                    <a:pt x="86360" y="4940300"/>
                  </a:cubicBezTo>
                  <a:cubicBezTo>
                    <a:pt x="80010" y="4953000"/>
                    <a:pt x="67310" y="4950460"/>
                    <a:pt x="62230" y="4963160"/>
                  </a:cubicBezTo>
                  <a:cubicBezTo>
                    <a:pt x="46990" y="4997450"/>
                    <a:pt x="74930" y="5142230"/>
                    <a:pt x="58420" y="5172710"/>
                  </a:cubicBezTo>
                  <a:cubicBezTo>
                    <a:pt x="53340" y="5184140"/>
                    <a:pt x="41910" y="5191760"/>
                    <a:pt x="33020" y="5190490"/>
                  </a:cubicBezTo>
                  <a:cubicBezTo>
                    <a:pt x="25400" y="5189220"/>
                    <a:pt x="8890" y="5170170"/>
                    <a:pt x="10160" y="5162550"/>
                  </a:cubicBezTo>
                  <a:cubicBezTo>
                    <a:pt x="10160" y="5153660"/>
                    <a:pt x="30480" y="5138420"/>
                    <a:pt x="39370" y="5139690"/>
                  </a:cubicBezTo>
                  <a:cubicBezTo>
                    <a:pt x="46990" y="5140960"/>
                    <a:pt x="60960" y="5161280"/>
                    <a:pt x="59690" y="5170170"/>
                  </a:cubicBezTo>
                  <a:cubicBezTo>
                    <a:pt x="58420" y="5177790"/>
                    <a:pt x="44450" y="5189220"/>
                    <a:pt x="36830" y="5190490"/>
                  </a:cubicBezTo>
                  <a:cubicBezTo>
                    <a:pt x="27940" y="5190490"/>
                    <a:pt x="16510" y="5184140"/>
                    <a:pt x="11430" y="5172710"/>
                  </a:cubicBezTo>
                  <a:cubicBezTo>
                    <a:pt x="0" y="5152390"/>
                    <a:pt x="10160" y="5093970"/>
                    <a:pt x="10160" y="5057140"/>
                  </a:cubicBezTo>
                  <a:cubicBezTo>
                    <a:pt x="8890" y="5025390"/>
                    <a:pt x="3810" y="4993640"/>
                    <a:pt x="10160" y="4966970"/>
                  </a:cubicBezTo>
                  <a:cubicBezTo>
                    <a:pt x="15240" y="4944110"/>
                    <a:pt x="34290" y="4927600"/>
                    <a:pt x="40640" y="4903470"/>
                  </a:cubicBezTo>
                  <a:cubicBezTo>
                    <a:pt x="48260" y="4874260"/>
                    <a:pt x="38100" y="4828540"/>
                    <a:pt x="46990" y="4801870"/>
                  </a:cubicBezTo>
                  <a:cubicBezTo>
                    <a:pt x="52070" y="4784090"/>
                    <a:pt x="66040" y="4781550"/>
                    <a:pt x="72390" y="4759960"/>
                  </a:cubicBezTo>
                  <a:cubicBezTo>
                    <a:pt x="87630" y="4706620"/>
                    <a:pt x="62230" y="4518660"/>
                    <a:pt x="77470" y="4465320"/>
                  </a:cubicBezTo>
                  <a:cubicBezTo>
                    <a:pt x="85090" y="4442460"/>
                    <a:pt x="99060" y="4439920"/>
                    <a:pt x="105410" y="4419600"/>
                  </a:cubicBezTo>
                  <a:cubicBezTo>
                    <a:pt x="115570" y="4389120"/>
                    <a:pt x="109220" y="4343400"/>
                    <a:pt x="119380" y="4292600"/>
                  </a:cubicBezTo>
                  <a:cubicBezTo>
                    <a:pt x="133350" y="4217670"/>
                    <a:pt x="177800" y="4110990"/>
                    <a:pt x="194310" y="4014470"/>
                  </a:cubicBezTo>
                  <a:cubicBezTo>
                    <a:pt x="209550" y="3912870"/>
                    <a:pt x="194310" y="3808730"/>
                    <a:pt x="210820" y="3696970"/>
                  </a:cubicBezTo>
                  <a:cubicBezTo>
                    <a:pt x="229870" y="3571240"/>
                    <a:pt x="311150" y="3394710"/>
                    <a:pt x="313690" y="3296920"/>
                  </a:cubicBezTo>
                  <a:cubicBezTo>
                    <a:pt x="313690" y="3241040"/>
                    <a:pt x="292100" y="3230880"/>
                    <a:pt x="284480" y="3166110"/>
                  </a:cubicBezTo>
                  <a:cubicBezTo>
                    <a:pt x="264160" y="2974340"/>
                    <a:pt x="292100" y="2330450"/>
                    <a:pt x="281940" y="2034540"/>
                  </a:cubicBezTo>
                  <a:cubicBezTo>
                    <a:pt x="276860" y="1844040"/>
                    <a:pt x="260350" y="1765300"/>
                    <a:pt x="254000" y="1563370"/>
                  </a:cubicBezTo>
                  <a:cubicBezTo>
                    <a:pt x="243840" y="1197610"/>
                    <a:pt x="210820" y="142240"/>
                    <a:pt x="254000" y="26670"/>
                  </a:cubicBezTo>
                  <a:cubicBezTo>
                    <a:pt x="260350" y="8890"/>
                    <a:pt x="267970" y="1270"/>
                    <a:pt x="276860" y="1270"/>
                  </a:cubicBezTo>
                  <a:cubicBezTo>
                    <a:pt x="285750" y="0"/>
                    <a:pt x="304800" y="26670"/>
                    <a:pt x="304800" y="26670"/>
                  </a:cubicBezTo>
                </a:path>
              </a:pathLst>
            </a:custGeom>
            <a:solidFill>
              <a:srgbClr val="0571D3"/>
            </a:solidFill>
            <a:ln cap="sq">
              <a:noFill/>
              <a:prstDash val="solid"/>
              <a:miter/>
            </a:ln>
          </p:spPr>
        </p:sp>
      </p:grpSp>
      <p:grpSp>
        <p:nvGrpSpPr>
          <p:cNvPr id="253" name="Group 253"/>
          <p:cNvGrpSpPr/>
          <p:nvPr/>
        </p:nvGrpSpPr>
        <p:grpSpPr>
          <a:xfrm>
            <a:off x="11966257" y="3831908"/>
            <a:ext cx="1421130" cy="481965"/>
            <a:chOff x="0" y="0"/>
            <a:chExt cx="1894840" cy="642620"/>
          </a:xfrm>
        </p:grpSpPr>
        <p:sp>
          <p:nvSpPr>
            <p:cNvPr id="254" name="Freeform 254"/>
            <p:cNvSpPr/>
            <p:nvPr/>
          </p:nvSpPr>
          <p:spPr>
            <a:xfrm>
              <a:off x="49530" y="50800"/>
              <a:ext cx="1797050" cy="543560"/>
            </a:xfrm>
            <a:custGeom>
              <a:avLst/>
              <a:gdLst/>
              <a:ahLst/>
              <a:cxnLst/>
              <a:rect l="l" t="t" r="r" b="b"/>
              <a:pathLst>
                <a:path w="1797050" h="543560">
                  <a:moveTo>
                    <a:pt x="26670" y="0"/>
                  </a:moveTo>
                  <a:cubicBezTo>
                    <a:pt x="474980" y="8890"/>
                    <a:pt x="499110" y="31750"/>
                    <a:pt x="551180" y="45720"/>
                  </a:cubicBezTo>
                  <a:cubicBezTo>
                    <a:pt x="622300" y="63500"/>
                    <a:pt x="722630" y="68580"/>
                    <a:pt x="806450" y="88900"/>
                  </a:cubicBezTo>
                  <a:cubicBezTo>
                    <a:pt x="892810" y="110490"/>
                    <a:pt x="980440" y="153670"/>
                    <a:pt x="1062990" y="168910"/>
                  </a:cubicBezTo>
                  <a:cubicBezTo>
                    <a:pt x="1137920" y="182880"/>
                    <a:pt x="1223010" y="172720"/>
                    <a:pt x="1282700" y="182880"/>
                  </a:cubicBezTo>
                  <a:cubicBezTo>
                    <a:pt x="1323340" y="190500"/>
                    <a:pt x="1343660" y="196850"/>
                    <a:pt x="1384300" y="212090"/>
                  </a:cubicBezTo>
                  <a:cubicBezTo>
                    <a:pt x="1452880" y="237490"/>
                    <a:pt x="1595120" y="297180"/>
                    <a:pt x="1644650" y="336550"/>
                  </a:cubicBezTo>
                  <a:cubicBezTo>
                    <a:pt x="1672590" y="358140"/>
                    <a:pt x="1682750" y="375920"/>
                    <a:pt x="1695450" y="398780"/>
                  </a:cubicBezTo>
                  <a:cubicBezTo>
                    <a:pt x="1709420" y="424180"/>
                    <a:pt x="1704340" y="468630"/>
                    <a:pt x="1722120" y="485140"/>
                  </a:cubicBezTo>
                  <a:cubicBezTo>
                    <a:pt x="1738630" y="500380"/>
                    <a:pt x="1781810" y="490220"/>
                    <a:pt x="1790700" y="500380"/>
                  </a:cubicBezTo>
                  <a:cubicBezTo>
                    <a:pt x="1795780" y="506730"/>
                    <a:pt x="1797050" y="518160"/>
                    <a:pt x="1793240" y="524510"/>
                  </a:cubicBezTo>
                  <a:cubicBezTo>
                    <a:pt x="1789430" y="532130"/>
                    <a:pt x="1775460" y="539750"/>
                    <a:pt x="1766570" y="539750"/>
                  </a:cubicBezTo>
                  <a:cubicBezTo>
                    <a:pt x="1760220" y="539750"/>
                    <a:pt x="1750060" y="533400"/>
                    <a:pt x="1747520" y="527050"/>
                  </a:cubicBezTo>
                  <a:cubicBezTo>
                    <a:pt x="1743710" y="520700"/>
                    <a:pt x="1743710" y="509270"/>
                    <a:pt x="1747520" y="502920"/>
                  </a:cubicBezTo>
                  <a:cubicBezTo>
                    <a:pt x="1751330" y="496570"/>
                    <a:pt x="1760220" y="490220"/>
                    <a:pt x="1767840" y="488950"/>
                  </a:cubicBezTo>
                  <a:cubicBezTo>
                    <a:pt x="1774190" y="488950"/>
                    <a:pt x="1784350" y="492760"/>
                    <a:pt x="1789430" y="499110"/>
                  </a:cubicBezTo>
                  <a:cubicBezTo>
                    <a:pt x="1793240" y="504190"/>
                    <a:pt x="1797050" y="515620"/>
                    <a:pt x="1794510" y="521970"/>
                  </a:cubicBezTo>
                  <a:cubicBezTo>
                    <a:pt x="1791970" y="529590"/>
                    <a:pt x="1780540" y="537210"/>
                    <a:pt x="1769110" y="539750"/>
                  </a:cubicBezTo>
                  <a:cubicBezTo>
                    <a:pt x="1755140" y="543560"/>
                    <a:pt x="1731010" y="539750"/>
                    <a:pt x="1713230" y="530860"/>
                  </a:cubicBezTo>
                  <a:cubicBezTo>
                    <a:pt x="1694180" y="521970"/>
                    <a:pt x="1673860" y="501650"/>
                    <a:pt x="1658620" y="480060"/>
                  </a:cubicBezTo>
                  <a:cubicBezTo>
                    <a:pt x="1640840" y="452120"/>
                    <a:pt x="1647190" y="406400"/>
                    <a:pt x="1619250" y="375920"/>
                  </a:cubicBezTo>
                  <a:cubicBezTo>
                    <a:pt x="1574800" y="328930"/>
                    <a:pt x="1440180" y="285750"/>
                    <a:pt x="1376680" y="261620"/>
                  </a:cubicBezTo>
                  <a:cubicBezTo>
                    <a:pt x="1338580" y="247650"/>
                    <a:pt x="1320800" y="241300"/>
                    <a:pt x="1281430" y="233680"/>
                  </a:cubicBezTo>
                  <a:cubicBezTo>
                    <a:pt x="1221740" y="223520"/>
                    <a:pt x="1113790" y="231140"/>
                    <a:pt x="1045210" y="217170"/>
                  </a:cubicBezTo>
                  <a:cubicBezTo>
                    <a:pt x="990600" y="205740"/>
                    <a:pt x="960120" y="182880"/>
                    <a:pt x="899160" y="166370"/>
                  </a:cubicBezTo>
                  <a:cubicBezTo>
                    <a:pt x="805180" y="140970"/>
                    <a:pt x="615950" y="115570"/>
                    <a:pt x="529590" y="91440"/>
                  </a:cubicBezTo>
                  <a:cubicBezTo>
                    <a:pt x="480060" y="77470"/>
                    <a:pt x="466090" y="59690"/>
                    <a:pt x="416560" y="50800"/>
                  </a:cubicBezTo>
                  <a:cubicBezTo>
                    <a:pt x="325120" y="35560"/>
                    <a:pt x="67310" y="74930"/>
                    <a:pt x="20320" y="49530"/>
                  </a:cubicBezTo>
                  <a:cubicBezTo>
                    <a:pt x="6350" y="43180"/>
                    <a:pt x="0" y="30480"/>
                    <a:pt x="1270" y="22860"/>
                  </a:cubicBezTo>
                  <a:cubicBezTo>
                    <a:pt x="2540" y="13970"/>
                    <a:pt x="26670" y="0"/>
                    <a:pt x="26670" y="0"/>
                  </a:cubicBezTo>
                </a:path>
              </a:pathLst>
            </a:custGeom>
            <a:solidFill>
              <a:srgbClr val="0571D3"/>
            </a:solidFill>
            <a:ln cap="sq">
              <a:noFill/>
              <a:prstDash val="solid"/>
              <a:miter/>
            </a:ln>
          </p:spPr>
        </p:sp>
      </p:grpSp>
      <p:grpSp>
        <p:nvGrpSpPr>
          <p:cNvPr id="255" name="Group 255"/>
          <p:cNvGrpSpPr/>
          <p:nvPr/>
        </p:nvGrpSpPr>
        <p:grpSpPr>
          <a:xfrm>
            <a:off x="12588240" y="3285172"/>
            <a:ext cx="822960" cy="1004888"/>
            <a:chOff x="0" y="0"/>
            <a:chExt cx="1097280" cy="1339850"/>
          </a:xfrm>
        </p:grpSpPr>
        <p:sp>
          <p:nvSpPr>
            <p:cNvPr id="256" name="Freeform 256"/>
            <p:cNvSpPr/>
            <p:nvPr/>
          </p:nvSpPr>
          <p:spPr>
            <a:xfrm>
              <a:off x="46990" y="45720"/>
              <a:ext cx="999490" cy="1244600"/>
            </a:xfrm>
            <a:custGeom>
              <a:avLst/>
              <a:gdLst/>
              <a:ahLst/>
              <a:cxnLst/>
              <a:rect l="l" t="t" r="r" b="b"/>
              <a:pathLst>
                <a:path w="999490" h="1244600">
                  <a:moveTo>
                    <a:pt x="43180" y="7620"/>
                  </a:moveTo>
                  <a:cubicBezTo>
                    <a:pt x="208280" y="184150"/>
                    <a:pt x="220980" y="196850"/>
                    <a:pt x="232410" y="217170"/>
                  </a:cubicBezTo>
                  <a:cubicBezTo>
                    <a:pt x="241300" y="237490"/>
                    <a:pt x="236220" y="256540"/>
                    <a:pt x="251460" y="280670"/>
                  </a:cubicBezTo>
                  <a:cubicBezTo>
                    <a:pt x="279400" y="327660"/>
                    <a:pt x="394970" y="414020"/>
                    <a:pt x="433070" y="458470"/>
                  </a:cubicBezTo>
                  <a:cubicBezTo>
                    <a:pt x="453390" y="482600"/>
                    <a:pt x="458470" y="505460"/>
                    <a:pt x="473710" y="518160"/>
                  </a:cubicBezTo>
                  <a:cubicBezTo>
                    <a:pt x="487680" y="528320"/>
                    <a:pt x="502920" y="524510"/>
                    <a:pt x="518160" y="535940"/>
                  </a:cubicBezTo>
                  <a:cubicBezTo>
                    <a:pt x="543560" y="552450"/>
                    <a:pt x="570230" y="582930"/>
                    <a:pt x="599440" y="623570"/>
                  </a:cubicBezTo>
                  <a:cubicBezTo>
                    <a:pt x="650240" y="690880"/>
                    <a:pt x="716280" y="862330"/>
                    <a:pt x="769620" y="918210"/>
                  </a:cubicBezTo>
                  <a:cubicBezTo>
                    <a:pt x="798830" y="947420"/>
                    <a:pt x="835660" y="947420"/>
                    <a:pt x="853440" y="970280"/>
                  </a:cubicBezTo>
                  <a:cubicBezTo>
                    <a:pt x="869950" y="991870"/>
                    <a:pt x="861060" y="1031240"/>
                    <a:pt x="876300" y="1051560"/>
                  </a:cubicBezTo>
                  <a:cubicBezTo>
                    <a:pt x="891540" y="1070610"/>
                    <a:pt x="925830" y="1070610"/>
                    <a:pt x="941070" y="1089660"/>
                  </a:cubicBezTo>
                  <a:cubicBezTo>
                    <a:pt x="957580" y="1109980"/>
                    <a:pt x="957580" y="1151890"/>
                    <a:pt x="967740" y="1174750"/>
                  </a:cubicBezTo>
                  <a:cubicBezTo>
                    <a:pt x="976630" y="1192530"/>
                    <a:pt x="999490" y="1205230"/>
                    <a:pt x="999490" y="1217930"/>
                  </a:cubicBezTo>
                  <a:cubicBezTo>
                    <a:pt x="998220" y="1228090"/>
                    <a:pt x="988060" y="1239520"/>
                    <a:pt x="980440" y="1243330"/>
                  </a:cubicBezTo>
                  <a:cubicBezTo>
                    <a:pt x="974090" y="1244600"/>
                    <a:pt x="961390" y="1243330"/>
                    <a:pt x="957580" y="1238250"/>
                  </a:cubicBezTo>
                  <a:cubicBezTo>
                    <a:pt x="951230" y="1230630"/>
                    <a:pt x="949960" y="1206500"/>
                    <a:pt x="955040" y="1201420"/>
                  </a:cubicBezTo>
                  <a:cubicBezTo>
                    <a:pt x="961390" y="1195070"/>
                    <a:pt x="986790" y="1195070"/>
                    <a:pt x="991870" y="1201420"/>
                  </a:cubicBezTo>
                  <a:cubicBezTo>
                    <a:pt x="998220" y="1206500"/>
                    <a:pt x="996950" y="1231900"/>
                    <a:pt x="990600" y="1238250"/>
                  </a:cubicBezTo>
                  <a:cubicBezTo>
                    <a:pt x="982980" y="1243330"/>
                    <a:pt x="963930" y="1242060"/>
                    <a:pt x="953770" y="1233170"/>
                  </a:cubicBezTo>
                  <a:cubicBezTo>
                    <a:pt x="933450" y="1219200"/>
                    <a:pt x="927100" y="1153160"/>
                    <a:pt x="905510" y="1126490"/>
                  </a:cubicBezTo>
                  <a:cubicBezTo>
                    <a:pt x="889000" y="1104900"/>
                    <a:pt x="857250" y="1099820"/>
                    <a:pt x="842010" y="1079500"/>
                  </a:cubicBezTo>
                  <a:cubicBezTo>
                    <a:pt x="828040" y="1059180"/>
                    <a:pt x="833120" y="1028700"/>
                    <a:pt x="817880" y="1007110"/>
                  </a:cubicBezTo>
                  <a:cubicBezTo>
                    <a:pt x="798830" y="981710"/>
                    <a:pt x="756920" y="976630"/>
                    <a:pt x="726440" y="943610"/>
                  </a:cubicBezTo>
                  <a:cubicBezTo>
                    <a:pt x="673100" y="885190"/>
                    <a:pt x="607060" y="721360"/>
                    <a:pt x="562610" y="657860"/>
                  </a:cubicBezTo>
                  <a:cubicBezTo>
                    <a:pt x="537210" y="622300"/>
                    <a:pt x="519430" y="599440"/>
                    <a:pt x="495300" y="580390"/>
                  </a:cubicBezTo>
                  <a:cubicBezTo>
                    <a:pt x="476250" y="565150"/>
                    <a:pt x="459740" y="567690"/>
                    <a:pt x="435610" y="548640"/>
                  </a:cubicBezTo>
                  <a:cubicBezTo>
                    <a:pt x="379730" y="506730"/>
                    <a:pt x="233680" y="351790"/>
                    <a:pt x="204470" y="297180"/>
                  </a:cubicBezTo>
                  <a:cubicBezTo>
                    <a:pt x="191770" y="275590"/>
                    <a:pt x="198120" y="262890"/>
                    <a:pt x="190500" y="246380"/>
                  </a:cubicBezTo>
                  <a:cubicBezTo>
                    <a:pt x="182880" y="229870"/>
                    <a:pt x="172720" y="219710"/>
                    <a:pt x="157480" y="200660"/>
                  </a:cubicBezTo>
                  <a:cubicBezTo>
                    <a:pt x="125730" y="161290"/>
                    <a:pt x="13970" y="73660"/>
                    <a:pt x="3810" y="38100"/>
                  </a:cubicBezTo>
                  <a:cubicBezTo>
                    <a:pt x="0" y="24130"/>
                    <a:pt x="2540" y="10160"/>
                    <a:pt x="10160" y="5080"/>
                  </a:cubicBezTo>
                  <a:cubicBezTo>
                    <a:pt x="16510" y="0"/>
                    <a:pt x="43180" y="7620"/>
                    <a:pt x="43180" y="7620"/>
                  </a:cubicBezTo>
                </a:path>
              </a:pathLst>
            </a:custGeom>
            <a:solidFill>
              <a:srgbClr val="0571D3"/>
            </a:solidFill>
            <a:ln cap="sq">
              <a:noFill/>
              <a:prstDash val="solid"/>
              <a:miter/>
            </a:ln>
          </p:spPr>
        </p:sp>
      </p:grpSp>
      <p:grpSp>
        <p:nvGrpSpPr>
          <p:cNvPr id="257" name="Group 257"/>
          <p:cNvGrpSpPr/>
          <p:nvPr/>
        </p:nvGrpSpPr>
        <p:grpSpPr>
          <a:xfrm>
            <a:off x="12471082" y="5162550"/>
            <a:ext cx="1262062" cy="229553"/>
            <a:chOff x="0" y="0"/>
            <a:chExt cx="1682750" cy="306070"/>
          </a:xfrm>
        </p:grpSpPr>
        <p:sp>
          <p:nvSpPr>
            <p:cNvPr id="258" name="Freeform 258"/>
            <p:cNvSpPr/>
            <p:nvPr/>
          </p:nvSpPr>
          <p:spPr>
            <a:xfrm>
              <a:off x="49530" y="49530"/>
              <a:ext cx="1587500" cy="251460"/>
            </a:xfrm>
            <a:custGeom>
              <a:avLst/>
              <a:gdLst/>
              <a:ahLst/>
              <a:cxnLst/>
              <a:rect l="l" t="t" r="r" b="b"/>
              <a:pathLst>
                <a:path w="1587500" h="251460">
                  <a:moveTo>
                    <a:pt x="26670" y="153670"/>
                  </a:moveTo>
                  <a:cubicBezTo>
                    <a:pt x="1347470" y="147320"/>
                    <a:pt x="1353820" y="130810"/>
                    <a:pt x="1381760" y="125730"/>
                  </a:cubicBezTo>
                  <a:cubicBezTo>
                    <a:pt x="1409700" y="120650"/>
                    <a:pt x="1447800" y="129540"/>
                    <a:pt x="1474470" y="123190"/>
                  </a:cubicBezTo>
                  <a:cubicBezTo>
                    <a:pt x="1494790" y="119380"/>
                    <a:pt x="1517650" y="116840"/>
                    <a:pt x="1527810" y="101600"/>
                  </a:cubicBezTo>
                  <a:cubicBezTo>
                    <a:pt x="1541780" y="83820"/>
                    <a:pt x="1524000" y="25400"/>
                    <a:pt x="1535430" y="11430"/>
                  </a:cubicBezTo>
                  <a:cubicBezTo>
                    <a:pt x="1541780" y="2540"/>
                    <a:pt x="1557020" y="0"/>
                    <a:pt x="1564640" y="2540"/>
                  </a:cubicBezTo>
                  <a:cubicBezTo>
                    <a:pt x="1572260" y="6350"/>
                    <a:pt x="1581150" y="21590"/>
                    <a:pt x="1581150" y="29210"/>
                  </a:cubicBezTo>
                  <a:cubicBezTo>
                    <a:pt x="1581150" y="36830"/>
                    <a:pt x="1573530" y="45720"/>
                    <a:pt x="1567180" y="49530"/>
                  </a:cubicBezTo>
                  <a:cubicBezTo>
                    <a:pt x="1559560" y="52070"/>
                    <a:pt x="1543050" y="49530"/>
                    <a:pt x="1536700" y="44450"/>
                  </a:cubicBezTo>
                  <a:cubicBezTo>
                    <a:pt x="1531620" y="38100"/>
                    <a:pt x="1530350" y="20320"/>
                    <a:pt x="1534160" y="13970"/>
                  </a:cubicBezTo>
                  <a:cubicBezTo>
                    <a:pt x="1536700" y="7620"/>
                    <a:pt x="1546860" y="0"/>
                    <a:pt x="1554480" y="1270"/>
                  </a:cubicBezTo>
                  <a:cubicBezTo>
                    <a:pt x="1563370" y="2540"/>
                    <a:pt x="1576070" y="13970"/>
                    <a:pt x="1581150" y="26670"/>
                  </a:cubicBezTo>
                  <a:cubicBezTo>
                    <a:pt x="1587500" y="45720"/>
                    <a:pt x="1579880" y="92710"/>
                    <a:pt x="1572260" y="111760"/>
                  </a:cubicBezTo>
                  <a:cubicBezTo>
                    <a:pt x="1568450" y="123190"/>
                    <a:pt x="1564640" y="128270"/>
                    <a:pt x="1554480" y="137160"/>
                  </a:cubicBezTo>
                  <a:cubicBezTo>
                    <a:pt x="1537970" y="149860"/>
                    <a:pt x="1502410" y="167640"/>
                    <a:pt x="1474470" y="173990"/>
                  </a:cubicBezTo>
                  <a:cubicBezTo>
                    <a:pt x="1446530" y="180340"/>
                    <a:pt x="1416050" y="171450"/>
                    <a:pt x="1388110" y="176530"/>
                  </a:cubicBezTo>
                  <a:cubicBezTo>
                    <a:pt x="1360170" y="181610"/>
                    <a:pt x="1351280" y="196850"/>
                    <a:pt x="1308100" y="204470"/>
                  </a:cubicBezTo>
                  <a:cubicBezTo>
                    <a:pt x="1137920" y="233680"/>
                    <a:pt x="130810" y="251460"/>
                    <a:pt x="26670" y="204470"/>
                  </a:cubicBezTo>
                  <a:cubicBezTo>
                    <a:pt x="7620" y="196850"/>
                    <a:pt x="0" y="185420"/>
                    <a:pt x="1270" y="176530"/>
                  </a:cubicBezTo>
                  <a:cubicBezTo>
                    <a:pt x="1270" y="168910"/>
                    <a:pt x="26670" y="153670"/>
                    <a:pt x="26670" y="153670"/>
                  </a:cubicBezTo>
                </a:path>
              </a:pathLst>
            </a:custGeom>
            <a:solidFill>
              <a:srgbClr val="0571D3"/>
            </a:solidFill>
            <a:ln cap="sq">
              <a:noFill/>
              <a:prstDash val="solid"/>
              <a:miter/>
            </a:ln>
          </p:spPr>
        </p:sp>
      </p:grpSp>
      <p:grpSp>
        <p:nvGrpSpPr>
          <p:cNvPr id="259" name="Group 259"/>
          <p:cNvGrpSpPr/>
          <p:nvPr/>
        </p:nvGrpSpPr>
        <p:grpSpPr>
          <a:xfrm>
            <a:off x="13640752" y="4947285"/>
            <a:ext cx="802957" cy="366712"/>
            <a:chOff x="0" y="0"/>
            <a:chExt cx="1070610" cy="488950"/>
          </a:xfrm>
        </p:grpSpPr>
        <p:sp>
          <p:nvSpPr>
            <p:cNvPr id="260" name="Freeform 260"/>
            <p:cNvSpPr/>
            <p:nvPr/>
          </p:nvSpPr>
          <p:spPr>
            <a:xfrm>
              <a:off x="49530" y="49530"/>
              <a:ext cx="975360" cy="402590"/>
            </a:xfrm>
            <a:custGeom>
              <a:avLst/>
              <a:gdLst/>
              <a:ahLst/>
              <a:cxnLst/>
              <a:rect l="l" t="t" r="r" b="b"/>
              <a:pathLst>
                <a:path w="975360" h="402590">
                  <a:moveTo>
                    <a:pt x="26670" y="336550"/>
                  </a:moveTo>
                  <a:cubicBezTo>
                    <a:pt x="298450" y="328930"/>
                    <a:pt x="414020" y="304800"/>
                    <a:pt x="495300" y="283210"/>
                  </a:cubicBezTo>
                  <a:cubicBezTo>
                    <a:pt x="558800" y="265430"/>
                    <a:pt x="613410" y="233680"/>
                    <a:pt x="660400" y="223520"/>
                  </a:cubicBezTo>
                  <a:cubicBezTo>
                    <a:pt x="694690" y="217170"/>
                    <a:pt x="727710" y="228600"/>
                    <a:pt x="749300" y="217170"/>
                  </a:cubicBezTo>
                  <a:cubicBezTo>
                    <a:pt x="767080" y="209550"/>
                    <a:pt x="770890" y="187960"/>
                    <a:pt x="788670" y="175260"/>
                  </a:cubicBezTo>
                  <a:cubicBezTo>
                    <a:pt x="812800" y="158750"/>
                    <a:pt x="864870" y="151130"/>
                    <a:pt x="886460" y="132080"/>
                  </a:cubicBezTo>
                  <a:cubicBezTo>
                    <a:pt x="901700" y="118110"/>
                    <a:pt x="906780" y="101600"/>
                    <a:pt x="913130" y="82550"/>
                  </a:cubicBezTo>
                  <a:cubicBezTo>
                    <a:pt x="920750" y="60960"/>
                    <a:pt x="913130" y="21590"/>
                    <a:pt x="924560" y="10160"/>
                  </a:cubicBezTo>
                  <a:cubicBezTo>
                    <a:pt x="932180" y="2540"/>
                    <a:pt x="953770" y="1270"/>
                    <a:pt x="960120" y="6350"/>
                  </a:cubicBezTo>
                  <a:cubicBezTo>
                    <a:pt x="967740" y="11430"/>
                    <a:pt x="970280" y="29210"/>
                    <a:pt x="967740" y="36830"/>
                  </a:cubicBezTo>
                  <a:cubicBezTo>
                    <a:pt x="963930" y="44450"/>
                    <a:pt x="947420" y="52070"/>
                    <a:pt x="939800" y="50800"/>
                  </a:cubicBezTo>
                  <a:cubicBezTo>
                    <a:pt x="933450" y="50800"/>
                    <a:pt x="924560" y="43180"/>
                    <a:pt x="920750" y="36830"/>
                  </a:cubicBezTo>
                  <a:cubicBezTo>
                    <a:pt x="918210" y="30480"/>
                    <a:pt x="918210" y="19050"/>
                    <a:pt x="922020" y="12700"/>
                  </a:cubicBezTo>
                  <a:cubicBezTo>
                    <a:pt x="925830" y="6350"/>
                    <a:pt x="935990" y="0"/>
                    <a:pt x="942340" y="1270"/>
                  </a:cubicBezTo>
                  <a:cubicBezTo>
                    <a:pt x="951230" y="1270"/>
                    <a:pt x="965200" y="13970"/>
                    <a:pt x="969010" y="26670"/>
                  </a:cubicBezTo>
                  <a:cubicBezTo>
                    <a:pt x="975360" y="46990"/>
                    <a:pt x="960120" y="92710"/>
                    <a:pt x="948690" y="118110"/>
                  </a:cubicBezTo>
                  <a:cubicBezTo>
                    <a:pt x="939800" y="138430"/>
                    <a:pt x="930910" y="149860"/>
                    <a:pt x="911860" y="167640"/>
                  </a:cubicBezTo>
                  <a:cubicBezTo>
                    <a:pt x="878840" y="196850"/>
                    <a:pt x="803910" y="250190"/>
                    <a:pt x="758190" y="265430"/>
                  </a:cubicBezTo>
                  <a:cubicBezTo>
                    <a:pt x="727710" y="276860"/>
                    <a:pt x="706120" y="266700"/>
                    <a:pt x="673100" y="273050"/>
                  </a:cubicBezTo>
                  <a:cubicBezTo>
                    <a:pt x="626110" y="283210"/>
                    <a:pt x="567690" y="314960"/>
                    <a:pt x="501650" y="332740"/>
                  </a:cubicBezTo>
                  <a:cubicBezTo>
                    <a:pt x="419100" y="355600"/>
                    <a:pt x="300990" y="379730"/>
                    <a:pt x="214630" y="387350"/>
                  </a:cubicBezTo>
                  <a:cubicBezTo>
                    <a:pt x="143510" y="394970"/>
                    <a:pt x="50800" y="402590"/>
                    <a:pt x="20320" y="387350"/>
                  </a:cubicBezTo>
                  <a:cubicBezTo>
                    <a:pt x="7620" y="381000"/>
                    <a:pt x="0" y="368300"/>
                    <a:pt x="1270" y="359410"/>
                  </a:cubicBezTo>
                  <a:cubicBezTo>
                    <a:pt x="2540" y="351790"/>
                    <a:pt x="26670" y="336550"/>
                    <a:pt x="26670" y="336550"/>
                  </a:cubicBezTo>
                </a:path>
              </a:pathLst>
            </a:custGeom>
            <a:solidFill>
              <a:srgbClr val="0571D3"/>
            </a:solidFill>
            <a:ln cap="sq">
              <a:noFill/>
              <a:prstDash val="solid"/>
              <a:miter/>
            </a:ln>
          </p:spPr>
        </p:sp>
      </p:grpSp>
      <p:grpSp>
        <p:nvGrpSpPr>
          <p:cNvPr id="261" name="Group 261"/>
          <p:cNvGrpSpPr/>
          <p:nvPr/>
        </p:nvGrpSpPr>
        <p:grpSpPr>
          <a:xfrm>
            <a:off x="12864465" y="5979795"/>
            <a:ext cx="1324927" cy="916305"/>
            <a:chOff x="0" y="0"/>
            <a:chExt cx="1766570" cy="1221740"/>
          </a:xfrm>
        </p:grpSpPr>
        <p:sp>
          <p:nvSpPr>
            <p:cNvPr id="262" name="Freeform 262"/>
            <p:cNvSpPr/>
            <p:nvPr/>
          </p:nvSpPr>
          <p:spPr>
            <a:xfrm>
              <a:off x="45720" y="50800"/>
              <a:ext cx="1672590" cy="1122680"/>
            </a:xfrm>
            <a:custGeom>
              <a:avLst/>
              <a:gdLst/>
              <a:ahLst/>
              <a:cxnLst/>
              <a:rect l="l" t="t" r="r" b="b"/>
              <a:pathLst>
                <a:path w="1672590" h="1122680">
                  <a:moveTo>
                    <a:pt x="33020" y="0"/>
                  </a:moveTo>
                  <a:cubicBezTo>
                    <a:pt x="240030" y="102870"/>
                    <a:pt x="415290" y="308610"/>
                    <a:pt x="520700" y="397510"/>
                  </a:cubicBezTo>
                  <a:cubicBezTo>
                    <a:pt x="590550" y="457200"/>
                    <a:pt x="645160" y="494030"/>
                    <a:pt x="706120" y="535940"/>
                  </a:cubicBezTo>
                  <a:cubicBezTo>
                    <a:pt x="762000" y="575310"/>
                    <a:pt x="815340" y="613410"/>
                    <a:pt x="869950" y="642620"/>
                  </a:cubicBezTo>
                  <a:cubicBezTo>
                    <a:pt x="919480" y="669290"/>
                    <a:pt x="967740" y="678180"/>
                    <a:pt x="1017270" y="704850"/>
                  </a:cubicBezTo>
                  <a:cubicBezTo>
                    <a:pt x="1073150" y="734060"/>
                    <a:pt x="1141730" y="775970"/>
                    <a:pt x="1187450" y="817880"/>
                  </a:cubicBezTo>
                  <a:cubicBezTo>
                    <a:pt x="1228090" y="853440"/>
                    <a:pt x="1252220" y="906780"/>
                    <a:pt x="1285240" y="934720"/>
                  </a:cubicBezTo>
                  <a:cubicBezTo>
                    <a:pt x="1309370" y="955040"/>
                    <a:pt x="1329690" y="969010"/>
                    <a:pt x="1358900" y="976630"/>
                  </a:cubicBezTo>
                  <a:cubicBezTo>
                    <a:pt x="1393190" y="986790"/>
                    <a:pt x="1437640" y="966470"/>
                    <a:pt x="1480820" y="977900"/>
                  </a:cubicBezTo>
                  <a:cubicBezTo>
                    <a:pt x="1536700" y="993140"/>
                    <a:pt x="1645920" y="1049020"/>
                    <a:pt x="1664970" y="1076960"/>
                  </a:cubicBezTo>
                  <a:cubicBezTo>
                    <a:pt x="1672590" y="1088390"/>
                    <a:pt x="1672590" y="1101090"/>
                    <a:pt x="1668780" y="1107440"/>
                  </a:cubicBezTo>
                  <a:cubicBezTo>
                    <a:pt x="1663700" y="1115060"/>
                    <a:pt x="1647190" y="1122680"/>
                    <a:pt x="1639570" y="1120140"/>
                  </a:cubicBezTo>
                  <a:cubicBezTo>
                    <a:pt x="1631950" y="1116330"/>
                    <a:pt x="1620520" y="1096010"/>
                    <a:pt x="1621790" y="1087120"/>
                  </a:cubicBezTo>
                  <a:cubicBezTo>
                    <a:pt x="1623060" y="1080770"/>
                    <a:pt x="1633220" y="1073150"/>
                    <a:pt x="1639570" y="1070610"/>
                  </a:cubicBezTo>
                  <a:cubicBezTo>
                    <a:pt x="1645920" y="1069340"/>
                    <a:pt x="1657350" y="1070610"/>
                    <a:pt x="1662430" y="1075690"/>
                  </a:cubicBezTo>
                  <a:cubicBezTo>
                    <a:pt x="1668780" y="1080770"/>
                    <a:pt x="1672590" y="1098550"/>
                    <a:pt x="1670050" y="1106170"/>
                  </a:cubicBezTo>
                  <a:cubicBezTo>
                    <a:pt x="1666240" y="1112520"/>
                    <a:pt x="1653540" y="1118870"/>
                    <a:pt x="1642110" y="1120140"/>
                  </a:cubicBezTo>
                  <a:cubicBezTo>
                    <a:pt x="1626870" y="1121410"/>
                    <a:pt x="1606550" y="1111250"/>
                    <a:pt x="1584960" y="1099820"/>
                  </a:cubicBezTo>
                  <a:cubicBezTo>
                    <a:pt x="1554480" y="1084580"/>
                    <a:pt x="1518920" y="1041400"/>
                    <a:pt x="1480820" y="1028700"/>
                  </a:cubicBezTo>
                  <a:cubicBezTo>
                    <a:pt x="1441450" y="1017270"/>
                    <a:pt x="1393190" y="1038860"/>
                    <a:pt x="1353820" y="1027430"/>
                  </a:cubicBezTo>
                  <a:cubicBezTo>
                    <a:pt x="1314450" y="1016000"/>
                    <a:pt x="1278890" y="990600"/>
                    <a:pt x="1244600" y="962660"/>
                  </a:cubicBezTo>
                  <a:cubicBezTo>
                    <a:pt x="1205230" y="930910"/>
                    <a:pt x="1174750" y="876300"/>
                    <a:pt x="1132840" y="840740"/>
                  </a:cubicBezTo>
                  <a:cubicBezTo>
                    <a:pt x="1090930" y="803910"/>
                    <a:pt x="1046480" y="778510"/>
                    <a:pt x="993140" y="749300"/>
                  </a:cubicBezTo>
                  <a:cubicBezTo>
                    <a:pt x="928370" y="712470"/>
                    <a:pt x="838200" y="681990"/>
                    <a:pt x="768350" y="641350"/>
                  </a:cubicBezTo>
                  <a:cubicBezTo>
                    <a:pt x="702310" y="601980"/>
                    <a:pt x="650240" y="562610"/>
                    <a:pt x="581660" y="510540"/>
                  </a:cubicBezTo>
                  <a:cubicBezTo>
                    <a:pt x="492760" y="440690"/>
                    <a:pt x="363220" y="331470"/>
                    <a:pt x="280670" y="252730"/>
                  </a:cubicBezTo>
                  <a:cubicBezTo>
                    <a:pt x="218440" y="194310"/>
                    <a:pt x="176530" y="125730"/>
                    <a:pt x="124460" y="90170"/>
                  </a:cubicBezTo>
                  <a:cubicBezTo>
                    <a:pt x="86360" y="63500"/>
                    <a:pt x="21590" y="62230"/>
                    <a:pt x="7620" y="41910"/>
                  </a:cubicBezTo>
                  <a:cubicBezTo>
                    <a:pt x="0" y="31750"/>
                    <a:pt x="1270" y="15240"/>
                    <a:pt x="5080" y="8890"/>
                  </a:cubicBezTo>
                  <a:cubicBezTo>
                    <a:pt x="10160" y="2540"/>
                    <a:pt x="33020" y="0"/>
                    <a:pt x="33020" y="0"/>
                  </a:cubicBezTo>
                </a:path>
              </a:pathLst>
            </a:custGeom>
            <a:solidFill>
              <a:srgbClr val="0571D3"/>
            </a:solidFill>
            <a:ln cap="sq">
              <a:noFill/>
              <a:prstDash val="solid"/>
              <a:miter/>
            </a:ln>
          </p:spPr>
        </p:sp>
      </p:grpSp>
      <p:grpSp>
        <p:nvGrpSpPr>
          <p:cNvPr id="263" name="Group 263"/>
          <p:cNvGrpSpPr/>
          <p:nvPr/>
        </p:nvGrpSpPr>
        <p:grpSpPr>
          <a:xfrm>
            <a:off x="14191298" y="6919912"/>
            <a:ext cx="206692" cy="457200"/>
            <a:chOff x="0" y="0"/>
            <a:chExt cx="275590" cy="609600"/>
          </a:xfrm>
        </p:grpSpPr>
        <p:sp>
          <p:nvSpPr>
            <p:cNvPr id="264" name="Freeform 264"/>
            <p:cNvSpPr/>
            <p:nvPr/>
          </p:nvSpPr>
          <p:spPr>
            <a:xfrm>
              <a:off x="36830" y="50800"/>
              <a:ext cx="187960" cy="509270"/>
            </a:xfrm>
            <a:custGeom>
              <a:avLst/>
              <a:gdLst/>
              <a:ahLst/>
              <a:cxnLst/>
              <a:rect l="l" t="t" r="r" b="b"/>
              <a:pathLst>
                <a:path w="187960" h="509270">
                  <a:moveTo>
                    <a:pt x="64770" y="25400"/>
                  </a:moveTo>
                  <a:cubicBezTo>
                    <a:pt x="69850" y="193040"/>
                    <a:pt x="83820" y="213360"/>
                    <a:pt x="88900" y="241300"/>
                  </a:cubicBezTo>
                  <a:cubicBezTo>
                    <a:pt x="93980" y="271780"/>
                    <a:pt x="87630" y="311150"/>
                    <a:pt x="93980" y="339090"/>
                  </a:cubicBezTo>
                  <a:cubicBezTo>
                    <a:pt x="100330" y="363220"/>
                    <a:pt x="110490" y="381000"/>
                    <a:pt x="123190" y="402590"/>
                  </a:cubicBezTo>
                  <a:cubicBezTo>
                    <a:pt x="139700" y="427990"/>
                    <a:pt x="184150" y="463550"/>
                    <a:pt x="186690" y="481330"/>
                  </a:cubicBezTo>
                  <a:cubicBezTo>
                    <a:pt x="187960" y="491490"/>
                    <a:pt x="182880" y="499110"/>
                    <a:pt x="177800" y="504190"/>
                  </a:cubicBezTo>
                  <a:cubicBezTo>
                    <a:pt x="171450" y="508000"/>
                    <a:pt x="153670" y="509270"/>
                    <a:pt x="147320" y="504190"/>
                  </a:cubicBezTo>
                  <a:cubicBezTo>
                    <a:pt x="140970" y="501650"/>
                    <a:pt x="135890" y="490220"/>
                    <a:pt x="135890" y="483870"/>
                  </a:cubicBezTo>
                  <a:cubicBezTo>
                    <a:pt x="135890" y="476250"/>
                    <a:pt x="142240" y="466090"/>
                    <a:pt x="147320" y="462280"/>
                  </a:cubicBezTo>
                  <a:cubicBezTo>
                    <a:pt x="153670" y="458470"/>
                    <a:pt x="165100" y="457200"/>
                    <a:pt x="171450" y="461010"/>
                  </a:cubicBezTo>
                  <a:cubicBezTo>
                    <a:pt x="179070" y="464820"/>
                    <a:pt x="186690" y="478790"/>
                    <a:pt x="186690" y="487680"/>
                  </a:cubicBezTo>
                  <a:cubicBezTo>
                    <a:pt x="186690" y="494030"/>
                    <a:pt x="179070" y="504190"/>
                    <a:pt x="172720" y="506730"/>
                  </a:cubicBezTo>
                  <a:cubicBezTo>
                    <a:pt x="165100" y="509270"/>
                    <a:pt x="153670" y="508000"/>
                    <a:pt x="142240" y="501650"/>
                  </a:cubicBezTo>
                  <a:cubicBezTo>
                    <a:pt x="121920" y="488950"/>
                    <a:pt x="90170" y="438150"/>
                    <a:pt x="72390" y="408940"/>
                  </a:cubicBezTo>
                  <a:cubicBezTo>
                    <a:pt x="59690" y="386080"/>
                    <a:pt x="50800" y="369570"/>
                    <a:pt x="44450" y="342900"/>
                  </a:cubicBezTo>
                  <a:cubicBezTo>
                    <a:pt x="36830" y="311150"/>
                    <a:pt x="43180" y="257810"/>
                    <a:pt x="35560" y="231140"/>
                  </a:cubicBezTo>
                  <a:cubicBezTo>
                    <a:pt x="30480" y="213360"/>
                    <a:pt x="19050" y="209550"/>
                    <a:pt x="13970" y="190500"/>
                  </a:cubicBezTo>
                  <a:cubicBezTo>
                    <a:pt x="5080" y="154940"/>
                    <a:pt x="0" y="54610"/>
                    <a:pt x="13970" y="25400"/>
                  </a:cubicBezTo>
                  <a:cubicBezTo>
                    <a:pt x="20320" y="11430"/>
                    <a:pt x="34290" y="0"/>
                    <a:pt x="41910" y="0"/>
                  </a:cubicBezTo>
                  <a:cubicBezTo>
                    <a:pt x="50800" y="0"/>
                    <a:pt x="64770" y="25400"/>
                    <a:pt x="64770" y="25400"/>
                  </a:cubicBezTo>
                </a:path>
              </a:pathLst>
            </a:custGeom>
            <a:solidFill>
              <a:srgbClr val="0571D3"/>
            </a:solidFill>
            <a:ln cap="sq">
              <a:noFill/>
              <a:prstDash val="solid"/>
              <a:miter/>
            </a:ln>
          </p:spPr>
        </p:sp>
      </p:grpSp>
      <p:grpSp>
        <p:nvGrpSpPr>
          <p:cNvPr id="265" name="Group 265"/>
          <p:cNvGrpSpPr/>
          <p:nvPr/>
        </p:nvGrpSpPr>
        <p:grpSpPr>
          <a:xfrm>
            <a:off x="14259877" y="7286625"/>
            <a:ext cx="252412" cy="1535430"/>
            <a:chOff x="0" y="0"/>
            <a:chExt cx="336550" cy="2047240"/>
          </a:xfrm>
        </p:grpSpPr>
        <p:sp>
          <p:nvSpPr>
            <p:cNvPr id="266" name="Freeform 266"/>
            <p:cNvSpPr/>
            <p:nvPr/>
          </p:nvSpPr>
          <p:spPr>
            <a:xfrm>
              <a:off x="43180" y="50800"/>
              <a:ext cx="242570" cy="1949450"/>
            </a:xfrm>
            <a:custGeom>
              <a:avLst/>
              <a:gdLst/>
              <a:ahLst/>
              <a:cxnLst/>
              <a:rect l="l" t="t" r="r" b="b"/>
              <a:pathLst>
                <a:path w="242570" h="1949450">
                  <a:moveTo>
                    <a:pt x="119380" y="25400"/>
                  </a:moveTo>
                  <a:cubicBezTo>
                    <a:pt x="115570" y="502920"/>
                    <a:pt x="102870" y="680720"/>
                    <a:pt x="90170" y="789940"/>
                  </a:cubicBezTo>
                  <a:cubicBezTo>
                    <a:pt x="82550" y="861060"/>
                    <a:pt x="69850" y="897890"/>
                    <a:pt x="64770" y="962660"/>
                  </a:cubicBezTo>
                  <a:cubicBezTo>
                    <a:pt x="57150" y="1047750"/>
                    <a:pt x="46990" y="1170940"/>
                    <a:pt x="58420" y="1257300"/>
                  </a:cubicBezTo>
                  <a:cubicBezTo>
                    <a:pt x="68580" y="1324610"/>
                    <a:pt x="102870" y="1375410"/>
                    <a:pt x="113030" y="1437640"/>
                  </a:cubicBezTo>
                  <a:cubicBezTo>
                    <a:pt x="123190" y="1499870"/>
                    <a:pt x="105410" y="1597660"/>
                    <a:pt x="119380" y="1630680"/>
                  </a:cubicBezTo>
                  <a:cubicBezTo>
                    <a:pt x="125730" y="1643380"/>
                    <a:pt x="138430" y="1642110"/>
                    <a:pt x="143510" y="1654810"/>
                  </a:cubicBezTo>
                  <a:cubicBezTo>
                    <a:pt x="152400" y="1673860"/>
                    <a:pt x="139700" y="1711960"/>
                    <a:pt x="149860" y="1746250"/>
                  </a:cubicBezTo>
                  <a:cubicBezTo>
                    <a:pt x="163830" y="1795780"/>
                    <a:pt x="241300" y="1884680"/>
                    <a:pt x="241300" y="1917700"/>
                  </a:cubicBezTo>
                  <a:cubicBezTo>
                    <a:pt x="242570" y="1930400"/>
                    <a:pt x="234950" y="1941830"/>
                    <a:pt x="228600" y="1944370"/>
                  </a:cubicBezTo>
                  <a:cubicBezTo>
                    <a:pt x="219710" y="1948180"/>
                    <a:pt x="196850" y="1940560"/>
                    <a:pt x="193040" y="1931670"/>
                  </a:cubicBezTo>
                  <a:cubicBezTo>
                    <a:pt x="190500" y="1924050"/>
                    <a:pt x="200660" y="1902460"/>
                    <a:pt x="208280" y="1898650"/>
                  </a:cubicBezTo>
                  <a:cubicBezTo>
                    <a:pt x="214630" y="1894840"/>
                    <a:pt x="226060" y="1897380"/>
                    <a:pt x="231140" y="1901190"/>
                  </a:cubicBezTo>
                  <a:cubicBezTo>
                    <a:pt x="237490" y="1905000"/>
                    <a:pt x="242570" y="1915160"/>
                    <a:pt x="242570" y="1922780"/>
                  </a:cubicBezTo>
                  <a:cubicBezTo>
                    <a:pt x="242570" y="1929130"/>
                    <a:pt x="236220" y="1939290"/>
                    <a:pt x="231140" y="1943100"/>
                  </a:cubicBezTo>
                  <a:cubicBezTo>
                    <a:pt x="224790" y="1946910"/>
                    <a:pt x="214630" y="1949450"/>
                    <a:pt x="207010" y="1945640"/>
                  </a:cubicBezTo>
                  <a:cubicBezTo>
                    <a:pt x="193040" y="1939290"/>
                    <a:pt x="175260" y="1916430"/>
                    <a:pt x="160020" y="1892300"/>
                  </a:cubicBezTo>
                  <a:cubicBezTo>
                    <a:pt x="138430" y="1858010"/>
                    <a:pt x="107950" y="1785620"/>
                    <a:pt x="99060" y="1747520"/>
                  </a:cubicBezTo>
                  <a:cubicBezTo>
                    <a:pt x="93980" y="1725930"/>
                    <a:pt x="101600" y="1710690"/>
                    <a:pt x="97790" y="1691640"/>
                  </a:cubicBezTo>
                  <a:cubicBezTo>
                    <a:pt x="92710" y="1671320"/>
                    <a:pt x="74930" y="1657350"/>
                    <a:pt x="68580" y="1630680"/>
                  </a:cubicBezTo>
                  <a:cubicBezTo>
                    <a:pt x="58420" y="1583690"/>
                    <a:pt x="74930" y="1470660"/>
                    <a:pt x="62230" y="1435100"/>
                  </a:cubicBezTo>
                  <a:cubicBezTo>
                    <a:pt x="57150" y="1419860"/>
                    <a:pt x="46990" y="1419860"/>
                    <a:pt x="39370" y="1405890"/>
                  </a:cubicBezTo>
                  <a:cubicBezTo>
                    <a:pt x="26670" y="1376680"/>
                    <a:pt x="13970" y="1315720"/>
                    <a:pt x="7620" y="1257300"/>
                  </a:cubicBezTo>
                  <a:cubicBezTo>
                    <a:pt x="0" y="1176020"/>
                    <a:pt x="6350" y="1043940"/>
                    <a:pt x="13970" y="958850"/>
                  </a:cubicBezTo>
                  <a:cubicBezTo>
                    <a:pt x="19050" y="894080"/>
                    <a:pt x="31750" y="858520"/>
                    <a:pt x="39370" y="788670"/>
                  </a:cubicBezTo>
                  <a:cubicBezTo>
                    <a:pt x="52070" y="680720"/>
                    <a:pt x="64770" y="502920"/>
                    <a:pt x="68580" y="369570"/>
                  </a:cubicBezTo>
                  <a:cubicBezTo>
                    <a:pt x="73660" y="248920"/>
                    <a:pt x="46990" y="73660"/>
                    <a:pt x="68580" y="25400"/>
                  </a:cubicBezTo>
                  <a:cubicBezTo>
                    <a:pt x="76200" y="10160"/>
                    <a:pt x="88900" y="0"/>
                    <a:pt x="97790" y="0"/>
                  </a:cubicBezTo>
                  <a:cubicBezTo>
                    <a:pt x="105410" y="1270"/>
                    <a:pt x="119380" y="25400"/>
                    <a:pt x="119380" y="25400"/>
                  </a:cubicBezTo>
                </a:path>
              </a:pathLst>
            </a:custGeom>
            <a:solidFill>
              <a:srgbClr val="0571D3"/>
            </a:solidFill>
            <a:ln cap="sq">
              <a:noFill/>
              <a:prstDash val="solid"/>
              <a:miter/>
            </a:ln>
          </p:spPr>
        </p:sp>
      </p:grpSp>
      <p:grpSp>
        <p:nvGrpSpPr>
          <p:cNvPr id="267" name="Group 267"/>
          <p:cNvGrpSpPr/>
          <p:nvPr/>
        </p:nvGrpSpPr>
        <p:grpSpPr>
          <a:xfrm>
            <a:off x="12494895" y="8483918"/>
            <a:ext cx="1008698" cy="1097280"/>
            <a:chOff x="0" y="0"/>
            <a:chExt cx="1344930" cy="1463040"/>
          </a:xfrm>
        </p:grpSpPr>
        <p:sp>
          <p:nvSpPr>
            <p:cNvPr id="268" name="Freeform 268"/>
            <p:cNvSpPr/>
            <p:nvPr/>
          </p:nvSpPr>
          <p:spPr>
            <a:xfrm>
              <a:off x="48260" y="45720"/>
              <a:ext cx="1248410" cy="1366520"/>
            </a:xfrm>
            <a:custGeom>
              <a:avLst/>
              <a:gdLst/>
              <a:ahLst/>
              <a:cxnLst/>
              <a:rect l="l" t="t" r="r" b="b"/>
              <a:pathLst>
                <a:path w="1248410" h="1366520">
                  <a:moveTo>
                    <a:pt x="44450" y="7620"/>
                  </a:moveTo>
                  <a:cubicBezTo>
                    <a:pt x="137160" y="113030"/>
                    <a:pt x="196850" y="267970"/>
                    <a:pt x="238760" y="323850"/>
                  </a:cubicBezTo>
                  <a:cubicBezTo>
                    <a:pt x="261620" y="353060"/>
                    <a:pt x="274320" y="354330"/>
                    <a:pt x="300990" y="384810"/>
                  </a:cubicBezTo>
                  <a:cubicBezTo>
                    <a:pt x="364490" y="455930"/>
                    <a:pt x="495300" y="660400"/>
                    <a:pt x="594360" y="767080"/>
                  </a:cubicBezTo>
                  <a:cubicBezTo>
                    <a:pt x="676910" y="855980"/>
                    <a:pt x="788670" y="949960"/>
                    <a:pt x="844550" y="991870"/>
                  </a:cubicBezTo>
                  <a:cubicBezTo>
                    <a:pt x="871220" y="1010920"/>
                    <a:pt x="887730" y="1010920"/>
                    <a:pt x="906780" y="1028700"/>
                  </a:cubicBezTo>
                  <a:cubicBezTo>
                    <a:pt x="930910" y="1050290"/>
                    <a:pt x="944880" y="1088390"/>
                    <a:pt x="972820" y="1117600"/>
                  </a:cubicBezTo>
                  <a:cubicBezTo>
                    <a:pt x="1008380" y="1153160"/>
                    <a:pt x="1074420" y="1203960"/>
                    <a:pt x="1107440" y="1217930"/>
                  </a:cubicBezTo>
                  <a:cubicBezTo>
                    <a:pt x="1123950" y="1225550"/>
                    <a:pt x="1132840" y="1219200"/>
                    <a:pt x="1148080" y="1225550"/>
                  </a:cubicBezTo>
                  <a:cubicBezTo>
                    <a:pt x="1170940" y="1234440"/>
                    <a:pt x="1207770" y="1256030"/>
                    <a:pt x="1223010" y="1278890"/>
                  </a:cubicBezTo>
                  <a:cubicBezTo>
                    <a:pt x="1236980" y="1297940"/>
                    <a:pt x="1248410" y="1333500"/>
                    <a:pt x="1243330" y="1347470"/>
                  </a:cubicBezTo>
                  <a:cubicBezTo>
                    <a:pt x="1240790" y="1357630"/>
                    <a:pt x="1226820" y="1365250"/>
                    <a:pt x="1219200" y="1365250"/>
                  </a:cubicBezTo>
                  <a:cubicBezTo>
                    <a:pt x="1210310" y="1365250"/>
                    <a:pt x="1196340" y="1353820"/>
                    <a:pt x="1195070" y="1346200"/>
                  </a:cubicBezTo>
                  <a:cubicBezTo>
                    <a:pt x="1192530" y="1337310"/>
                    <a:pt x="1206500" y="1318260"/>
                    <a:pt x="1214120" y="1315720"/>
                  </a:cubicBezTo>
                  <a:cubicBezTo>
                    <a:pt x="1220470" y="1313180"/>
                    <a:pt x="1231900" y="1316990"/>
                    <a:pt x="1236980" y="1322070"/>
                  </a:cubicBezTo>
                  <a:cubicBezTo>
                    <a:pt x="1242060" y="1327150"/>
                    <a:pt x="1245870" y="1338580"/>
                    <a:pt x="1244600" y="1344930"/>
                  </a:cubicBezTo>
                  <a:cubicBezTo>
                    <a:pt x="1243330" y="1351280"/>
                    <a:pt x="1235710" y="1360170"/>
                    <a:pt x="1229360" y="1363980"/>
                  </a:cubicBezTo>
                  <a:cubicBezTo>
                    <a:pt x="1223010" y="1366520"/>
                    <a:pt x="1211580" y="1366520"/>
                    <a:pt x="1205230" y="1361440"/>
                  </a:cubicBezTo>
                  <a:cubicBezTo>
                    <a:pt x="1198880" y="1355090"/>
                    <a:pt x="1206500" y="1337310"/>
                    <a:pt x="1196340" y="1322070"/>
                  </a:cubicBezTo>
                  <a:cubicBezTo>
                    <a:pt x="1165860" y="1280160"/>
                    <a:pt x="989330" y="1203960"/>
                    <a:pt x="935990" y="1151890"/>
                  </a:cubicBezTo>
                  <a:cubicBezTo>
                    <a:pt x="904240" y="1121410"/>
                    <a:pt x="904240" y="1098550"/>
                    <a:pt x="873760" y="1066800"/>
                  </a:cubicBezTo>
                  <a:cubicBezTo>
                    <a:pt x="821690" y="1012190"/>
                    <a:pt x="698500" y="942340"/>
                    <a:pt x="626110" y="873760"/>
                  </a:cubicBezTo>
                  <a:cubicBezTo>
                    <a:pt x="558800" y="811530"/>
                    <a:pt x="501650" y="741680"/>
                    <a:pt x="449580" y="676910"/>
                  </a:cubicBezTo>
                  <a:cubicBezTo>
                    <a:pt x="402590" y="617220"/>
                    <a:pt x="369570" y="556260"/>
                    <a:pt x="326390" y="500380"/>
                  </a:cubicBezTo>
                  <a:cubicBezTo>
                    <a:pt x="284480" y="445770"/>
                    <a:pt x="233680" y="405130"/>
                    <a:pt x="193040" y="344170"/>
                  </a:cubicBezTo>
                  <a:cubicBezTo>
                    <a:pt x="144780" y="273050"/>
                    <a:pt x="99060" y="148590"/>
                    <a:pt x="60960" y="95250"/>
                  </a:cubicBezTo>
                  <a:cubicBezTo>
                    <a:pt x="39370" y="64770"/>
                    <a:pt x="6350" y="49530"/>
                    <a:pt x="2540" y="33020"/>
                  </a:cubicBezTo>
                  <a:cubicBezTo>
                    <a:pt x="0" y="22860"/>
                    <a:pt x="3810" y="8890"/>
                    <a:pt x="10160" y="5080"/>
                  </a:cubicBezTo>
                  <a:cubicBezTo>
                    <a:pt x="17780" y="0"/>
                    <a:pt x="44450" y="7620"/>
                    <a:pt x="44450" y="7620"/>
                  </a:cubicBezTo>
                </a:path>
              </a:pathLst>
            </a:custGeom>
            <a:solidFill>
              <a:srgbClr val="0571D3"/>
            </a:solidFill>
            <a:ln cap="sq">
              <a:noFill/>
              <a:prstDash val="solid"/>
              <a:miter/>
            </a:ln>
          </p:spPr>
        </p:sp>
      </p:grpSp>
      <p:grpSp>
        <p:nvGrpSpPr>
          <p:cNvPr id="269" name="Group 269"/>
          <p:cNvGrpSpPr/>
          <p:nvPr/>
        </p:nvGrpSpPr>
        <p:grpSpPr>
          <a:xfrm>
            <a:off x="11575732" y="6988493"/>
            <a:ext cx="389572" cy="1123950"/>
            <a:chOff x="0" y="0"/>
            <a:chExt cx="519430" cy="1498600"/>
          </a:xfrm>
        </p:grpSpPr>
        <p:sp>
          <p:nvSpPr>
            <p:cNvPr id="270" name="Freeform 270"/>
            <p:cNvSpPr/>
            <p:nvPr/>
          </p:nvSpPr>
          <p:spPr>
            <a:xfrm>
              <a:off x="50800" y="49530"/>
              <a:ext cx="424180" cy="1399540"/>
            </a:xfrm>
            <a:custGeom>
              <a:avLst/>
              <a:gdLst/>
              <a:ahLst/>
              <a:cxnLst/>
              <a:rect l="l" t="t" r="r" b="b"/>
              <a:pathLst>
                <a:path w="424180" h="1399540">
                  <a:moveTo>
                    <a:pt x="0" y="1372870"/>
                  </a:moveTo>
                  <a:cubicBezTo>
                    <a:pt x="5080" y="1028700"/>
                    <a:pt x="12700" y="981710"/>
                    <a:pt x="25400" y="932180"/>
                  </a:cubicBezTo>
                  <a:cubicBezTo>
                    <a:pt x="38100" y="885190"/>
                    <a:pt x="63500" y="847090"/>
                    <a:pt x="74930" y="797560"/>
                  </a:cubicBezTo>
                  <a:cubicBezTo>
                    <a:pt x="86360" y="741680"/>
                    <a:pt x="81280" y="659130"/>
                    <a:pt x="90170" y="613410"/>
                  </a:cubicBezTo>
                  <a:cubicBezTo>
                    <a:pt x="96520" y="586740"/>
                    <a:pt x="101600" y="577850"/>
                    <a:pt x="110490" y="549910"/>
                  </a:cubicBezTo>
                  <a:cubicBezTo>
                    <a:pt x="125730" y="504190"/>
                    <a:pt x="156210" y="393700"/>
                    <a:pt x="176530" y="358140"/>
                  </a:cubicBezTo>
                  <a:cubicBezTo>
                    <a:pt x="186690" y="342900"/>
                    <a:pt x="196850" y="342900"/>
                    <a:pt x="205740" y="328930"/>
                  </a:cubicBezTo>
                  <a:cubicBezTo>
                    <a:pt x="218440" y="308610"/>
                    <a:pt x="220980" y="269240"/>
                    <a:pt x="238760" y="238760"/>
                  </a:cubicBezTo>
                  <a:cubicBezTo>
                    <a:pt x="260350" y="200660"/>
                    <a:pt x="309880" y="163830"/>
                    <a:pt x="332740" y="123190"/>
                  </a:cubicBezTo>
                  <a:cubicBezTo>
                    <a:pt x="353060" y="86360"/>
                    <a:pt x="359410" y="24130"/>
                    <a:pt x="374650" y="8890"/>
                  </a:cubicBezTo>
                  <a:cubicBezTo>
                    <a:pt x="382270" y="1270"/>
                    <a:pt x="391160" y="0"/>
                    <a:pt x="397510" y="2540"/>
                  </a:cubicBezTo>
                  <a:cubicBezTo>
                    <a:pt x="405130" y="3810"/>
                    <a:pt x="416560" y="17780"/>
                    <a:pt x="417830" y="25400"/>
                  </a:cubicBezTo>
                  <a:cubicBezTo>
                    <a:pt x="419100" y="31750"/>
                    <a:pt x="414020" y="43180"/>
                    <a:pt x="408940" y="46990"/>
                  </a:cubicBezTo>
                  <a:cubicBezTo>
                    <a:pt x="402590" y="50800"/>
                    <a:pt x="391160" y="54610"/>
                    <a:pt x="384810" y="50800"/>
                  </a:cubicBezTo>
                  <a:cubicBezTo>
                    <a:pt x="377190" y="46990"/>
                    <a:pt x="367030" y="26670"/>
                    <a:pt x="369570" y="17780"/>
                  </a:cubicBezTo>
                  <a:cubicBezTo>
                    <a:pt x="370840" y="10160"/>
                    <a:pt x="387350" y="1270"/>
                    <a:pt x="394970" y="1270"/>
                  </a:cubicBezTo>
                  <a:cubicBezTo>
                    <a:pt x="403860" y="2540"/>
                    <a:pt x="415290" y="11430"/>
                    <a:pt x="417830" y="22860"/>
                  </a:cubicBezTo>
                  <a:cubicBezTo>
                    <a:pt x="424180" y="45720"/>
                    <a:pt x="401320" y="106680"/>
                    <a:pt x="379730" y="142240"/>
                  </a:cubicBezTo>
                  <a:cubicBezTo>
                    <a:pt x="356870" y="180340"/>
                    <a:pt x="314960" y="193040"/>
                    <a:pt x="285750" y="241300"/>
                  </a:cubicBezTo>
                  <a:cubicBezTo>
                    <a:pt x="233680" y="322580"/>
                    <a:pt x="166370" y="509270"/>
                    <a:pt x="140970" y="615950"/>
                  </a:cubicBezTo>
                  <a:cubicBezTo>
                    <a:pt x="123190" y="692150"/>
                    <a:pt x="134620" y="759460"/>
                    <a:pt x="121920" y="816610"/>
                  </a:cubicBezTo>
                  <a:cubicBezTo>
                    <a:pt x="110490" y="863600"/>
                    <a:pt x="87630" y="895350"/>
                    <a:pt x="76200" y="938530"/>
                  </a:cubicBezTo>
                  <a:cubicBezTo>
                    <a:pt x="63500" y="985520"/>
                    <a:pt x="55880" y="1029970"/>
                    <a:pt x="50800" y="1088390"/>
                  </a:cubicBezTo>
                  <a:cubicBezTo>
                    <a:pt x="44450" y="1169670"/>
                    <a:pt x="71120" y="1339850"/>
                    <a:pt x="50800" y="1379220"/>
                  </a:cubicBezTo>
                  <a:cubicBezTo>
                    <a:pt x="43180" y="1391920"/>
                    <a:pt x="30480" y="1399540"/>
                    <a:pt x="22860" y="1398270"/>
                  </a:cubicBezTo>
                  <a:cubicBezTo>
                    <a:pt x="13970" y="1397000"/>
                    <a:pt x="0" y="1372870"/>
                    <a:pt x="0" y="1372870"/>
                  </a:cubicBezTo>
                </a:path>
              </a:pathLst>
            </a:custGeom>
            <a:solidFill>
              <a:srgbClr val="0571D3"/>
            </a:solidFill>
            <a:ln cap="sq">
              <a:noFill/>
              <a:prstDash val="solid"/>
              <a:miter/>
            </a:ln>
          </p:spPr>
        </p:sp>
      </p:grpSp>
      <p:grpSp>
        <p:nvGrpSpPr>
          <p:cNvPr id="271" name="Group 271"/>
          <p:cNvGrpSpPr/>
          <p:nvPr/>
        </p:nvGrpSpPr>
        <p:grpSpPr>
          <a:xfrm>
            <a:off x="9832657" y="6415088"/>
            <a:ext cx="2110740" cy="941070"/>
            <a:chOff x="0" y="0"/>
            <a:chExt cx="2814320" cy="1254760"/>
          </a:xfrm>
        </p:grpSpPr>
        <p:sp>
          <p:nvSpPr>
            <p:cNvPr id="272" name="Freeform 272"/>
            <p:cNvSpPr/>
            <p:nvPr/>
          </p:nvSpPr>
          <p:spPr>
            <a:xfrm>
              <a:off x="49530" y="33020"/>
              <a:ext cx="2713990" cy="1186180"/>
            </a:xfrm>
            <a:custGeom>
              <a:avLst/>
              <a:gdLst/>
              <a:ahLst/>
              <a:cxnLst/>
              <a:rect l="l" t="t" r="r" b="b"/>
              <a:pathLst>
                <a:path w="2713990" h="1186180">
                  <a:moveTo>
                    <a:pt x="26670" y="1118870"/>
                  </a:moveTo>
                  <a:cubicBezTo>
                    <a:pt x="436880" y="1042670"/>
                    <a:pt x="548640" y="985520"/>
                    <a:pt x="665480" y="929640"/>
                  </a:cubicBezTo>
                  <a:cubicBezTo>
                    <a:pt x="793750" y="869950"/>
                    <a:pt x="965200" y="779780"/>
                    <a:pt x="1061720" y="722630"/>
                  </a:cubicBezTo>
                  <a:cubicBezTo>
                    <a:pt x="1120140" y="688340"/>
                    <a:pt x="1150620" y="655320"/>
                    <a:pt x="1196340" y="632460"/>
                  </a:cubicBezTo>
                  <a:cubicBezTo>
                    <a:pt x="1238250" y="612140"/>
                    <a:pt x="1286510" y="610870"/>
                    <a:pt x="1324610" y="589280"/>
                  </a:cubicBezTo>
                  <a:cubicBezTo>
                    <a:pt x="1360170" y="568960"/>
                    <a:pt x="1384300" y="530860"/>
                    <a:pt x="1417320" y="509270"/>
                  </a:cubicBezTo>
                  <a:cubicBezTo>
                    <a:pt x="1447800" y="491490"/>
                    <a:pt x="1483360" y="487680"/>
                    <a:pt x="1512570" y="468630"/>
                  </a:cubicBezTo>
                  <a:cubicBezTo>
                    <a:pt x="1543050" y="447040"/>
                    <a:pt x="1551940" y="417830"/>
                    <a:pt x="1595120" y="386080"/>
                  </a:cubicBezTo>
                  <a:cubicBezTo>
                    <a:pt x="1704340" y="308610"/>
                    <a:pt x="2062480" y="123190"/>
                    <a:pt x="2216150" y="67310"/>
                  </a:cubicBezTo>
                  <a:cubicBezTo>
                    <a:pt x="2298700" y="36830"/>
                    <a:pt x="2344420" y="29210"/>
                    <a:pt x="2416810" y="20320"/>
                  </a:cubicBezTo>
                  <a:cubicBezTo>
                    <a:pt x="2500630" y="10160"/>
                    <a:pt x="2646680" y="0"/>
                    <a:pt x="2687320" y="17780"/>
                  </a:cubicBezTo>
                  <a:cubicBezTo>
                    <a:pt x="2702560" y="24130"/>
                    <a:pt x="2712720" y="35560"/>
                    <a:pt x="2712720" y="44450"/>
                  </a:cubicBezTo>
                  <a:cubicBezTo>
                    <a:pt x="2712720" y="52070"/>
                    <a:pt x="2701290" y="67310"/>
                    <a:pt x="2692400" y="68580"/>
                  </a:cubicBezTo>
                  <a:cubicBezTo>
                    <a:pt x="2684780" y="68580"/>
                    <a:pt x="2664460" y="55880"/>
                    <a:pt x="2661920" y="46990"/>
                  </a:cubicBezTo>
                  <a:cubicBezTo>
                    <a:pt x="2660650" y="39370"/>
                    <a:pt x="2675890" y="19050"/>
                    <a:pt x="2684780" y="17780"/>
                  </a:cubicBezTo>
                  <a:cubicBezTo>
                    <a:pt x="2693670" y="16510"/>
                    <a:pt x="2711450" y="33020"/>
                    <a:pt x="2712720" y="41910"/>
                  </a:cubicBezTo>
                  <a:cubicBezTo>
                    <a:pt x="2713990" y="49530"/>
                    <a:pt x="2707640" y="60960"/>
                    <a:pt x="2696210" y="67310"/>
                  </a:cubicBezTo>
                  <a:cubicBezTo>
                    <a:pt x="2655570" y="88900"/>
                    <a:pt x="2426970" y="63500"/>
                    <a:pt x="2371090" y="78740"/>
                  </a:cubicBezTo>
                  <a:cubicBezTo>
                    <a:pt x="2350770" y="83820"/>
                    <a:pt x="2346960" y="93980"/>
                    <a:pt x="2330450" y="100330"/>
                  </a:cubicBezTo>
                  <a:cubicBezTo>
                    <a:pt x="2306320" y="107950"/>
                    <a:pt x="2270760" y="102870"/>
                    <a:pt x="2237740" y="113030"/>
                  </a:cubicBezTo>
                  <a:cubicBezTo>
                    <a:pt x="2195830" y="124460"/>
                    <a:pt x="2143760" y="148590"/>
                    <a:pt x="2101850" y="172720"/>
                  </a:cubicBezTo>
                  <a:cubicBezTo>
                    <a:pt x="2059940" y="195580"/>
                    <a:pt x="2034540" y="222250"/>
                    <a:pt x="1982470" y="251460"/>
                  </a:cubicBezTo>
                  <a:cubicBezTo>
                    <a:pt x="1897380" y="300990"/>
                    <a:pt x="1701800" y="373380"/>
                    <a:pt x="1625600" y="427990"/>
                  </a:cubicBezTo>
                  <a:cubicBezTo>
                    <a:pt x="1583690" y="457200"/>
                    <a:pt x="1570990" y="490220"/>
                    <a:pt x="1539240" y="510540"/>
                  </a:cubicBezTo>
                  <a:cubicBezTo>
                    <a:pt x="1511300" y="529590"/>
                    <a:pt x="1479550" y="530860"/>
                    <a:pt x="1449070" y="548640"/>
                  </a:cubicBezTo>
                  <a:cubicBezTo>
                    <a:pt x="1414780" y="570230"/>
                    <a:pt x="1384300" y="613410"/>
                    <a:pt x="1347470" y="635000"/>
                  </a:cubicBezTo>
                  <a:cubicBezTo>
                    <a:pt x="1309370" y="655320"/>
                    <a:pt x="1266190" y="654050"/>
                    <a:pt x="1225550" y="674370"/>
                  </a:cubicBezTo>
                  <a:cubicBezTo>
                    <a:pt x="1178560" y="697230"/>
                    <a:pt x="1145540" y="731520"/>
                    <a:pt x="1085850" y="767080"/>
                  </a:cubicBezTo>
                  <a:cubicBezTo>
                    <a:pt x="988060" y="825500"/>
                    <a:pt x="815340" y="915670"/>
                    <a:pt x="685800" y="976630"/>
                  </a:cubicBezTo>
                  <a:cubicBezTo>
                    <a:pt x="566420" y="1032510"/>
                    <a:pt x="452120" y="1090930"/>
                    <a:pt x="336550" y="1122680"/>
                  </a:cubicBezTo>
                  <a:cubicBezTo>
                    <a:pt x="232410" y="1151890"/>
                    <a:pt x="71120" y="1186180"/>
                    <a:pt x="26670" y="1169670"/>
                  </a:cubicBezTo>
                  <a:cubicBezTo>
                    <a:pt x="11430" y="1164590"/>
                    <a:pt x="0" y="1149350"/>
                    <a:pt x="1270" y="1141730"/>
                  </a:cubicBezTo>
                  <a:cubicBezTo>
                    <a:pt x="1270" y="1132840"/>
                    <a:pt x="26670" y="1118870"/>
                    <a:pt x="26670" y="1118870"/>
                  </a:cubicBezTo>
                </a:path>
              </a:pathLst>
            </a:custGeom>
            <a:solidFill>
              <a:srgbClr val="0571D3"/>
            </a:solidFill>
            <a:ln cap="sq">
              <a:noFill/>
              <a:prstDash val="solid"/>
              <a:miter/>
            </a:ln>
          </p:spPr>
        </p:sp>
      </p:grpSp>
      <p:grpSp>
        <p:nvGrpSpPr>
          <p:cNvPr id="273" name="Group 273"/>
          <p:cNvGrpSpPr/>
          <p:nvPr/>
        </p:nvGrpSpPr>
        <p:grpSpPr>
          <a:xfrm>
            <a:off x="11438572" y="8112443"/>
            <a:ext cx="320992" cy="1307782"/>
            <a:chOff x="0" y="0"/>
            <a:chExt cx="427990" cy="1743710"/>
          </a:xfrm>
        </p:grpSpPr>
        <p:sp>
          <p:nvSpPr>
            <p:cNvPr id="274" name="Freeform 274"/>
            <p:cNvSpPr/>
            <p:nvPr/>
          </p:nvSpPr>
          <p:spPr>
            <a:xfrm>
              <a:off x="49530" y="50800"/>
              <a:ext cx="326390" cy="1642110"/>
            </a:xfrm>
            <a:custGeom>
              <a:avLst/>
              <a:gdLst/>
              <a:ahLst/>
              <a:cxnLst/>
              <a:rect l="l" t="t" r="r" b="b"/>
              <a:pathLst>
                <a:path w="326390" h="1642110">
                  <a:moveTo>
                    <a:pt x="326390" y="25400"/>
                  </a:moveTo>
                  <a:cubicBezTo>
                    <a:pt x="311150" y="680720"/>
                    <a:pt x="228600" y="1069340"/>
                    <a:pt x="213360" y="1228090"/>
                  </a:cubicBezTo>
                  <a:cubicBezTo>
                    <a:pt x="205740" y="1299210"/>
                    <a:pt x="214630" y="1333500"/>
                    <a:pt x="204470" y="1381760"/>
                  </a:cubicBezTo>
                  <a:cubicBezTo>
                    <a:pt x="195580" y="1427480"/>
                    <a:pt x="172720" y="1478280"/>
                    <a:pt x="154940" y="1510030"/>
                  </a:cubicBezTo>
                  <a:cubicBezTo>
                    <a:pt x="143510" y="1531620"/>
                    <a:pt x="130810" y="1550670"/>
                    <a:pt x="118110" y="1559560"/>
                  </a:cubicBezTo>
                  <a:cubicBezTo>
                    <a:pt x="107950" y="1567180"/>
                    <a:pt x="93980" y="1563370"/>
                    <a:pt x="87630" y="1569720"/>
                  </a:cubicBezTo>
                  <a:cubicBezTo>
                    <a:pt x="81280" y="1577340"/>
                    <a:pt x="90170" y="1592580"/>
                    <a:pt x="83820" y="1602740"/>
                  </a:cubicBezTo>
                  <a:cubicBezTo>
                    <a:pt x="74930" y="1617980"/>
                    <a:pt x="43180" y="1642110"/>
                    <a:pt x="29210" y="1642110"/>
                  </a:cubicBezTo>
                  <a:cubicBezTo>
                    <a:pt x="17780" y="1640840"/>
                    <a:pt x="2540" y="1625600"/>
                    <a:pt x="1270" y="1616710"/>
                  </a:cubicBezTo>
                  <a:cubicBezTo>
                    <a:pt x="0" y="1610360"/>
                    <a:pt x="5080" y="1600200"/>
                    <a:pt x="11430" y="1596390"/>
                  </a:cubicBezTo>
                  <a:cubicBezTo>
                    <a:pt x="16510" y="1591310"/>
                    <a:pt x="27940" y="1590040"/>
                    <a:pt x="34290" y="1592580"/>
                  </a:cubicBezTo>
                  <a:cubicBezTo>
                    <a:pt x="41910" y="1595120"/>
                    <a:pt x="49530" y="1602740"/>
                    <a:pt x="50800" y="1610360"/>
                  </a:cubicBezTo>
                  <a:cubicBezTo>
                    <a:pt x="52070" y="1616710"/>
                    <a:pt x="50800" y="1628140"/>
                    <a:pt x="45720" y="1633220"/>
                  </a:cubicBezTo>
                  <a:cubicBezTo>
                    <a:pt x="38100" y="1638300"/>
                    <a:pt x="15240" y="1639570"/>
                    <a:pt x="8890" y="1634490"/>
                  </a:cubicBezTo>
                  <a:cubicBezTo>
                    <a:pt x="2540" y="1629410"/>
                    <a:pt x="0" y="1610360"/>
                    <a:pt x="3810" y="1604010"/>
                  </a:cubicBezTo>
                  <a:cubicBezTo>
                    <a:pt x="7620" y="1597660"/>
                    <a:pt x="24130" y="1605280"/>
                    <a:pt x="33020" y="1597660"/>
                  </a:cubicBezTo>
                  <a:cubicBezTo>
                    <a:pt x="46990" y="1587500"/>
                    <a:pt x="49530" y="1543050"/>
                    <a:pt x="63500" y="1529080"/>
                  </a:cubicBezTo>
                  <a:cubicBezTo>
                    <a:pt x="73660" y="1517650"/>
                    <a:pt x="86360" y="1521460"/>
                    <a:pt x="97790" y="1510030"/>
                  </a:cubicBezTo>
                  <a:cubicBezTo>
                    <a:pt x="118110" y="1487170"/>
                    <a:pt x="143510" y="1427480"/>
                    <a:pt x="153670" y="1381760"/>
                  </a:cubicBezTo>
                  <a:cubicBezTo>
                    <a:pt x="166370" y="1332230"/>
                    <a:pt x="154940" y="1294130"/>
                    <a:pt x="162560" y="1220470"/>
                  </a:cubicBezTo>
                  <a:cubicBezTo>
                    <a:pt x="179070" y="1060450"/>
                    <a:pt x="259080" y="679450"/>
                    <a:pt x="275590" y="459740"/>
                  </a:cubicBezTo>
                  <a:cubicBezTo>
                    <a:pt x="288290" y="294640"/>
                    <a:pt x="250190" y="69850"/>
                    <a:pt x="276860" y="20320"/>
                  </a:cubicBezTo>
                  <a:cubicBezTo>
                    <a:pt x="284480" y="6350"/>
                    <a:pt x="295910" y="0"/>
                    <a:pt x="304800" y="0"/>
                  </a:cubicBezTo>
                  <a:cubicBezTo>
                    <a:pt x="312420" y="1270"/>
                    <a:pt x="326390" y="25400"/>
                    <a:pt x="326390" y="25400"/>
                  </a:cubicBezTo>
                </a:path>
              </a:pathLst>
            </a:custGeom>
            <a:solidFill>
              <a:srgbClr val="0571D3"/>
            </a:solidFill>
            <a:ln cap="sq">
              <a:noFill/>
              <a:prstDash val="solid"/>
              <a:miter/>
            </a:ln>
          </p:spPr>
        </p:sp>
      </p:grpSp>
      <p:grpSp>
        <p:nvGrpSpPr>
          <p:cNvPr id="275" name="Group 275"/>
          <p:cNvGrpSpPr/>
          <p:nvPr/>
        </p:nvGrpSpPr>
        <p:grpSpPr>
          <a:xfrm>
            <a:off x="9832657" y="7286625"/>
            <a:ext cx="734378" cy="1422082"/>
            <a:chOff x="0" y="0"/>
            <a:chExt cx="979170" cy="1896110"/>
          </a:xfrm>
        </p:grpSpPr>
        <p:sp>
          <p:nvSpPr>
            <p:cNvPr id="276" name="Freeform 276"/>
            <p:cNvSpPr/>
            <p:nvPr/>
          </p:nvSpPr>
          <p:spPr>
            <a:xfrm>
              <a:off x="43180" y="49530"/>
              <a:ext cx="899160" cy="1797050"/>
            </a:xfrm>
            <a:custGeom>
              <a:avLst/>
              <a:gdLst/>
              <a:ahLst/>
              <a:cxnLst/>
              <a:rect l="l" t="t" r="r" b="b"/>
              <a:pathLst>
                <a:path w="899160" h="1797050">
                  <a:moveTo>
                    <a:pt x="58420" y="26670"/>
                  </a:moveTo>
                  <a:cubicBezTo>
                    <a:pt x="85090" y="228600"/>
                    <a:pt x="102870" y="237490"/>
                    <a:pt x="115570" y="266700"/>
                  </a:cubicBezTo>
                  <a:cubicBezTo>
                    <a:pt x="133350" y="309880"/>
                    <a:pt x="132080" y="373380"/>
                    <a:pt x="161290" y="443230"/>
                  </a:cubicBezTo>
                  <a:cubicBezTo>
                    <a:pt x="208280" y="560070"/>
                    <a:pt x="349250" y="784860"/>
                    <a:pt x="411480" y="881380"/>
                  </a:cubicBezTo>
                  <a:cubicBezTo>
                    <a:pt x="443230" y="932180"/>
                    <a:pt x="473710" y="958850"/>
                    <a:pt x="490220" y="993140"/>
                  </a:cubicBezTo>
                  <a:cubicBezTo>
                    <a:pt x="502920" y="1019810"/>
                    <a:pt x="499110" y="1043940"/>
                    <a:pt x="511810" y="1069340"/>
                  </a:cubicBezTo>
                  <a:cubicBezTo>
                    <a:pt x="528320" y="1098550"/>
                    <a:pt x="566420" y="1125220"/>
                    <a:pt x="585470" y="1155700"/>
                  </a:cubicBezTo>
                  <a:cubicBezTo>
                    <a:pt x="604520" y="1184910"/>
                    <a:pt x="605790" y="1226820"/>
                    <a:pt x="628650" y="1247140"/>
                  </a:cubicBezTo>
                  <a:cubicBezTo>
                    <a:pt x="651510" y="1268730"/>
                    <a:pt x="704850" y="1264920"/>
                    <a:pt x="725170" y="1283970"/>
                  </a:cubicBezTo>
                  <a:cubicBezTo>
                    <a:pt x="741680" y="1299210"/>
                    <a:pt x="736600" y="1324610"/>
                    <a:pt x="753110" y="1342390"/>
                  </a:cubicBezTo>
                  <a:cubicBezTo>
                    <a:pt x="774700" y="1365250"/>
                    <a:pt x="836930" y="1377950"/>
                    <a:pt x="858520" y="1400810"/>
                  </a:cubicBezTo>
                  <a:cubicBezTo>
                    <a:pt x="872490" y="1414780"/>
                    <a:pt x="876300" y="1423670"/>
                    <a:pt x="882650" y="1447800"/>
                  </a:cubicBezTo>
                  <a:cubicBezTo>
                    <a:pt x="896620" y="1507490"/>
                    <a:pt x="899160" y="1724660"/>
                    <a:pt x="883920" y="1770380"/>
                  </a:cubicBezTo>
                  <a:cubicBezTo>
                    <a:pt x="878840" y="1784350"/>
                    <a:pt x="873760" y="1793240"/>
                    <a:pt x="864870" y="1794510"/>
                  </a:cubicBezTo>
                  <a:cubicBezTo>
                    <a:pt x="857250" y="1797050"/>
                    <a:pt x="835660" y="1784350"/>
                    <a:pt x="834390" y="1775460"/>
                  </a:cubicBezTo>
                  <a:cubicBezTo>
                    <a:pt x="831850" y="1767840"/>
                    <a:pt x="845820" y="1746250"/>
                    <a:pt x="854710" y="1744980"/>
                  </a:cubicBezTo>
                  <a:cubicBezTo>
                    <a:pt x="862330" y="1743710"/>
                    <a:pt x="882650" y="1758950"/>
                    <a:pt x="883920" y="1767840"/>
                  </a:cubicBezTo>
                  <a:cubicBezTo>
                    <a:pt x="885190" y="1776730"/>
                    <a:pt x="868680" y="1794510"/>
                    <a:pt x="859790" y="1795780"/>
                  </a:cubicBezTo>
                  <a:cubicBezTo>
                    <a:pt x="852170" y="1797050"/>
                    <a:pt x="840740" y="1790700"/>
                    <a:pt x="834390" y="1778000"/>
                  </a:cubicBezTo>
                  <a:cubicBezTo>
                    <a:pt x="811530" y="1737360"/>
                    <a:pt x="863600" y="1507490"/>
                    <a:pt x="825500" y="1438910"/>
                  </a:cubicBezTo>
                  <a:cubicBezTo>
                    <a:pt x="801370" y="1395730"/>
                    <a:pt x="727710" y="1388110"/>
                    <a:pt x="711200" y="1363980"/>
                  </a:cubicBezTo>
                  <a:cubicBezTo>
                    <a:pt x="702310" y="1351280"/>
                    <a:pt x="712470" y="1338580"/>
                    <a:pt x="703580" y="1327150"/>
                  </a:cubicBezTo>
                  <a:cubicBezTo>
                    <a:pt x="685800" y="1305560"/>
                    <a:pt x="612140" y="1296670"/>
                    <a:pt x="585470" y="1270000"/>
                  </a:cubicBezTo>
                  <a:cubicBezTo>
                    <a:pt x="563880" y="1248410"/>
                    <a:pt x="563880" y="1214120"/>
                    <a:pt x="547370" y="1188720"/>
                  </a:cubicBezTo>
                  <a:cubicBezTo>
                    <a:pt x="530860" y="1163320"/>
                    <a:pt x="502920" y="1145540"/>
                    <a:pt x="486410" y="1118870"/>
                  </a:cubicBezTo>
                  <a:cubicBezTo>
                    <a:pt x="468630" y="1090930"/>
                    <a:pt x="467360" y="1055370"/>
                    <a:pt x="449580" y="1023620"/>
                  </a:cubicBezTo>
                  <a:cubicBezTo>
                    <a:pt x="429260" y="985520"/>
                    <a:pt x="400050" y="958850"/>
                    <a:pt x="367030" y="905510"/>
                  </a:cubicBezTo>
                  <a:cubicBezTo>
                    <a:pt x="303530" y="805180"/>
                    <a:pt x="158750" y="574040"/>
                    <a:pt x="111760" y="458470"/>
                  </a:cubicBezTo>
                  <a:cubicBezTo>
                    <a:pt x="85090" y="391160"/>
                    <a:pt x="88900" y="335280"/>
                    <a:pt x="71120" y="290830"/>
                  </a:cubicBezTo>
                  <a:cubicBezTo>
                    <a:pt x="58420" y="257810"/>
                    <a:pt x="35560" y="238760"/>
                    <a:pt x="25400" y="210820"/>
                  </a:cubicBezTo>
                  <a:cubicBezTo>
                    <a:pt x="15240" y="180340"/>
                    <a:pt x="10160" y="147320"/>
                    <a:pt x="7620" y="115570"/>
                  </a:cubicBezTo>
                  <a:cubicBezTo>
                    <a:pt x="5080" y="82550"/>
                    <a:pt x="0" y="31750"/>
                    <a:pt x="10160" y="15240"/>
                  </a:cubicBezTo>
                  <a:cubicBezTo>
                    <a:pt x="16510" y="6350"/>
                    <a:pt x="27940" y="0"/>
                    <a:pt x="35560" y="1270"/>
                  </a:cubicBezTo>
                  <a:cubicBezTo>
                    <a:pt x="44450" y="3810"/>
                    <a:pt x="58420" y="26670"/>
                    <a:pt x="58420" y="26670"/>
                  </a:cubicBezTo>
                </a:path>
              </a:pathLst>
            </a:custGeom>
            <a:solidFill>
              <a:srgbClr val="0571D3"/>
            </a:solidFill>
            <a:ln cap="sq">
              <a:noFill/>
              <a:prstDash val="solid"/>
              <a:miter/>
            </a:ln>
          </p:spPr>
        </p:sp>
      </p:grpSp>
      <p:grpSp>
        <p:nvGrpSpPr>
          <p:cNvPr id="277" name="Group 277"/>
          <p:cNvGrpSpPr/>
          <p:nvPr/>
        </p:nvGrpSpPr>
        <p:grpSpPr>
          <a:xfrm>
            <a:off x="8570595" y="8594407"/>
            <a:ext cx="2087880" cy="665798"/>
            <a:chOff x="0" y="0"/>
            <a:chExt cx="2783840" cy="887730"/>
          </a:xfrm>
        </p:grpSpPr>
        <p:sp>
          <p:nvSpPr>
            <p:cNvPr id="278" name="Freeform 278"/>
            <p:cNvSpPr/>
            <p:nvPr/>
          </p:nvSpPr>
          <p:spPr>
            <a:xfrm>
              <a:off x="50800" y="31750"/>
              <a:ext cx="2682240" cy="828040"/>
            </a:xfrm>
            <a:custGeom>
              <a:avLst/>
              <a:gdLst/>
              <a:ahLst/>
              <a:cxnLst/>
              <a:rect l="l" t="t" r="r" b="b"/>
              <a:pathLst>
                <a:path w="2682240" h="828040">
                  <a:moveTo>
                    <a:pt x="2655570" y="69850"/>
                  </a:moveTo>
                  <a:cubicBezTo>
                    <a:pt x="2235200" y="83820"/>
                    <a:pt x="2025650" y="127000"/>
                    <a:pt x="1860550" y="170180"/>
                  </a:cubicBezTo>
                  <a:cubicBezTo>
                    <a:pt x="1705610" y="209550"/>
                    <a:pt x="1568450" y="255270"/>
                    <a:pt x="1418590" y="313690"/>
                  </a:cubicBezTo>
                  <a:cubicBezTo>
                    <a:pt x="1256030" y="377190"/>
                    <a:pt x="1005840" y="510540"/>
                    <a:pt x="920750" y="538480"/>
                  </a:cubicBezTo>
                  <a:cubicBezTo>
                    <a:pt x="894080" y="547370"/>
                    <a:pt x="883920" y="542290"/>
                    <a:pt x="864870" y="549910"/>
                  </a:cubicBezTo>
                  <a:cubicBezTo>
                    <a:pt x="842010" y="560070"/>
                    <a:pt x="825500" y="582930"/>
                    <a:pt x="795020" y="599440"/>
                  </a:cubicBezTo>
                  <a:cubicBezTo>
                    <a:pt x="748030" y="626110"/>
                    <a:pt x="665480" y="645160"/>
                    <a:pt x="603250" y="676910"/>
                  </a:cubicBezTo>
                  <a:cubicBezTo>
                    <a:pt x="541020" y="709930"/>
                    <a:pt x="497840" y="772160"/>
                    <a:pt x="420370" y="796290"/>
                  </a:cubicBezTo>
                  <a:cubicBezTo>
                    <a:pt x="317500" y="828040"/>
                    <a:pt x="77470" y="820420"/>
                    <a:pt x="25400" y="803910"/>
                  </a:cubicBezTo>
                  <a:cubicBezTo>
                    <a:pt x="11430" y="798830"/>
                    <a:pt x="2540" y="793750"/>
                    <a:pt x="1270" y="784860"/>
                  </a:cubicBezTo>
                  <a:cubicBezTo>
                    <a:pt x="0" y="777240"/>
                    <a:pt x="11430" y="755650"/>
                    <a:pt x="20320" y="754380"/>
                  </a:cubicBezTo>
                  <a:cubicBezTo>
                    <a:pt x="27940" y="751840"/>
                    <a:pt x="49530" y="765810"/>
                    <a:pt x="50800" y="774700"/>
                  </a:cubicBezTo>
                  <a:cubicBezTo>
                    <a:pt x="52070" y="782320"/>
                    <a:pt x="36830" y="802640"/>
                    <a:pt x="27940" y="803910"/>
                  </a:cubicBezTo>
                  <a:cubicBezTo>
                    <a:pt x="20320" y="805180"/>
                    <a:pt x="0" y="788670"/>
                    <a:pt x="0" y="779780"/>
                  </a:cubicBezTo>
                  <a:cubicBezTo>
                    <a:pt x="0" y="772160"/>
                    <a:pt x="10160" y="760730"/>
                    <a:pt x="25400" y="753110"/>
                  </a:cubicBezTo>
                  <a:cubicBezTo>
                    <a:pt x="77470" y="730250"/>
                    <a:pt x="322580" y="775970"/>
                    <a:pt x="424180" y="744220"/>
                  </a:cubicBezTo>
                  <a:cubicBezTo>
                    <a:pt x="496570" y="720090"/>
                    <a:pt x="552450" y="646430"/>
                    <a:pt x="594360" y="627380"/>
                  </a:cubicBezTo>
                  <a:cubicBezTo>
                    <a:pt x="615950" y="618490"/>
                    <a:pt x="628650" y="624840"/>
                    <a:pt x="646430" y="615950"/>
                  </a:cubicBezTo>
                  <a:cubicBezTo>
                    <a:pt x="671830" y="605790"/>
                    <a:pt x="704850" y="571500"/>
                    <a:pt x="727710" y="563880"/>
                  </a:cubicBezTo>
                  <a:cubicBezTo>
                    <a:pt x="742950" y="558800"/>
                    <a:pt x="751840" y="563880"/>
                    <a:pt x="767080" y="558800"/>
                  </a:cubicBezTo>
                  <a:cubicBezTo>
                    <a:pt x="789940" y="549910"/>
                    <a:pt x="826770" y="513080"/>
                    <a:pt x="850900" y="502920"/>
                  </a:cubicBezTo>
                  <a:cubicBezTo>
                    <a:pt x="866140" y="496570"/>
                    <a:pt x="876300" y="501650"/>
                    <a:pt x="894080" y="495300"/>
                  </a:cubicBezTo>
                  <a:cubicBezTo>
                    <a:pt x="927100" y="483870"/>
                    <a:pt x="971550" y="452120"/>
                    <a:pt x="1028700" y="425450"/>
                  </a:cubicBezTo>
                  <a:cubicBezTo>
                    <a:pt x="1121410" y="381000"/>
                    <a:pt x="1271270" y="314960"/>
                    <a:pt x="1403350" y="265430"/>
                  </a:cubicBezTo>
                  <a:cubicBezTo>
                    <a:pt x="1544320" y="212090"/>
                    <a:pt x="1694180" y="160020"/>
                    <a:pt x="1851660" y="120650"/>
                  </a:cubicBezTo>
                  <a:cubicBezTo>
                    <a:pt x="2019300" y="77470"/>
                    <a:pt x="2232660" y="33020"/>
                    <a:pt x="2381250" y="19050"/>
                  </a:cubicBezTo>
                  <a:cubicBezTo>
                    <a:pt x="2489200" y="8890"/>
                    <a:pt x="2623820" y="0"/>
                    <a:pt x="2661920" y="20320"/>
                  </a:cubicBezTo>
                  <a:cubicBezTo>
                    <a:pt x="2674620" y="26670"/>
                    <a:pt x="2682240" y="39370"/>
                    <a:pt x="2680970" y="46990"/>
                  </a:cubicBezTo>
                  <a:cubicBezTo>
                    <a:pt x="2679700" y="55880"/>
                    <a:pt x="2655570" y="69850"/>
                    <a:pt x="2655570" y="69850"/>
                  </a:cubicBezTo>
                </a:path>
              </a:pathLst>
            </a:custGeom>
            <a:solidFill>
              <a:srgbClr val="0571D3"/>
            </a:solidFill>
            <a:ln cap="sq">
              <a:noFill/>
              <a:prstDash val="solid"/>
              <a:miter/>
            </a:ln>
          </p:spPr>
        </p:sp>
      </p:grpSp>
      <p:grpSp>
        <p:nvGrpSpPr>
          <p:cNvPr id="279" name="Group 279"/>
          <p:cNvGrpSpPr/>
          <p:nvPr/>
        </p:nvGrpSpPr>
        <p:grpSpPr>
          <a:xfrm>
            <a:off x="8043862" y="8664893"/>
            <a:ext cx="733425" cy="547688"/>
            <a:chOff x="0" y="0"/>
            <a:chExt cx="977900" cy="730250"/>
          </a:xfrm>
        </p:grpSpPr>
        <p:sp>
          <p:nvSpPr>
            <p:cNvPr id="280" name="Freeform 280"/>
            <p:cNvSpPr/>
            <p:nvPr/>
          </p:nvSpPr>
          <p:spPr>
            <a:xfrm>
              <a:off x="48260" y="50800"/>
              <a:ext cx="878840" cy="631190"/>
            </a:xfrm>
            <a:custGeom>
              <a:avLst/>
              <a:gdLst/>
              <a:ahLst/>
              <a:cxnLst/>
              <a:rect l="l" t="t" r="r" b="b"/>
              <a:pathLst>
                <a:path w="878840" h="631190">
                  <a:moveTo>
                    <a:pt x="38100" y="0"/>
                  </a:moveTo>
                  <a:cubicBezTo>
                    <a:pt x="415290" y="190500"/>
                    <a:pt x="455930" y="237490"/>
                    <a:pt x="509270" y="273050"/>
                  </a:cubicBezTo>
                  <a:cubicBezTo>
                    <a:pt x="557530" y="304800"/>
                    <a:pt x="631190" y="327660"/>
                    <a:pt x="656590" y="351790"/>
                  </a:cubicBezTo>
                  <a:cubicBezTo>
                    <a:pt x="669290" y="364490"/>
                    <a:pt x="665480" y="375920"/>
                    <a:pt x="678180" y="386080"/>
                  </a:cubicBezTo>
                  <a:cubicBezTo>
                    <a:pt x="701040" y="403860"/>
                    <a:pt x="773430" y="406400"/>
                    <a:pt x="807720" y="422910"/>
                  </a:cubicBezTo>
                  <a:cubicBezTo>
                    <a:pt x="833120" y="435610"/>
                    <a:pt x="855980" y="449580"/>
                    <a:pt x="867410" y="468630"/>
                  </a:cubicBezTo>
                  <a:cubicBezTo>
                    <a:pt x="877570" y="486410"/>
                    <a:pt x="878840" y="510540"/>
                    <a:pt x="877570" y="529590"/>
                  </a:cubicBezTo>
                  <a:cubicBezTo>
                    <a:pt x="877570" y="546100"/>
                    <a:pt x="873760" y="560070"/>
                    <a:pt x="868680" y="575310"/>
                  </a:cubicBezTo>
                  <a:cubicBezTo>
                    <a:pt x="862330" y="590550"/>
                    <a:pt x="853440" y="612140"/>
                    <a:pt x="842010" y="619760"/>
                  </a:cubicBezTo>
                  <a:cubicBezTo>
                    <a:pt x="833120" y="626110"/>
                    <a:pt x="820420" y="629920"/>
                    <a:pt x="812800" y="627380"/>
                  </a:cubicBezTo>
                  <a:cubicBezTo>
                    <a:pt x="805180" y="626110"/>
                    <a:pt x="798830" y="615950"/>
                    <a:pt x="797560" y="609600"/>
                  </a:cubicBezTo>
                  <a:cubicBezTo>
                    <a:pt x="796290" y="601980"/>
                    <a:pt x="798830" y="591820"/>
                    <a:pt x="803910" y="586740"/>
                  </a:cubicBezTo>
                  <a:cubicBezTo>
                    <a:pt x="810260" y="581660"/>
                    <a:pt x="826770" y="579120"/>
                    <a:pt x="834390" y="581660"/>
                  </a:cubicBezTo>
                  <a:cubicBezTo>
                    <a:pt x="840740" y="585470"/>
                    <a:pt x="847090" y="595630"/>
                    <a:pt x="847090" y="601980"/>
                  </a:cubicBezTo>
                  <a:cubicBezTo>
                    <a:pt x="847090" y="610870"/>
                    <a:pt x="838200" y="626110"/>
                    <a:pt x="830580" y="628650"/>
                  </a:cubicBezTo>
                  <a:cubicBezTo>
                    <a:pt x="822960" y="631190"/>
                    <a:pt x="802640" y="623570"/>
                    <a:pt x="797560" y="612140"/>
                  </a:cubicBezTo>
                  <a:cubicBezTo>
                    <a:pt x="788670" y="591820"/>
                    <a:pt x="834390" y="524510"/>
                    <a:pt x="826770" y="499110"/>
                  </a:cubicBezTo>
                  <a:cubicBezTo>
                    <a:pt x="820420" y="482600"/>
                    <a:pt x="805180" y="476250"/>
                    <a:pt x="787400" y="467360"/>
                  </a:cubicBezTo>
                  <a:cubicBezTo>
                    <a:pt x="760730" y="453390"/>
                    <a:pt x="703580" y="452120"/>
                    <a:pt x="670560" y="435610"/>
                  </a:cubicBezTo>
                  <a:cubicBezTo>
                    <a:pt x="641350" y="419100"/>
                    <a:pt x="628650" y="393700"/>
                    <a:pt x="596900" y="372110"/>
                  </a:cubicBezTo>
                  <a:cubicBezTo>
                    <a:pt x="548640" y="339090"/>
                    <a:pt x="454660" y="298450"/>
                    <a:pt x="407670" y="265430"/>
                  </a:cubicBezTo>
                  <a:cubicBezTo>
                    <a:pt x="374650" y="241300"/>
                    <a:pt x="368300" y="220980"/>
                    <a:pt x="331470" y="196850"/>
                  </a:cubicBezTo>
                  <a:cubicBezTo>
                    <a:pt x="264160" y="152400"/>
                    <a:pt x="50800" y="83820"/>
                    <a:pt x="15240" y="45720"/>
                  </a:cubicBezTo>
                  <a:cubicBezTo>
                    <a:pt x="5080" y="34290"/>
                    <a:pt x="0" y="22860"/>
                    <a:pt x="2540" y="15240"/>
                  </a:cubicBezTo>
                  <a:cubicBezTo>
                    <a:pt x="6350" y="6350"/>
                    <a:pt x="38100" y="0"/>
                    <a:pt x="38100" y="0"/>
                  </a:cubicBezTo>
                </a:path>
              </a:pathLst>
            </a:custGeom>
            <a:solidFill>
              <a:srgbClr val="0571D3"/>
            </a:solidFill>
            <a:ln cap="sq">
              <a:noFill/>
              <a:prstDash val="solid"/>
              <a:miter/>
            </a:ln>
          </p:spPr>
        </p:sp>
      </p:grpSp>
      <p:grpSp>
        <p:nvGrpSpPr>
          <p:cNvPr id="281" name="Group 281"/>
          <p:cNvGrpSpPr/>
          <p:nvPr/>
        </p:nvGrpSpPr>
        <p:grpSpPr>
          <a:xfrm>
            <a:off x="8318182" y="6208395"/>
            <a:ext cx="871538" cy="2407920"/>
            <a:chOff x="0" y="0"/>
            <a:chExt cx="1162050" cy="3210560"/>
          </a:xfrm>
        </p:grpSpPr>
        <p:sp>
          <p:nvSpPr>
            <p:cNvPr id="282" name="Freeform 282"/>
            <p:cNvSpPr/>
            <p:nvPr/>
          </p:nvSpPr>
          <p:spPr>
            <a:xfrm>
              <a:off x="21590" y="50800"/>
              <a:ext cx="1090930" cy="3111500"/>
            </a:xfrm>
            <a:custGeom>
              <a:avLst/>
              <a:gdLst/>
              <a:ahLst/>
              <a:cxnLst/>
              <a:rect l="l" t="t" r="r" b="b"/>
              <a:pathLst>
                <a:path w="1090930" h="3111500">
                  <a:moveTo>
                    <a:pt x="80010" y="25400"/>
                  </a:moveTo>
                  <a:cubicBezTo>
                    <a:pt x="115570" y="735330"/>
                    <a:pt x="115570" y="744220"/>
                    <a:pt x="127000" y="793750"/>
                  </a:cubicBezTo>
                  <a:cubicBezTo>
                    <a:pt x="151130" y="895350"/>
                    <a:pt x="226060" y="1118870"/>
                    <a:pt x="270510" y="1256030"/>
                  </a:cubicBezTo>
                  <a:cubicBezTo>
                    <a:pt x="304800" y="1366520"/>
                    <a:pt x="331470" y="1475740"/>
                    <a:pt x="368300" y="1551940"/>
                  </a:cubicBezTo>
                  <a:cubicBezTo>
                    <a:pt x="392430" y="1605280"/>
                    <a:pt x="419100" y="1628140"/>
                    <a:pt x="447040" y="1678940"/>
                  </a:cubicBezTo>
                  <a:cubicBezTo>
                    <a:pt x="486410" y="1748790"/>
                    <a:pt x="544830" y="1856740"/>
                    <a:pt x="572770" y="1936750"/>
                  </a:cubicBezTo>
                  <a:cubicBezTo>
                    <a:pt x="595630" y="2000250"/>
                    <a:pt x="595630" y="2059940"/>
                    <a:pt x="614680" y="2114550"/>
                  </a:cubicBezTo>
                  <a:cubicBezTo>
                    <a:pt x="632460" y="2164080"/>
                    <a:pt x="659130" y="2219960"/>
                    <a:pt x="679450" y="2251710"/>
                  </a:cubicBezTo>
                  <a:cubicBezTo>
                    <a:pt x="690880" y="2270760"/>
                    <a:pt x="704850" y="2274570"/>
                    <a:pt x="713740" y="2292350"/>
                  </a:cubicBezTo>
                  <a:cubicBezTo>
                    <a:pt x="726440" y="2319020"/>
                    <a:pt x="723900" y="2368550"/>
                    <a:pt x="737870" y="2399030"/>
                  </a:cubicBezTo>
                  <a:cubicBezTo>
                    <a:pt x="750570" y="2426970"/>
                    <a:pt x="775970" y="2443480"/>
                    <a:pt x="791210" y="2468880"/>
                  </a:cubicBezTo>
                  <a:cubicBezTo>
                    <a:pt x="808990" y="2498090"/>
                    <a:pt x="817880" y="2532380"/>
                    <a:pt x="836930" y="2565400"/>
                  </a:cubicBezTo>
                  <a:cubicBezTo>
                    <a:pt x="859790" y="2603500"/>
                    <a:pt x="902970" y="2664460"/>
                    <a:pt x="925830" y="2684780"/>
                  </a:cubicBezTo>
                  <a:cubicBezTo>
                    <a:pt x="935990" y="2694940"/>
                    <a:pt x="944880" y="2691130"/>
                    <a:pt x="952500" y="2702560"/>
                  </a:cubicBezTo>
                  <a:cubicBezTo>
                    <a:pt x="970280" y="2725420"/>
                    <a:pt x="984250" y="2802890"/>
                    <a:pt x="990600" y="2846070"/>
                  </a:cubicBezTo>
                  <a:cubicBezTo>
                    <a:pt x="996950" y="2881630"/>
                    <a:pt x="988060" y="2921000"/>
                    <a:pt x="996950" y="2942590"/>
                  </a:cubicBezTo>
                  <a:cubicBezTo>
                    <a:pt x="1003300" y="2955290"/>
                    <a:pt x="1016000" y="2959100"/>
                    <a:pt x="1021080" y="2969260"/>
                  </a:cubicBezTo>
                  <a:cubicBezTo>
                    <a:pt x="1026160" y="2980690"/>
                    <a:pt x="1021080" y="2995930"/>
                    <a:pt x="1028700" y="3009900"/>
                  </a:cubicBezTo>
                  <a:cubicBezTo>
                    <a:pt x="1038860" y="3031490"/>
                    <a:pt x="1088390" y="3064510"/>
                    <a:pt x="1089660" y="3083560"/>
                  </a:cubicBezTo>
                  <a:cubicBezTo>
                    <a:pt x="1089660" y="3093720"/>
                    <a:pt x="1079500" y="3105150"/>
                    <a:pt x="1071880" y="3108960"/>
                  </a:cubicBezTo>
                  <a:cubicBezTo>
                    <a:pt x="1065530" y="3111500"/>
                    <a:pt x="1054100" y="3108960"/>
                    <a:pt x="1049020" y="3105150"/>
                  </a:cubicBezTo>
                  <a:cubicBezTo>
                    <a:pt x="1043940" y="3100070"/>
                    <a:pt x="1038860" y="3089910"/>
                    <a:pt x="1038860" y="3083560"/>
                  </a:cubicBezTo>
                  <a:cubicBezTo>
                    <a:pt x="1038860" y="3075940"/>
                    <a:pt x="1045210" y="3065780"/>
                    <a:pt x="1051560" y="3063240"/>
                  </a:cubicBezTo>
                  <a:cubicBezTo>
                    <a:pt x="1057910" y="3059430"/>
                    <a:pt x="1075690" y="3060700"/>
                    <a:pt x="1082040" y="3065780"/>
                  </a:cubicBezTo>
                  <a:cubicBezTo>
                    <a:pt x="1087120" y="3070860"/>
                    <a:pt x="1090930" y="3081020"/>
                    <a:pt x="1089660" y="3088640"/>
                  </a:cubicBezTo>
                  <a:cubicBezTo>
                    <a:pt x="1088390" y="3094990"/>
                    <a:pt x="1080770" y="3103880"/>
                    <a:pt x="1074420" y="3107690"/>
                  </a:cubicBezTo>
                  <a:cubicBezTo>
                    <a:pt x="1068070" y="3110230"/>
                    <a:pt x="1060450" y="3110230"/>
                    <a:pt x="1051560" y="3106420"/>
                  </a:cubicBezTo>
                  <a:cubicBezTo>
                    <a:pt x="1035050" y="3097530"/>
                    <a:pt x="1010920" y="3063240"/>
                    <a:pt x="994410" y="3037840"/>
                  </a:cubicBezTo>
                  <a:cubicBezTo>
                    <a:pt x="976630" y="3009900"/>
                    <a:pt x="955040" y="2974340"/>
                    <a:pt x="946150" y="2943860"/>
                  </a:cubicBezTo>
                  <a:cubicBezTo>
                    <a:pt x="939800" y="2917190"/>
                    <a:pt x="948690" y="2889250"/>
                    <a:pt x="942340" y="2862580"/>
                  </a:cubicBezTo>
                  <a:cubicBezTo>
                    <a:pt x="937260" y="2837180"/>
                    <a:pt x="919480" y="2813050"/>
                    <a:pt x="915670" y="2790190"/>
                  </a:cubicBezTo>
                  <a:cubicBezTo>
                    <a:pt x="913130" y="2771140"/>
                    <a:pt x="927100" y="2749550"/>
                    <a:pt x="920750" y="2738120"/>
                  </a:cubicBezTo>
                  <a:cubicBezTo>
                    <a:pt x="915670" y="2729230"/>
                    <a:pt x="901700" y="2731770"/>
                    <a:pt x="890270" y="2722880"/>
                  </a:cubicBezTo>
                  <a:cubicBezTo>
                    <a:pt x="868680" y="2705100"/>
                    <a:pt x="836930" y="2654300"/>
                    <a:pt x="814070" y="2617470"/>
                  </a:cubicBezTo>
                  <a:cubicBezTo>
                    <a:pt x="791210" y="2580640"/>
                    <a:pt x="774700" y="2536190"/>
                    <a:pt x="753110" y="2501900"/>
                  </a:cubicBezTo>
                  <a:cubicBezTo>
                    <a:pt x="734060" y="2471420"/>
                    <a:pt x="706120" y="2451100"/>
                    <a:pt x="690880" y="2418080"/>
                  </a:cubicBezTo>
                  <a:cubicBezTo>
                    <a:pt x="674370" y="2383790"/>
                    <a:pt x="679450" y="2320290"/>
                    <a:pt x="664210" y="2297430"/>
                  </a:cubicBezTo>
                  <a:cubicBezTo>
                    <a:pt x="656590" y="2283460"/>
                    <a:pt x="645160" y="2286000"/>
                    <a:pt x="635000" y="2273300"/>
                  </a:cubicBezTo>
                  <a:cubicBezTo>
                    <a:pt x="614680" y="2246630"/>
                    <a:pt x="584200" y="2180590"/>
                    <a:pt x="566420" y="2131060"/>
                  </a:cubicBezTo>
                  <a:cubicBezTo>
                    <a:pt x="548640" y="2077720"/>
                    <a:pt x="551180" y="2024380"/>
                    <a:pt x="530860" y="1963420"/>
                  </a:cubicBezTo>
                  <a:cubicBezTo>
                    <a:pt x="504190" y="1884680"/>
                    <a:pt x="443230" y="1775460"/>
                    <a:pt x="403860" y="1704340"/>
                  </a:cubicBezTo>
                  <a:cubicBezTo>
                    <a:pt x="373380" y="1651000"/>
                    <a:pt x="345440" y="1624330"/>
                    <a:pt x="320040" y="1568450"/>
                  </a:cubicBezTo>
                  <a:cubicBezTo>
                    <a:pt x="283210" y="1489710"/>
                    <a:pt x="256540" y="1381760"/>
                    <a:pt x="220980" y="1271270"/>
                  </a:cubicBezTo>
                  <a:cubicBezTo>
                    <a:pt x="177800" y="1132840"/>
                    <a:pt x="101600" y="906780"/>
                    <a:pt x="77470" y="801370"/>
                  </a:cubicBezTo>
                  <a:cubicBezTo>
                    <a:pt x="66040" y="749300"/>
                    <a:pt x="64770" y="739140"/>
                    <a:pt x="58420" y="683260"/>
                  </a:cubicBezTo>
                  <a:cubicBezTo>
                    <a:pt x="45720" y="552450"/>
                    <a:pt x="0" y="96520"/>
                    <a:pt x="29210" y="25400"/>
                  </a:cubicBezTo>
                  <a:cubicBezTo>
                    <a:pt x="36830" y="8890"/>
                    <a:pt x="49530" y="0"/>
                    <a:pt x="58420" y="0"/>
                  </a:cubicBezTo>
                  <a:cubicBezTo>
                    <a:pt x="66040" y="1270"/>
                    <a:pt x="80010" y="25400"/>
                    <a:pt x="80010" y="25400"/>
                  </a:cubicBezTo>
                </a:path>
              </a:pathLst>
            </a:custGeom>
            <a:solidFill>
              <a:srgbClr val="0571D3"/>
            </a:solidFill>
            <a:ln cap="sq">
              <a:noFill/>
              <a:prstDash val="solid"/>
              <a:miter/>
            </a:ln>
          </p:spPr>
        </p:sp>
      </p:grpSp>
      <p:grpSp>
        <p:nvGrpSpPr>
          <p:cNvPr id="283" name="Group 283"/>
          <p:cNvGrpSpPr/>
          <p:nvPr/>
        </p:nvGrpSpPr>
        <p:grpSpPr>
          <a:xfrm>
            <a:off x="9029700" y="6395085"/>
            <a:ext cx="984885" cy="2221230"/>
            <a:chOff x="0" y="0"/>
            <a:chExt cx="1313180" cy="2961640"/>
          </a:xfrm>
        </p:grpSpPr>
        <p:sp>
          <p:nvSpPr>
            <p:cNvPr id="284" name="Freeform 284"/>
            <p:cNvSpPr/>
            <p:nvPr/>
          </p:nvSpPr>
          <p:spPr>
            <a:xfrm>
              <a:off x="49530" y="45720"/>
              <a:ext cx="1211580" cy="2866390"/>
            </a:xfrm>
            <a:custGeom>
              <a:avLst/>
              <a:gdLst/>
              <a:ahLst/>
              <a:cxnLst/>
              <a:rect l="l" t="t" r="r" b="b"/>
              <a:pathLst>
                <a:path w="1211580" h="2866390">
                  <a:moveTo>
                    <a:pt x="1211580" y="38100"/>
                  </a:moveTo>
                  <a:cubicBezTo>
                    <a:pt x="1089660" y="336550"/>
                    <a:pt x="1088390" y="440690"/>
                    <a:pt x="1075690" y="499110"/>
                  </a:cubicBezTo>
                  <a:cubicBezTo>
                    <a:pt x="1066800" y="535940"/>
                    <a:pt x="1061720" y="560070"/>
                    <a:pt x="1047750" y="585470"/>
                  </a:cubicBezTo>
                  <a:cubicBezTo>
                    <a:pt x="1035050" y="608330"/>
                    <a:pt x="1008380" y="623570"/>
                    <a:pt x="998220" y="645160"/>
                  </a:cubicBezTo>
                  <a:cubicBezTo>
                    <a:pt x="988060" y="665480"/>
                    <a:pt x="993140" y="685800"/>
                    <a:pt x="982980" y="711200"/>
                  </a:cubicBezTo>
                  <a:cubicBezTo>
                    <a:pt x="965200" y="754380"/>
                    <a:pt x="918210" y="805180"/>
                    <a:pt x="882650" y="867410"/>
                  </a:cubicBezTo>
                  <a:cubicBezTo>
                    <a:pt x="831850" y="956310"/>
                    <a:pt x="760730" y="1134110"/>
                    <a:pt x="717550" y="1197610"/>
                  </a:cubicBezTo>
                  <a:cubicBezTo>
                    <a:pt x="697230" y="1228090"/>
                    <a:pt x="680720" y="1233170"/>
                    <a:pt x="662940" y="1258570"/>
                  </a:cubicBezTo>
                  <a:cubicBezTo>
                    <a:pt x="638810" y="1294130"/>
                    <a:pt x="629920" y="1337310"/>
                    <a:pt x="594360" y="1395730"/>
                  </a:cubicBezTo>
                  <a:cubicBezTo>
                    <a:pt x="520700" y="1512570"/>
                    <a:pt x="241300" y="1822450"/>
                    <a:pt x="213360" y="1892300"/>
                  </a:cubicBezTo>
                  <a:cubicBezTo>
                    <a:pt x="207010" y="1908810"/>
                    <a:pt x="214630" y="1912620"/>
                    <a:pt x="210820" y="1926590"/>
                  </a:cubicBezTo>
                  <a:cubicBezTo>
                    <a:pt x="203200" y="1953260"/>
                    <a:pt x="168910" y="2002790"/>
                    <a:pt x="153670" y="2038350"/>
                  </a:cubicBezTo>
                  <a:cubicBezTo>
                    <a:pt x="140970" y="2070100"/>
                    <a:pt x="130810" y="2092960"/>
                    <a:pt x="123190" y="2127250"/>
                  </a:cubicBezTo>
                  <a:cubicBezTo>
                    <a:pt x="114300" y="2175510"/>
                    <a:pt x="120650" y="2256790"/>
                    <a:pt x="113030" y="2302510"/>
                  </a:cubicBezTo>
                  <a:cubicBezTo>
                    <a:pt x="106680" y="2334260"/>
                    <a:pt x="93980" y="2344420"/>
                    <a:pt x="87630" y="2381250"/>
                  </a:cubicBezTo>
                  <a:cubicBezTo>
                    <a:pt x="73660" y="2465070"/>
                    <a:pt x="99060" y="2724150"/>
                    <a:pt x="77470" y="2800350"/>
                  </a:cubicBezTo>
                  <a:cubicBezTo>
                    <a:pt x="68580" y="2830830"/>
                    <a:pt x="53340" y="2853690"/>
                    <a:pt x="40640" y="2861310"/>
                  </a:cubicBezTo>
                  <a:cubicBezTo>
                    <a:pt x="33020" y="2866390"/>
                    <a:pt x="24130" y="2866390"/>
                    <a:pt x="16510" y="2863850"/>
                  </a:cubicBezTo>
                  <a:cubicBezTo>
                    <a:pt x="10160" y="2861310"/>
                    <a:pt x="2540" y="2852420"/>
                    <a:pt x="1270" y="2846070"/>
                  </a:cubicBezTo>
                  <a:cubicBezTo>
                    <a:pt x="0" y="2839720"/>
                    <a:pt x="2540" y="2828290"/>
                    <a:pt x="7620" y="2823210"/>
                  </a:cubicBezTo>
                  <a:cubicBezTo>
                    <a:pt x="13970" y="2818130"/>
                    <a:pt x="30480" y="2814320"/>
                    <a:pt x="38100" y="2818130"/>
                  </a:cubicBezTo>
                  <a:cubicBezTo>
                    <a:pt x="45720" y="2821940"/>
                    <a:pt x="52070" y="2838450"/>
                    <a:pt x="50800" y="2846070"/>
                  </a:cubicBezTo>
                  <a:cubicBezTo>
                    <a:pt x="50800" y="2853690"/>
                    <a:pt x="41910" y="2861310"/>
                    <a:pt x="35560" y="2863850"/>
                  </a:cubicBezTo>
                  <a:cubicBezTo>
                    <a:pt x="29210" y="2866390"/>
                    <a:pt x="17780" y="2865120"/>
                    <a:pt x="12700" y="2861310"/>
                  </a:cubicBezTo>
                  <a:cubicBezTo>
                    <a:pt x="6350" y="2857500"/>
                    <a:pt x="1270" y="2849880"/>
                    <a:pt x="1270" y="2840990"/>
                  </a:cubicBezTo>
                  <a:cubicBezTo>
                    <a:pt x="0" y="2823210"/>
                    <a:pt x="24130" y="2800350"/>
                    <a:pt x="31750" y="2763520"/>
                  </a:cubicBezTo>
                  <a:cubicBezTo>
                    <a:pt x="46990" y="2684780"/>
                    <a:pt x="27940" y="2491740"/>
                    <a:pt x="36830" y="2373630"/>
                  </a:cubicBezTo>
                  <a:cubicBezTo>
                    <a:pt x="45720" y="2274570"/>
                    <a:pt x="55880" y="2188210"/>
                    <a:pt x="80010" y="2101850"/>
                  </a:cubicBezTo>
                  <a:cubicBezTo>
                    <a:pt x="102870" y="2018030"/>
                    <a:pt x="129540" y="1939290"/>
                    <a:pt x="175260" y="1861820"/>
                  </a:cubicBezTo>
                  <a:cubicBezTo>
                    <a:pt x="227330" y="1771650"/>
                    <a:pt x="321310" y="1685290"/>
                    <a:pt x="386080" y="1600200"/>
                  </a:cubicBezTo>
                  <a:cubicBezTo>
                    <a:pt x="444500" y="1522730"/>
                    <a:pt x="506730" y="1441450"/>
                    <a:pt x="548640" y="1372870"/>
                  </a:cubicBezTo>
                  <a:cubicBezTo>
                    <a:pt x="581660" y="1319530"/>
                    <a:pt x="600710" y="1258570"/>
                    <a:pt x="626110" y="1224280"/>
                  </a:cubicBezTo>
                  <a:cubicBezTo>
                    <a:pt x="641350" y="1202690"/>
                    <a:pt x="654050" y="1202690"/>
                    <a:pt x="670560" y="1177290"/>
                  </a:cubicBezTo>
                  <a:cubicBezTo>
                    <a:pt x="713740" y="1118870"/>
                    <a:pt x="789940" y="927100"/>
                    <a:pt x="840740" y="839470"/>
                  </a:cubicBezTo>
                  <a:cubicBezTo>
                    <a:pt x="873760" y="781050"/>
                    <a:pt x="914400" y="740410"/>
                    <a:pt x="934720" y="698500"/>
                  </a:cubicBezTo>
                  <a:cubicBezTo>
                    <a:pt x="948690" y="668020"/>
                    <a:pt x="946150" y="636270"/>
                    <a:pt x="958850" y="613410"/>
                  </a:cubicBezTo>
                  <a:cubicBezTo>
                    <a:pt x="969010" y="594360"/>
                    <a:pt x="988060" y="589280"/>
                    <a:pt x="1000760" y="567690"/>
                  </a:cubicBezTo>
                  <a:cubicBezTo>
                    <a:pt x="1019810" y="534670"/>
                    <a:pt x="1033780" y="471170"/>
                    <a:pt x="1045210" y="419100"/>
                  </a:cubicBezTo>
                  <a:cubicBezTo>
                    <a:pt x="1056640" y="361950"/>
                    <a:pt x="1051560" y="295910"/>
                    <a:pt x="1066800" y="240030"/>
                  </a:cubicBezTo>
                  <a:cubicBezTo>
                    <a:pt x="1080770" y="185420"/>
                    <a:pt x="1109980" y="128270"/>
                    <a:pt x="1130300" y="85090"/>
                  </a:cubicBezTo>
                  <a:cubicBezTo>
                    <a:pt x="1145540" y="54610"/>
                    <a:pt x="1158240" y="15240"/>
                    <a:pt x="1173480" y="6350"/>
                  </a:cubicBezTo>
                  <a:cubicBezTo>
                    <a:pt x="1182370" y="0"/>
                    <a:pt x="1196340" y="1270"/>
                    <a:pt x="1202690" y="5080"/>
                  </a:cubicBezTo>
                  <a:cubicBezTo>
                    <a:pt x="1209040" y="10160"/>
                    <a:pt x="1211580" y="38100"/>
                    <a:pt x="1211580" y="38100"/>
                  </a:cubicBezTo>
                </a:path>
              </a:pathLst>
            </a:custGeom>
            <a:solidFill>
              <a:srgbClr val="0571D3"/>
            </a:solidFill>
            <a:ln cap="sq">
              <a:noFill/>
              <a:prstDash val="solid"/>
              <a:miter/>
            </a:ln>
          </p:spPr>
        </p:sp>
      </p:grpSp>
      <p:grpSp>
        <p:nvGrpSpPr>
          <p:cNvPr id="285" name="Group 285"/>
          <p:cNvGrpSpPr/>
          <p:nvPr/>
        </p:nvGrpSpPr>
        <p:grpSpPr>
          <a:xfrm>
            <a:off x="8663940" y="5061585"/>
            <a:ext cx="1489710" cy="825818"/>
            <a:chOff x="0" y="0"/>
            <a:chExt cx="1986280" cy="1101090"/>
          </a:xfrm>
        </p:grpSpPr>
        <p:sp>
          <p:nvSpPr>
            <p:cNvPr id="286" name="Freeform 286"/>
            <p:cNvSpPr/>
            <p:nvPr/>
          </p:nvSpPr>
          <p:spPr>
            <a:xfrm>
              <a:off x="48260" y="35560"/>
              <a:ext cx="1887220" cy="1016000"/>
            </a:xfrm>
            <a:custGeom>
              <a:avLst/>
              <a:gdLst/>
              <a:ahLst/>
              <a:cxnLst/>
              <a:rect l="l" t="t" r="r" b="b"/>
              <a:pathLst>
                <a:path w="1887220" h="1016000">
                  <a:moveTo>
                    <a:pt x="13970" y="966470"/>
                  </a:moveTo>
                  <a:cubicBezTo>
                    <a:pt x="130810" y="902970"/>
                    <a:pt x="154940" y="872490"/>
                    <a:pt x="193040" y="844550"/>
                  </a:cubicBezTo>
                  <a:cubicBezTo>
                    <a:pt x="246380" y="805180"/>
                    <a:pt x="322580" y="769620"/>
                    <a:pt x="394970" y="720090"/>
                  </a:cubicBezTo>
                  <a:cubicBezTo>
                    <a:pt x="483870" y="660400"/>
                    <a:pt x="576580" y="577850"/>
                    <a:pt x="687070" y="502920"/>
                  </a:cubicBezTo>
                  <a:cubicBezTo>
                    <a:pt x="821690" y="411480"/>
                    <a:pt x="1049020" y="259080"/>
                    <a:pt x="1150620" y="219710"/>
                  </a:cubicBezTo>
                  <a:cubicBezTo>
                    <a:pt x="1196340" y="203200"/>
                    <a:pt x="1216660" y="214630"/>
                    <a:pt x="1254760" y="200660"/>
                  </a:cubicBezTo>
                  <a:cubicBezTo>
                    <a:pt x="1306830" y="180340"/>
                    <a:pt x="1363980" y="125730"/>
                    <a:pt x="1427480" y="96520"/>
                  </a:cubicBezTo>
                  <a:cubicBezTo>
                    <a:pt x="1494790" y="64770"/>
                    <a:pt x="1576070" y="34290"/>
                    <a:pt x="1651000" y="21590"/>
                  </a:cubicBezTo>
                  <a:cubicBezTo>
                    <a:pt x="1723390" y="8890"/>
                    <a:pt x="1838960" y="0"/>
                    <a:pt x="1869440" y="16510"/>
                  </a:cubicBezTo>
                  <a:cubicBezTo>
                    <a:pt x="1880870" y="22860"/>
                    <a:pt x="1885950" y="34290"/>
                    <a:pt x="1887220" y="41910"/>
                  </a:cubicBezTo>
                  <a:cubicBezTo>
                    <a:pt x="1887220" y="49530"/>
                    <a:pt x="1880870" y="58420"/>
                    <a:pt x="1874520" y="62230"/>
                  </a:cubicBezTo>
                  <a:cubicBezTo>
                    <a:pt x="1868170" y="66040"/>
                    <a:pt x="1856740" y="66040"/>
                    <a:pt x="1850390" y="63500"/>
                  </a:cubicBezTo>
                  <a:cubicBezTo>
                    <a:pt x="1844040" y="60960"/>
                    <a:pt x="1836420" y="52070"/>
                    <a:pt x="1836420" y="44450"/>
                  </a:cubicBezTo>
                  <a:cubicBezTo>
                    <a:pt x="1836420" y="35560"/>
                    <a:pt x="1850390" y="16510"/>
                    <a:pt x="1858010" y="15240"/>
                  </a:cubicBezTo>
                  <a:cubicBezTo>
                    <a:pt x="1866900" y="13970"/>
                    <a:pt x="1885950" y="30480"/>
                    <a:pt x="1887220" y="39370"/>
                  </a:cubicBezTo>
                  <a:cubicBezTo>
                    <a:pt x="1887220" y="46990"/>
                    <a:pt x="1880870" y="58420"/>
                    <a:pt x="1869440" y="64770"/>
                  </a:cubicBezTo>
                  <a:cubicBezTo>
                    <a:pt x="1837690" y="82550"/>
                    <a:pt x="1701800" y="63500"/>
                    <a:pt x="1647190" y="73660"/>
                  </a:cubicBezTo>
                  <a:cubicBezTo>
                    <a:pt x="1612900" y="80010"/>
                    <a:pt x="1584960" y="88900"/>
                    <a:pt x="1565910" y="99060"/>
                  </a:cubicBezTo>
                  <a:cubicBezTo>
                    <a:pt x="1554480" y="106680"/>
                    <a:pt x="1553210" y="118110"/>
                    <a:pt x="1541780" y="124460"/>
                  </a:cubicBezTo>
                  <a:cubicBezTo>
                    <a:pt x="1522730" y="134620"/>
                    <a:pt x="1488440" y="127000"/>
                    <a:pt x="1455420" y="138430"/>
                  </a:cubicBezTo>
                  <a:cubicBezTo>
                    <a:pt x="1402080" y="157480"/>
                    <a:pt x="1311910" y="232410"/>
                    <a:pt x="1259840" y="250190"/>
                  </a:cubicBezTo>
                  <a:cubicBezTo>
                    <a:pt x="1229360" y="261620"/>
                    <a:pt x="1211580" y="250190"/>
                    <a:pt x="1179830" y="261620"/>
                  </a:cubicBezTo>
                  <a:cubicBezTo>
                    <a:pt x="1125220" y="280670"/>
                    <a:pt x="1024890" y="346710"/>
                    <a:pt x="972820" y="382270"/>
                  </a:cubicBezTo>
                  <a:cubicBezTo>
                    <a:pt x="937260" y="406400"/>
                    <a:pt x="922020" y="427990"/>
                    <a:pt x="889000" y="449580"/>
                  </a:cubicBezTo>
                  <a:cubicBezTo>
                    <a:pt x="843280" y="480060"/>
                    <a:pt x="783590" y="501650"/>
                    <a:pt x="720090" y="541020"/>
                  </a:cubicBezTo>
                  <a:cubicBezTo>
                    <a:pt x="633730" y="596900"/>
                    <a:pt x="511810" y="702310"/>
                    <a:pt x="421640" y="763270"/>
                  </a:cubicBezTo>
                  <a:cubicBezTo>
                    <a:pt x="350520" y="811530"/>
                    <a:pt x="279400" y="844550"/>
                    <a:pt x="226060" y="882650"/>
                  </a:cubicBezTo>
                  <a:cubicBezTo>
                    <a:pt x="185420" y="911860"/>
                    <a:pt x="158750" y="946150"/>
                    <a:pt x="123190" y="969010"/>
                  </a:cubicBezTo>
                  <a:cubicBezTo>
                    <a:pt x="91440" y="989330"/>
                    <a:pt x="46990" y="1016000"/>
                    <a:pt x="25400" y="1014730"/>
                  </a:cubicBezTo>
                  <a:cubicBezTo>
                    <a:pt x="13970" y="1013460"/>
                    <a:pt x="3810" y="1004570"/>
                    <a:pt x="2540" y="996950"/>
                  </a:cubicBezTo>
                  <a:cubicBezTo>
                    <a:pt x="0" y="989330"/>
                    <a:pt x="13970" y="966470"/>
                    <a:pt x="13970" y="966470"/>
                  </a:cubicBezTo>
                </a:path>
              </a:pathLst>
            </a:custGeom>
            <a:solidFill>
              <a:srgbClr val="0571D3"/>
            </a:solidFill>
            <a:ln cap="sq">
              <a:noFill/>
              <a:prstDash val="solid"/>
              <a:miter/>
            </a:ln>
          </p:spPr>
        </p:sp>
      </p:grpSp>
      <p:grpSp>
        <p:nvGrpSpPr>
          <p:cNvPr id="287" name="Group 287"/>
          <p:cNvGrpSpPr/>
          <p:nvPr/>
        </p:nvGrpSpPr>
        <p:grpSpPr>
          <a:xfrm>
            <a:off x="10842307" y="3639503"/>
            <a:ext cx="894398" cy="870585"/>
            <a:chOff x="0" y="0"/>
            <a:chExt cx="1192530" cy="1160780"/>
          </a:xfrm>
        </p:grpSpPr>
        <p:sp>
          <p:nvSpPr>
            <p:cNvPr id="288" name="Freeform 288"/>
            <p:cNvSpPr/>
            <p:nvPr/>
          </p:nvSpPr>
          <p:spPr>
            <a:xfrm>
              <a:off x="50800" y="46990"/>
              <a:ext cx="1090930" cy="1064260"/>
            </a:xfrm>
            <a:custGeom>
              <a:avLst/>
              <a:gdLst/>
              <a:ahLst/>
              <a:cxnLst/>
              <a:rect l="l" t="t" r="r" b="b"/>
              <a:pathLst>
                <a:path w="1090930" h="1064260">
                  <a:moveTo>
                    <a:pt x="0" y="1038860"/>
                  </a:moveTo>
                  <a:cubicBezTo>
                    <a:pt x="39370" y="948690"/>
                    <a:pt x="73660" y="904240"/>
                    <a:pt x="105410" y="867410"/>
                  </a:cubicBezTo>
                  <a:cubicBezTo>
                    <a:pt x="140970" y="824230"/>
                    <a:pt x="193040" y="768350"/>
                    <a:pt x="226060" y="740410"/>
                  </a:cubicBezTo>
                  <a:cubicBezTo>
                    <a:pt x="246380" y="722630"/>
                    <a:pt x="262890" y="720090"/>
                    <a:pt x="279400" y="704850"/>
                  </a:cubicBezTo>
                  <a:cubicBezTo>
                    <a:pt x="302260" y="683260"/>
                    <a:pt x="318770" y="651510"/>
                    <a:pt x="347980" y="621030"/>
                  </a:cubicBezTo>
                  <a:cubicBezTo>
                    <a:pt x="389890" y="577850"/>
                    <a:pt x="482600" y="515620"/>
                    <a:pt x="516890" y="477520"/>
                  </a:cubicBezTo>
                  <a:cubicBezTo>
                    <a:pt x="535940" y="455930"/>
                    <a:pt x="537210" y="439420"/>
                    <a:pt x="554990" y="422910"/>
                  </a:cubicBezTo>
                  <a:cubicBezTo>
                    <a:pt x="577850" y="401320"/>
                    <a:pt x="623570" y="388620"/>
                    <a:pt x="647700" y="364490"/>
                  </a:cubicBezTo>
                  <a:cubicBezTo>
                    <a:pt x="669290" y="341630"/>
                    <a:pt x="675640" y="307340"/>
                    <a:pt x="697230" y="287020"/>
                  </a:cubicBezTo>
                  <a:cubicBezTo>
                    <a:pt x="718820" y="266700"/>
                    <a:pt x="751840" y="261620"/>
                    <a:pt x="779780" y="240030"/>
                  </a:cubicBezTo>
                  <a:cubicBezTo>
                    <a:pt x="814070" y="213360"/>
                    <a:pt x="858520" y="148590"/>
                    <a:pt x="885190" y="134620"/>
                  </a:cubicBezTo>
                  <a:cubicBezTo>
                    <a:pt x="897890" y="128270"/>
                    <a:pt x="908050" y="135890"/>
                    <a:pt x="918210" y="129540"/>
                  </a:cubicBezTo>
                  <a:cubicBezTo>
                    <a:pt x="932180" y="119380"/>
                    <a:pt x="937260" y="82550"/>
                    <a:pt x="952500" y="63500"/>
                  </a:cubicBezTo>
                  <a:cubicBezTo>
                    <a:pt x="966470" y="46990"/>
                    <a:pt x="982980" y="34290"/>
                    <a:pt x="1002030" y="24130"/>
                  </a:cubicBezTo>
                  <a:cubicBezTo>
                    <a:pt x="1019810" y="13970"/>
                    <a:pt x="1047750" y="0"/>
                    <a:pt x="1064260" y="3810"/>
                  </a:cubicBezTo>
                  <a:cubicBezTo>
                    <a:pt x="1075690" y="6350"/>
                    <a:pt x="1088390" y="20320"/>
                    <a:pt x="1089660" y="29210"/>
                  </a:cubicBezTo>
                  <a:cubicBezTo>
                    <a:pt x="1090930" y="36830"/>
                    <a:pt x="1084580" y="45720"/>
                    <a:pt x="1078230" y="49530"/>
                  </a:cubicBezTo>
                  <a:cubicBezTo>
                    <a:pt x="1073150" y="53340"/>
                    <a:pt x="1061720" y="54610"/>
                    <a:pt x="1055370" y="52070"/>
                  </a:cubicBezTo>
                  <a:cubicBezTo>
                    <a:pt x="1049020" y="49530"/>
                    <a:pt x="1041400" y="40640"/>
                    <a:pt x="1040130" y="34290"/>
                  </a:cubicBezTo>
                  <a:cubicBezTo>
                    <a:pt x="1038860" y="26670"/>
                    <a:pt x="1041400" y="15240"/>
                    <a:pt x="1046480" y="11430"/>
                  </a:cubicBezTo>
                  <a:cubicBezTo>
                    <a:pt x="1054100" y="6350"/>
                    <a:pt x="1078230" y="5080"/>
                    <a:pt x="1083310" y="11430"/>
                  </a:cubicBezTo>
                  <a:cubicBezTo>
                    <a:pt x="1089660" y="17780"/>
                    <a:pt x="1088390" y="38100"/>
                    <a:pt x="1080770" y="48260"/>
                  </a:cubicBezTo>
                  <a:cubicBezTo>
                    <a:pt x="1068070" y="66040"/>
                    <a:pt x="1009650" y="67310"/>
                    <a:pt x="990600" y="87630"/>
                  </a:cubicBezTo>
                  <a:cubicBezTo>
                    <a:pt x="974090" y="105410"/>
                    <a:pt x="981710" y="138430"/>
                    <a:pt x="966470" y="154940"/>
                  </a:cubicBezTo>
                  <a:cubicBezTo>
                    <a:pt x="951230" y="171450"/>
                    <a:pt x="916940" y="165100"/>
                    <a:pt x="894080" y="181610"/>
                  </a:cubicBezTo>
                  <a:cubicBezTo>
                    <a:pt x="863600" y="203200"/>
                    <a:pt x="838200" y="259080"/>
                    <a:pt x="807720" y="281940"/>
                  </a:cubicBezTo>
                  <a:cubicBezTo>
                    <a:pt x="784860" y="299720"/>
                    <a:pt x="755650" y="297180"/>
                    <a:pt x="735330" y="314960"/>
                  </a:cubicBezTo>
                  <a:cubicBezTo>
                    <a:pt x="709930" y="336550"/>
                    <a:pt x="698500" y="384810"/>
                    <a:pt x="673100" y="407670"/>
                  </a:cubicBezTo>
                  <a:cubicBezTo>
                    <a:pt x="651510" y="429260"/>
                    <a:pt x="617220" y="434340"/>
                    <a:pt x="595630" y="453390"/>
                  </a:cubicBezTo>
                  <a:cubicBezTo>
                    <a:pt x="576580" y="469900"/>
                    <a:pt x="574040" y="491490"/>
                    <a:pt x="552450" y="514350"/>
                  </a:cubicBezTo>
                  <a:cubicBezTo>
                    <a:pt x="515620" y="552450"/>
                    <a:pt x="444500" y="600710"/>
                    <a:pt x="386080" y="655320"/>
                  </a:cubicBezTo>
                  <a:cubicBezTo>
                    <a:pt x="311150" y="723900"/>
                    <a:pt x="205740" y="829310"/>
                    <a:pt x="144780" y="897890"/>
                  </a:cubicBezTo>
                  <a:cubicBezTo>
                    <a:pt x="104140" y="944880"/>
                    <a:pt x="62230" y="994410"/>
                    <a:pt x="49530" y="1023620"/>
                  </a:cubicBezTo>
                  <a:cubicBezTo>
                    <a:pt x="43180" y="1036320"/>
                    <a:pt x="49530" y="1049020"/>
                    <a:pt x="43180" y="1055370"/>
                  </a:cubicBezTo>
                  <a:cubicBezTo>
                    <a:pt x="38100" y="1061720"/>
                    <a:pt x="22860" y="1064260"/>
                    <a:pt x="15240" y="1061720"/>
                  </a:cubicBezTo>
                  <a:cubicBezTo>
                    <a:pt x="8890" y="1059180"/>
                    <a:pt x="0" y="1038860"/>
                    <a:pt x="0" y="1038860"/>
                  </a:cubicBezTo>
                </a:path>
              </a:pathLst>
            </a:custGeom>
            <a:solidFill>
              <a:srgbClr val="0571D3"/>
            </a:solidFill>
            <a:ln cap="sq">
              <a:noFill/>
              <a:prstDash val="solid"/>
              <a:miter/>
            </a:ln>
          </p:spPr>
        </p:sp>
      </p:grpSp>
      <p:grpSp>
        <p:nvGrpSpPr>
          <p:cNvPr id="289" name="Group 289"/>
          <p:cNvGrpSpPr/>
          <p:nvPr/>
        </p:nvGrpSpPr>
        <p:grpSpPr>
          <a:xfrm>
            <a:off x="8685848" y="3846195"/>
            <a:ext cx="206692" cy="1467802"/>
            <a:chOff x="0" y="0"/>
            <a:chExt cx="275590" cy="1957070"/>
          </a:xfrm>
        </p:grpSpPr>
        <p:sp>
          <p:nvSpPr>
            <p:cNvPr id="290" name="Freeform 290"/>
            <p:cNvSpPr/>
            <p:nvPr/>
          </p:nvSpPr>
          <p:spPr>
            <a:xfrm>
              <a:off x="19050" y="49530"/>
              <a:ext cx="205740" cy="1859280"/>
            </a:xfrm>
            <a:custGeom>
              <a:avLst/>
              <a:gdLst/>
              <a:ahLst/>
              <a:cxnLst/>
              <a:rect l="l" t="t" r="r" b="b"/>
              <a:pathLst>
                <a:path w="205740" h="1859280">
                  <a:moveTo>
                    <a:pt x="82550" y="25400"/>
                  </a:moveTo>
                  <a:cubicBezTo>
                    <a:pt x="88900" y="965200"/>
                    <a:pt x="104140" y="991870"/>
                    <a:pt x="110490" y="1059180"/>
                  </a:cubicBezTo>
                  <a:cubicBezTo>
                    <a:pt x="118110" y="1149350"/>
                    <a:pt x="96520" y="1333500"/>
                    <a:pt x="113030" y="1383030"/>
                  </a:cubicBezTo>
                  <a:cubicBezTo>
                    <a:pt x="118110" y="1399540"/>
                    <a:pt x="128270" y="1399540"/>
                    <a:pt x="133350" y="1412240"/>
                  </a:cubicBezTo>
                  <a:cubicBezTo>
                    <a:pt x="139700" y="1427480"/>
                    <a:pt x="139700" y="1445260"/>
                    <a:pt x="142240" y="1473200"/>
                  </a:cubicBezTo>
                  <a:cubicBezTo>
                    <a:pt x="147320" y="1536700"/>
                    <a:pt x="163830" y="1772920"/>
                    <a:pt x="143510" y="1785620"/>
                  </a:cubicBezTo>
                  <a:cubicBezTo>
                    <a:pt x="137160" y="1789430"/>
                    <a:pt x="119380" y="1774190"/>
                    <a:pt x="119380" y="1774190"/>
                  </a:cubicBezTo>
                  <a:cubicBezTo>
                    <a:pt x="119380" y="1774190"/>
                    <a:pt x="190500" y="1799590"/>
                    <a:pt x="199390" y="1816100"/>
                  </a:cubicBezTo>
                  <a:cubicBezTo>
                    <a:pt x="205740" y="1826260"/>
                    <a:pt x="203200" y="1841500"/>
                    <a:pt x="198120" y="1846580"/>
                  </a:cubicBezTo>
                  <a:cubicBezTo>
                    <a:pt x="193040" y="1852930"/>
                    <a:pt x="175260" y="1856740"/>
                    <a:pt x="167640" y="1854200"/>
                  </a:cubicBezTo>
                  <a:cubicBezTo>
                    <a:pt x="161290" y="1851660"/>
                    <a:pt x="154940" y="1841500"/>
                    <a:pt x="153670" y="1835150"/>
                  </a:cubicBezTo>
                  <a:cubicBezTo>
                    <a:pt x="152400" y="1827530"/>
                    <a:pt x="156210" y="1817370"/>
                    <a:pt x="161290" y="1812290"/>
                  </a:cubicBezTo>
                  <a:cubicBezTo>
                    <a:pt x="166370" y="1807210"/>
                    <a:pt x="177800" y="1803400"/>
                    <a:pt x="184150" y="1805940"/>
                  </a:cubicBezTo>
                  <a:cubicBezTo>
                    <a:pt x="191770" y="1808480"/>
                    <a:pt x="204470" y="1821180"/>
                    <a:pt x="204470" y="1828800"/>
                  </a:cubicBezTo>
                  <a:cubicBezTo>
                    <a:pt x="204470" y="1837690"/>
                    <a:pt x="190500" y="1854200"/>
                    <a:pt x="179070" y="1855470"/>
                  </a:cubicBezTo>
                  <a:cubicBezTo>
                    <a:pt x="163830" y="1859280"/>
                    <a:pt x="130810" y="1837690"/>
                    <a:pt x="115570" y="1823720"/>
                  </a:cubicBezTo>
                  <a:cubicBezTo>
                    <a:pt x="104140" y="1812290"/>
                    <a:pt x="97790" y="1805940"/>
                    <a:pt x="92710" y="1785620"/>
                  </a:cubicBezTo>
                  <a:cubicBezTo>
                    <a:pt x="77470" y="1733550"/>
                    <a:pt x="102870" y="1548130"/>
                    <a:pt x="91440" y="1475740"/>
                  </a:cubicBezTo>
                  <a:cubicBezTo>
                    <a:pt x="85090" y="1435100"/>
                    <a:pt x="68580" y="1423670"/>
                    <a:pt x="62230" y="1383030"/>
                  </a:cubicBezTo>
                  <a:cubicBezTo>
                    <a:pt x="49530" y="1308100"/>
                    <a:pt x="67310" y="1153160"/>
                    <a:pt x="59690" y="1061720"/>
                  </a:cubicBezTo>
                  <a:cubicBezTo>
                    <a:pt x="53340" y="994410"/>
                    <a:pt x="38100" y="966470"/>
                    <a:pt x="31750" y="886460"/>
                  </a:cubicBezTo>
                  <a:cubicBezTo>
                    <a:pt x="16510" y="707390"/>
                    <a:pt x="0" y="109220"/>
                    <a:pt x="31750" y="25400"/>
                  </a:cubicBezTo>
                  <a:cubicBezTo>
                    <a:pt x="36830" y="10160"/>
                    <a:pt x="45720" y="1270"/>
                    <a:pt x="53340" y="1270"/>
                  </a:cubicBezTo>
                  <a:cubicBezTo>
                    <a:pt x="62230" y="0"/>
                    <a:pt x="82550" y="25400"/>
                    <a:pt x="82550" y="25400"/>
                  </a:cubicBezTo>
                </a:path>
              </a:pathLst>
            </a:custGeom>
            <a:solidFill>
              <a:srgbClr val="0571D3"/>
            </a:solidFill>
            <a:ln cap="sq">
              <a:noFill/>
              <a:prstDash val="solid"/>
              <a:miter/>
            </a:ln>
          </p:spPr>
        </p:sp>
      </p:grpSp>
      <p:grpSp>
        <p:nvGrpSpPr>
          <p:cNvPr id="291" name="Group 291"/>
          <p:cNvGrpSpPr/>
          <p:nvPr/>
        </p:nvGrpSpPr>
        <p:grpSpPr>
          <a:xfrm>
            <a:off x="7495222" y="3458528"/>
            <a:ext cx="524828" cy="684848"/>
            <a:chOff x="0" y="0"/>
            <a:chExt cx="699770" cy="913130"/>
          </a:xfrm>
        </p:grpSpPr>
        <p:sp>
          <p:nvSpPr>
            <p:cNvPr id="292" name="Freeform 292"/>
            <p:cNvSpPr/>
            <p:nvPr/>
          </p:nvSpPr>
          <p:spPr>
            <a:xfrm>
              <a:off x="45720" y="46990"/>
              <a:ext cx="607060" cy="816610"/>
            </a:xfrm>
            <a:custGeom>
              <a:avLst/>
              <a:gdLst/>
              <a:ahLst/>
              <a:cxnLst/>
              <a:rect l="l" t="t" r="r" b="b"/>
              <a:pathLst>
                <a:path w="607060" h="816610">
                  <a:moveTo>
                    <a:pt x="40640" y="3810"/>
                  </a:moveTo>
                  <a:cubicBezTo>
                    <a:pt x="229870" y="171450"/>
                    <a:pt x="370840" y="378460"/>
                    <a:pt x="426720" y="474980"/>
                  </a:cubicBezTo>
                  <a:cubicBezTo>
                    <a:pt x="457200" y="528320"/>
                    <a:pt x="459740" y="565150"/>
                    <a:pt x="485140" y="607060"/>
                  </a:cubicBezTo>
                  <a:cubicBezTo>
                    <a:pt x="510540" y="650240"/>
                    <a:pt x="562610" y="689610"/>
                    <a:pt x="581660" y="726440"/>
                  </a:cubicBezTo>
                  <a:cubicBezTo>
                    <a:pt x="595630" y="751840"/>
                    <a:pt x="607060" y="782320"/>
                    <a:pt x="601980" y="797560"/>
                  </a:cubicBezTo>
                  <a:cubicBezTo>
                    <a:pt x="598170" y="806450"/>
                    <a:pt x="585470" y="815340"/>
                    <a:pt x="576580" y="815340"/>
                  </a:cubicBezTo>
                  <a:cubicBezTo>
                    <a:pt x="568960" y="815340"/>
                    <a:pt x="553720" y="803910"/>
                    <a:pt x="552450" y="796290"/>
                  </a:cubicBezTo>
                  <a:cubicBezTo>
                    <a:pt x="551180" y="787400"/>
                    <a:pt x="563880" y="768350"/>
                    <a:pt x="572770" y="765810"/>
                  </a:cubicBezTo>
                  <a:cubicBezTo>
                    <a:pt x="579120" y="763270"/>
                    <a:pt x="590550" y="767080"/>
                    <a:pt x="595630" y="772160"/>
                  </a:cubicBezTo>
                  <a:cubicBezTo>
                    <a:pt x="600710" y="777240"/>
                    <a:pt x="603250" y="787400"/>
                    <a:pt x="601980" y="795020"/>
                  </a:cubicBezTo>
                  <a:cubicBezTo>
                    <a:pt x="600710" y="801370"/>
                    <a:pt x="594360" y="810260"/>
                    <a:pt x="588010" y="812800"/>
                  </a:cubicBezTo>
                  <a:cubicBezTo>
                    <a:pt x="581660" y="816610"/>
                    <a:pt x="571500" y="816610"/>
                    <a:pt x="563880" y="811530"/>
                  </a:cubicBezTo>
                  <a:cubicBezTo>
                    <a:pt x="547370" y="800100"/>
                    <a:pt x="537210" y="740410"/>
                    <a:pt x="515620" y="709930"/>
                  </a:cubicBezTo>
                  <a:cubicBezTo>
                    <a:pt x="494030" y="678180"/>
                    <a:pt x="453390" y="660400"/>
                    <a:pt x="431800" y="627380"/>
                  </a:cubicBezTo>
                  <a:cubicBezTo>
                    <a:pt x="408940" y="593090"/>
                    <a:pt x="411480" y="554990"/>
                    <a:pt x="386080" y="505460"/>
                  </a:cubicBezTo>
                  <a:cubicBezTo>
                    <a:pt x="336550" y="412750"/>
                    <a:pt x="195580" y="209550"/>
                    <a:pt x="120650" y="129540"/>
                  </a:cubicBezTo>
                  <a:cubicBezTo>
                    <a:pt x="77470" y="83820"/>
                    <a:pt x="13970" y="63500"/>
                    <a:pt x="5080" y="38100"/>
                  </a:cubicBezTo>
                  <a:cubicBezTo>
                    <a:pt x="0" y="25400"/>
                    <a:pt x="5080" y="10160"/>
                    <a:pt x="11430" y="5080"/>
                  </a:cubicBezTo>
                  <a:cubicBezTo>
                    <a:pt x="17780" y="0"/>
                    <a:pt x="40640" y="3810"/>
                    <a:pt x="40640" y="3810"/>
                  </a:cubicBezTo>
                </a:path>
              </a:pathLst>
            </a:custGeom>
            <a:solidFill>
              <a:srgbClr val="0571D3"/>
            </a:solidFill>
            <a:ln cap="sq">
              <a:noFill/>
              <a:prstDash val="solid"/>
              <a:miter/>
            </a:ln>
          </p:spPr>
        </p:sp>
      </p:grpSp>
      <p:grpSp>
        <p:nvGrpSpPr>
          <p:cNvPr id="293" name="Group 293"/>
          <p:cNvGrpSpPr/>
          <p:nvPr/>
        </p:nvGrpSpPr>
        <p:grpSpPr>
          <a:xfrm>
            <a:off x="7882890" y="4029075"/>
            <a:ext cx="160972" cy="1512570"/>
            <a:chOff x="0" y="0"/>
            <a:chExt cx="214630" cy="2016760"/>
          </a:xfrm>
        </p:grpSpPr>
        <p:sp>
          <p:nvSpPr>
            <p:cNvPr id="294" name="Freeform 294"/>
            <p:cNvSpPr/>
            <p:nvPr/>
          </p:nvSpPr>
          <p:spPr>
            <a:xfrm>
              <a:off x="39370" y="50800"/>
              <a:ext cx="123190" cy="1917700"/>
            </a:xfrm>
            <a:custGeom>
              <a:avLst/>
              <a:gdLst/>
              <a:ahLst/>
              <a:cxnLst/>
              <a:rect l="l" t="t" r="r" b="b"/>
              <a:pathLst>
                <a:path w="123190" h="1917700">
                  <a:moveTo>
                    <a:pt x="92710" y="25400"/>
                  </a:moveTo>
                  <a:cubicBezTo>
                    <a:pt x="85090" y="1442720"/>
                    <a:pt x="69850" y="1441450"/>
                    <a:pt x="63500" y="1479550"/>
                  </a:cubicBezTo>
                  <a:cubicBezTo>
                    <a:pt x="50800" y="1551940"/>
                    <a:pt x="36830" y="1744980"/>
                    <a:pt x="62230" y="1813560"/>
                  </a:cubicBezTo>
                  <a:cubicBezTo>
                    <a:pt x="74930" y="1850390"/>
                    <a:pt x="120650" y="1868170"/>
                    <a:pt x="121920" y="1887220"/>
                  </a:cubicBezTo>
                  <a:cubicBezTo>
                    <a:pt x="123190" y="1898650"/>
                    <a:pt x="115570" y="1911350"/>
                    <a:pt x="107950" y="1915160"/>
                  </a:cubicBezTo>
                  <a:cubicBezTo>
                    <a:pt x="100330" y="1917700"/>
                    <a:pt x="83820" y="1913890"/>
                    <a:pt x="77470" y="1907540"/>
                  </a:cubicBezTo>
                  <a:cubicBezTo>
                    <a:pt x="72390" y="1902460"/>
                    <a:pt x="71120" y="1891030"/>
                    <a:pt x="72390" y="1884680"/>
                  </a:cubicBezTo>
                  <a:cubicBezTo>
                    <a:pt x="74930" y="1878330"/>
                    <a:pt x="82550" y="1869440"/>
                    <a:pt x="88900" y="1866900"/>
                  </a:cubicBezTo>
                  <a:cubicBezTo>
                    <a:pt x="96520" y="1865630"/>
                    <a:pt x="106680" y="1866900"/>
                    <a:pt x="113030" y="1870710"/>
                  </a:cubicBezTo>
                  <a:cubicBezTo>
                    <a:pt x="118110" y="1875790"/>
                    <a:pt x="123190" y="1885950"/>
                    <a:pt x="123190" y="1892300"/>
                  </a:cubicBezTo>
                  <a:cubicBezTo>
                    <a:pt x="121920" y="1899920"/>
                    <a:pt x="116840" y="1910080"/>
                    <a:pt x="110490" y="1913890"/>
                  </a:cubicBezTo>
                  <a:cubicBezTo>
                    <a:pt x="104140" y="1916430"/>
                    <a:pt x="95250" y="1917700"/>
                    <a:pt x="86360" y="1913890"/>
                  </a:cubicBezTo>
                  <a:cubicBezTo>
                    <a:pt x="72390" y="1908810"/>
                    <a:pt x="48260" y="1883410"/>
                    <a:pt x="35560" y="1865630"/>
                  </a:cubicBezTo>
                  <a:cubicBezTo>
                    <a:pt x="24130" y="1849120"/>
                    <a:pt x="15240" y="1835150"/>
                    <a:pt x="11430" y="1813560"/>
                  </a:cubicBezTo>
                  <a:cubicBezTo>
                    <a:pt x="3810" y="1781810"/>
                    <a:pt x="10160" y="1739900"/>
                    <a:pt x="11430" y="1692910"/>
                  </a:cubicBezTo>
                  <a:cubicBezTo>
                    <a:pt x="11430" y="1630680"/>
                    <a:pt x="3810" y="1526540"/>
                    <a:pt x="13970" y="1471930"/>
                  </a:cubicBezTo>
                  <a:cubicBezTo>
                    <a:pt x="19050" y="1440180"/>
                    <a:pt x="34290" y="1438910"/>
                    <a:pt x="41910" y="1395730"/>
                  </a:cubicBezTo>
                  <a:cubicBezTo>
                    <a:pt x="72390" y="1221740"/>
                    <a:pt x="0" y="133350"/>
                    <a:pt x="41910" y="25400"/>
                  </a:cubicBezTo>
                  <a:cubicBezTo>
                    <a:pt x="48260" y="8890"/>
                    <a:pt x="55880" y="1270"/>
                    <a:pt x="63500" y="0"/>
                  </a:cubicBezTo>
                  <a:cubicBezTo>
                    <a:pt x="72390" y="0"/>
                    <a:pt x="92710" y="25400"/>
                    <a:pt x="92710" y="25400"/>
                  </a:cubicBezTo>
                </a:path>
              </a:pathLst>
            </a:custGeom>
            <a:solidFill>
              <a:srgbClr val="0571D3"/>
            </a:solidFill>
            <a:ln cap="sq">
              <a:noFill/>
              <a:prstDash val="solid"/>
              <a:miter/>
            </a:ln>
          </p:spPr>
        </p:sp>
      </p:grpSp>
      <p:grpSp>
        <p:nvGrpSpPr>
          <p:cNvPr id="295" name="Group 295"/>
          <p:cNvGrpSpPr/>
          <p:nvPr/>
        </p:nvGrpSpPr>
        <p:grpSpPr>
          <a:xfrm>
            <a:off x="7630478" y="5474970"/>
            <a:ext cx="459105" cy="2982278"/>
            <a:chOff x="0" y="0"/>
            <a:chExt cx="612140" cy="3976370"/>
          </a:xfrm>
        </p:grpSpPr>
        <p:sp>
          <p:nvSpPr>
            <p:cNvPr id="296" name="Freeform 296"/>
            <p:cNvSpPr/>
            <p:nvPr/>
          </p:nvSpPr>
          <p:spPr>
            <a:xfrm>
              <a:off x="50800" y="49530"/>
              <a:ext cx="510540" cy="3874770"/>
            </a:xfrm>
            <a:custGeom>
              <a:avLst/>
              <a:gdLst/>
              <a:ahLst/>
              <a:cxnLst/>
              <a:rect l="l" t="t" r="r" b="b"/>
              <a:pathLst>
                <a:path w="510540" h="3874770">
                  <a:moveTo>
                    <a:pt x="0" y="3849370"/>
                  </a:moveTo>
                  <a:cubicBezTo>
                    <a:pt x="6350" y="1002030"/>
                    <a:pt x="20320" y="996950"/>
                    <a:pt x="25400" y="965200"/>
                  </a:cubicBezTo>
                  <a:cubicBezTo>
                    <a:pt x="30480" y="929640"/>
                    <a:pt x="22860" y="892810"/>
                    <a:pt x="29210" y="844550"/>
                  </a:cubicBezTo>
                  <a:cubicBezTo>
                    <a:pt x="38100" y="773430"/>
                    <a:pt x="64770" y="640080"/>
                    <a:pt x="83820" y="579120"/>
                  </a:cubicBezTo>
                  <a:cubicBezTo>
                    <a:pt x="93980" y="544830"/>
                    <a:pt x="100330" y="529590"/>
                    <a:pt x="115570" y="502920"/>
                  </a:cubicBezTo>
                  <a:cubicBezTo>
                    <a:pt x="137160" y="466090"/>
                    <a:pt x="194310" y="419100"/>
                    <a:pt x="208280" y="382270"/>
                  </a:cubicBezTo>
                  <a:cubicBezTo>
                    <a:pt x="218440" y="358140"/>
                    <a:pt x="208280" y="334010"/>
                    <a:pt x="214630" y="314960"/>
                  </a:cubicBezTo>
                  <a:cubicBezTo>
                    <a:pt x="218440" y="299720"/>
                    <a:pt x="224790" y="290830"/>
                    <a:pt x="234950" y="276860"/>
                  </a:cubicBezTo>
                  <a:cubicBezTo>
                    <a:pt x="254000" y="250190"/>
                    <a:pt x="298450" y="214630"/>
                    <a:pt x="326390" y="179070"/>
                  </a:cubicBezTo>
                  <a:cubicBezTo>
                    <a:pt x="354330" y="142240"/>
                    <a:pt x="373380" y="91440"/>
                    <a:pt x="401320" y="59690"/>
                  </a:cubicBezTo>
                  <a:cubicBezTo>
                    <a:pt x="424180" y="34290"/>
                    <a:pt x="458470" y="2540"/>
                    <a:pt x="478790" y="1270"/>
                  </a:cubicBezTo>
                  <a:cubicBezTo>
                    <a:pt x="490220" y="0"/>
                    <a:pt x="502920" y="7620"/>
                    <a:pt x="506730" y="13970"/>
                  </a:cubicBezTo>
                  <a:cubicBezTo>
                    <a:pt x="510540" y="21590"/>
                    <a:pt x="506730" y="39370"/>
                    <a:pt x="500380" y="44450"/>
                  </a:cubicBezTo>
                  <a:cubicBezTo>
                    <a:pt x="494030" y="49530"/>
                    <a:pt x="471170" y="48260"/>
                    <a:pt x="463550" y="41910"/>
                  </a:cubicBezTo>
                  <a:cubicBezTo>
                    <a:pt x="458470" y="38100"/>
                    <a:pt x="457200" y="25400"/>
                    <a:pt x="459740" y="19050"/>
                  </a:cubicBezTo>
                  <a:cubicBezTo>
                    <a:pt x="461010" y="12700"/>
                    <a:pt x="469900" y="3810"/>
                    <a:pt x="476250" y="1270"/>
                  </a:cubicBezTo>
                  <a:cubicBezTo>
                    <a:pt x="482600" y="0"/>
                    <a:pt x="494030" y="1270"/>
                    <a:pt x="499110" y="6350"/>
                  </a:cubicBezTo>
                  <a:cubicBezTo>
                    <a:pt x="505460" y="10160"/>
                    <a:pt x="510540" y="20320"/>
                    <a:pt x="509270" y="27940"/>
                  </a:cubicBezTo>
                  <a:cubicBezTo>
                    <a:pt x="505460" y="43180"/>
                    <a:pt x="461010" y="59690"/>
                    <a:pt x="439420" y="85090"/>
                  </a:cubicBezTo>
                  <a:cubicBezTo>
                    <a:pt x="411480" y="116840"/>
                    <a:pt x="392430" y="172720"/>
                    <a:pt x="363220" y="212090"/>
                  </a:cubicBezTo>
                  <a:cubicBezTo>
                    <a:pt x="334010" y="251460"/>
                    <a:pt x="279400" y="285750"/>
                    <a:pt x="262890" y="320040"/>
                  </a:cubicBezTo>
                  <a:cubicBezTo>
                    <a:pt x="252730" y="342900"/>
                    <a:pt x="265430" y="363220"/>
                    <a:pt x="255270" y="388620"/>
                  </a:cubicBezTo>
                  <a:cubicBezTo>
                    <a:pt x="241300" y="426720"/>
                    <a:pt x="185420" y="480060"/>
                    <a:pt x="165100" y="516890"/>
                  </a:cubicBezTo>
                  <a:cubicBezTo>
                    <a:pt x="149860" y="542290"/>
                    <a:pt x="143510" y="554990"/>
                    <a:pt x="133350" y="585470"/>
                  </a:cubicBezTo>
                  <a:cubicBezTo>
                    <a:pt x="114300" y="643890"/>
                    <a:pt x="88900" y="774700"/>
                    <a:pt x="80010" y="845820"/>
                  </a:cubicBezTo>
                  <a:cubicBezTo>
                    <a:pt x="73660" y="896620"/>
                    <a:pt x="81280" y="938530"/>
                    <a:pt x="74930" y="975360"/>
                  </a:cubicBezTo>
                  <a:cubicBezTo>
                    <a:pt x="69850" y="1005840"/>
                    <a:pt x="57150" y="1008380"/>
                    <a:pt x="50800" y="1052830"/>
                  </a:cubicBezTo>
                  <a:cubicBezTo>
                    <a:pt x="8890" y="1316990"/>
                    <a:pt x="123190" y="3688080"/>
                    <a:pt x="50800" y="3849370"/>
                  </a:cubicBezTo>
                  <a:cubicBezTo>
                    <a:pt x="41910" y="3868420"/>
                    <a:pt x="30480" y="3874770"/>
                    <a:pt x="21590" y="3874770"/>
                  </a:cubicBezTo>
                  <a:cubicBezTo>
                    <a:pt x="13970" y="3874770"/>
                    <a:pt x="0" y="3849370"/>
                    <a:pt x="0" y="3849370"/>
                  </a:cubicBezTo>
                </a:path>
              </a:pathLst>
            </a:custGeom>
            <a:solidFill>
              <a:srgbClr val="0571D3"/>
            </a:solidFill>
            <a:ln cap="sq">
              <a:noFill/>
              <a:prstDash val="solid"/>
              <a:miter/>
            </a:ln>
          </p:spPr>
        </p:sp>
      </p:grpSp>
      <p:grpSp>
        <p:nvGrpSpPr>
          <p:cNvPr id="297" name="Group 297"/>
          <p:cNvGrpSpPr/>
          <p:nvPr/>
        </p:nvGrpSpPr>
        <p:grpSpPr>
          <a:xfrm>
            <a:off x="7882890" y="5433060"/>
            <a:ext cx="572452" cy="822007"/>
            <a:chOff x="0" y="0"/>
            <a:chExt cx="763270" cy="1096010"/>
          </a:xfrm>
        </p:grpSpPr>
        <p:sp>
          <p:nvSpPr>
            <p:cNvPr id="298" name="Freeform 298"/>
            <p:cNvSpPr/>
            <p:nvPr/>
          </p:nvSpPr>
          <p:spPr>
            <a:xfrm>
              <a:off x="49530" y="45720"/>
              <a:ext cx="664210" cy="1007110"/>
            </a:xfrm>
            <a:custGeom>
              <a:avLst/>
              <a:gdLst/>
              <a:ahLst/>
              <a:cxnLst/>
              <a:rect l="l" t="t" r="r" b="b"/>
              <a:pathLst>
                <a:path w="664210" h="1007110">
                  <a:moveTo>
                    <a:pt x="44450" y="6350"/>
                  </a:moveTo>
                  <a:cubicBezTo>
                    <a:pt x="167640" y="193040"/>
                    <a:pt x="167640" y="228600"/>
                    <a:pt x="185420" y="270510"/>
                  </a:cubicBezTo>
                  <a:cubicBezTo>
                    <a:pt x="209550" y="326390"/>
                    <a:pt x="273050" y="412750"/>
                    <a:pt x="287020" y="455930"/>
                  </a:cubicBezTo>
                  <a:cubicBezTo>
                    <a:pt x="294640" y="477520"/>
                    <a:pt x="287020" y="487680"/>
                    <a:pt x="293370" y="508000"/>
                  </a:cubicBezTo>
                  <a:cubicBezTo>
                    <a:pt x="302260" y="541020"/>
                    <a:pt x="330200" y="600710"/>
                    <a:pt x="349250" y="633730"/>
                  </a:cubicBezTo>
                  <a:cubicBezTo>
                    <a:pt x="364490" y="659130"/>
                    <a:pt x="383540" y="665480"/>
                    <a:pt x="396240" y="694690"/>
                  </a:cubicBezTo>
                  <a:cubicBezTo>
                    <a:pt x="420370" y="744220"/>
                    <a:pt x="421640" y="897890"/>
                    <a:pt x="448310" y="918210"/>
                  </a:cubicBezTo>
                  <a:cubicBezTo>
                    <a:pt x="458470" y="927100"/>
                    <a:pt x="469900" y="915670"/>
                    <a:pt x="482600" y="918210"/>
                  </a:cubicBezTo>
                  <a:cubicBezTo>
                    <a:pt x="500380" y="922020"/>
                    <a:pt x="518160" y="941070"/>
                    <a:pt x="542290" y="947420"/>
                  </a:cubicBezTo>
                  <a:cubicBezTo>
                    <a:pt x="571500" y="953770"/>
                    <a:pt x="627380" y="938530"/>
                    <a:pt x="646430" y="948690"/>
                  </a:cubicBezTo>
                  <a:cubicBezTo>
                    <a:pt x="656590" y="953770"/>
                    <a:pt x="664210" y="966470"/>
                    <a:pt x="662940" y="974090"/>
                  </a:cubicBezTo>
                  <a:cubicBezTo>
                    <a:pt x="661670" y="982980"/>
                    <a:pt x="643890" y="998220"/>
                    <a:pt x="635000" y="998220"/>
                  </a:cubicBezTo>
                  <a:cubicBezTo>
                    <a:pt x="627380" y="998220"/>
                    <a:pt x="614680" y="984250"/>
                    <a:pt x="612140" y="976630"/>
                  </a:cubicBezTo>
                  <a:cubicBezTo>
                    <a:pt x="610870" y="970280"/>
                    <a:pt x="614680" y="958850"/>
                    <a:pt x="619760" y="953770"/>
                  </a:cubicBezTo>
                  <a:cubicBezTo>
                    <a:pt x="624840" y="949960"/>
                    <a:pt x="636270" y="946150"/>
                    <a:pt x="643890" y="947420"/>
                  </a:cubicBezTo>
                  <a:cubicBezTo>
                    <a:pt x="650240" y="949960"/>
                    <a:pt x="660400" y="956310"/>
                    <a:pt x="661670" y="963930"/>
                  </a:cubicBezTo>
                  <a:cubicBezTo>
                    <a:pt x="662940" y="971550"/>
                    <a:pt x="656590" y="990600"/>
                    <a:pt x="646430" y="996950"/>
                  </a:cubicBezTo>
                  <a:cubicBezTo>
                    <a:pt x="629920" y="1007110"/>
                    <a:pt x="593090" y="1002030"/>
                    <a:pt x="561340" y="998220"/>
                  </a:cubicBezTo>
                  <a:cubicBezTo>
                    <a:pt x="518160" y="993140"/>
                    <a:pt x="449580" y="993140"/>
                    <a:pt x="416560" y="958850"/>
                  </a:cubicBezTo>
                  <a:cubicBezTo>
                    <a:pt x="373380" y="915670"/>
                    <a:pt x="383540" y="782320"/>
                    <a:pt x="358140" y="726440"/>
                  </a:cubicBezTo>
                  <a:cubicBezTo>
                    <a:pt x="341630" y="692150"/>
                    <a:pt x="318770" y="678180"/>
                    <a:pt x="300990" y="647700"/>
                  </a:cubicBezTo>
                  <a:cubicBezTo>
                    <a:pt x="279400" y="609600"/>
                    <a:pt x="251460" y="548640"/>
                    <a:pt x="242570" y="513080"/>
                  </a:cubicBezTo>
                  <a:cubicBezTo>
                    <a:pt x="237490" y="491490"/>
                    <a:pt x="243840" y="472440"/>
                    <a:pt x="237490" y="458470"/>
                  </a:cubicBezTo>
                  <a:cubicBezTo>
                    <a:pt x="231140" y="447040"/>
                    <a:pt x="218440" y="445770"/>
                    <a:pt x="208280" y="431800"/>
                  </a:cubicBezTo>
                  <a:cubicBezTo>
                    <a:pt x="187960" y="403860"/>
                    <a:pt x="156210" y="331470"/>
                    <a:pt x="137160" y="287020"/>
                  </a:cubicBezTo>
                  <a:cubicBezTo>
                    <a:pt x="121920" y="248920"/>
                    <a:pt x="121920" y="215900"/>
                    <a:pt x="102870" y="179070"/>
                  </a:cubicBezTo>
                  <a:cubicBezTo>
                    <a:pt x="80010" y="132080"/>
                    <a:pt x="6350" y="62230"/>
                    <a:pt x="1270" y="31750"/>
                  </a:cubicBezTo>
                  <a:cubicBezTo>
                    <a:pt x="0" y="20320"/>
                    <a:pt x="3810" y="8890"/>
                    <a:pt x="10160" y="5080"/>
                  </a:cubicBezTo>
                  <a:cubicBezTo>
                    <a:pt x="17780" y="0"/>
                    <a:pt x="44450" y="6350"/>
                    <a:pt x="44450" y="6350"/>
                  </a:cubicBezTo>
                </a:path>
              </a:pathLst>
            </a:custGeom>
            <a:solidFill>
              <a:srgbClr val="0571D3"/>
            </a:solidFill>
            <a:ln cap="sq">
              <a:noFill/>
              <a:prstDash val="solid"/>
              <a:miter/>
            </a:ln>
          </p:spPr>
        </p:sp>
      </p:grpSp>
      <p:grpSp>
        <p:nvGrpSpPr>
          <p:cNvPr id="299" name="Group 299"/>
          <p:cNvGrpSpPr/>
          <p:nvPr/>
        </p:nvGrpSpPr>
        <p:grpSpPr>
          <a:xfrm>
            <a:off x="13640752" y="5199697"/>
            <a:ext cx="733425" cy="1422082"/>
            <a:chOff x="0" y="0"/>
            <a:chExt cx="977900" cy="1896110"/>
          </a:xfrm>
        </p:grpSpPr>
        <p:sp>
          <p:nvSpPr>
            <p:cNvPr id="300" name="Freeform 300"/>
            <p:cNvSpPr/>
            <p:nvPr/>
          </p:nvSpPr>
          <p:spPr>
            <a:xfrm>
              <a:off x="43180" y="49530"/>
              <a:ext cx="887730" cy="1794510"/>
            </a:xfrm>
            <a:custGeom>
              <a:avLst/>
              <a:gdLst/>
              <a:ahLst/>
              <a:cxnLst/>
              <a:rect l="l" t="t" r="r" b="b"/>
              <a:pathLst>
                <a:path w="887730" h="1794510">
                  <a:moveTo>
                    <a:pt x="58420" y="25400"/>
                  </a:moveTo>
                  <a:cubicBezTo>
                    <a:pt x="100330" y="157480"/>
                    <a:pt x="187960" y="233680"/>
                    <a:pt x="241300" y="307340"/>
                  </a:cubicBezTo>
                  <a:cubicBezTo>
                    <a:pt x="299720" y="384810"/>
                    <a:pt x="356870" y="471170"/>
                    <a:pt x="407670" y="561340"/>
                  </a:cubicBezTo>
                  <a:cubicBezTo>
                    <a:pt x="461010" y="655320"/>
                    <a:pt x="514350" y="774700"/>
                    <a:pt x="551180" y="862330"/>
                  </a:cubicBezTo>
                  <a:cubicBezTo>
                    <a:pt x="579120" y="927100"/>
                    <a:pt x="593090" y="989330"/>
                    <a:pt x="617220" y="1035050"/>
                  </a:cubicBezTo>
                  <a:cubicBezTo>
                    <a:pt x="635000" y="1068070"/>
                    <a:pt x="660400" y="1084580"/>
                    <a:pt x="673100" y="1115060"/>
                  </a:cubicBezTo>
                  <a:cubicBezTo>
                    <a:pt x="688340" y="1148080"/>
                    <a:pt x="680720" y="1188720"/>
                    <a:pt x="698500" y="1228090"/>
                  </a:cubicBezTo>
                  <a:cubicBezTo>
                    <a:pt x="721360" y="1276350"/>
                    <a:pt x="795020" y="1324610"/>
                    <a:pt x="815340" y="1379220"/>
                  </a:cubicBezTo>
                  <a:cubicBezTo>
                    <a:pt x="833120" y="1428750"/>
                    <a:pt x="811530" y="1511300"/>
                    <a:pt x="822960" y="1540510"/>
                  </a:cubicBezTo>
                  <a:cubicBezTo>
                    <a:pt x="828040" y="1551940"/>
                    <a:pt x="835660" y="1551940"/>
                    <a:pt x="842010" y="1563370"/>
                  </a:cubicBezTo>
                  <a:cubicBezTo>
                    <a:pt x="854710" y="1587500"/>
                    <a:pt x="869950" y="1647190"/>
                    <a:pt x="877570" y="1684020"/>
                  </a:cubicBezTo>
                  <a:cubicBezTo>
                    <a:pt x="882650" y="1714500"/>
                    <a:pt x="887730" y="1751330"/>
                    <a:pt x="883920" y="1769110"/>
                  </a:cubicBezTo>
                  <a:cubicBezTo>
                    <a:pt x="882650" y="1779270"/>
                    <a:pt x="878840" y="1786890"/>
                    <a:pt x="872490" y="1790700"/>
                  </a:cubicBezTo>
                  <a:cubicBezTo>
                    <a:pt x="866140" y="1794510"/>
                    <a:pt x="848360" y="1794510"/>
                    <a:pt x="842010" y="1789430"/>
                  </a:cubicBezTo>
                  <a:cubicBezTo>
                    <a:pt x="835660" y="1783080"/>
                    <a:pt x="833120" y="1766570"/>
                    <a:pt x="835660" y="1758950"/>
                  </a:cubicBezTo>
                  <a:cubicBezTo>
                    <a:pt x="838200" y="1752600"/>
                    <a:pt x="847090" y="1746250"/>
                    <a:pt x="854710" y="1744980"/>
                  </a:cubicBezTo>
                  <a:cubicBezTo>
                    <a:pt x="861060" y="1743710"/>
                    <a:pt x="872490" y="1746250"/>
                    <a:pt x="877570" y="1752600"/>
                  </a:cubicBezTo>
                  <a:cubicBezTo>
                    <a:pt x="882650" y="1758950"/>
                    <a:pt x="883920" y="1775460"/>
                    <a:pt x="880110" y="1783080"/>
                  </a:cubicBezTo>
                  <a:cubicBezTo>
                    <a:pt x="877570" y="1789430"/>
                    <a:pt x="867410" y="1794510"/>
                    <a:pt x="859790" y="1794510"/>
                  </a:cubicBezTo>
                  <a:cubicBezTo>
                    <a:pt x="852170" y="1794510"/>
                    <a:pt x="840740" y="1786890"/>
                    <a:pt x="834390" y="1778000"/>
                  </a:cubicBezTo>
                  <a:cubicBezTo>
                    <a:pt x="825500" y="1762760"/>
                    <a:pt x="835660" y="1729740"/>
                    <a:pt x="829310" y="1700530"/>
                  </a:cubicBezTo>
                  <a:cubicBezTo>
                    <a:pt x="820420" y="1658620"/>
                    <a:pt x="783590" y="1604010"/>
                    <a:pt x="773430" y="1551940"/>
                  </a:cubicBezTo>
                  <a:cubicBezTo>
                    <a:pt x="763270" y="1499870"/>
                    <a:pt x="786130" y="1412240"/>
                    <a:pt x="770890" y="1388110"/>
                  </a:cubicBezTo>
                  <a:cubicBezTo>
                    <a:pt x="763270" y="1376680"/>
                    <a:pt x="751840" y="1384300"/>
                    <a:pt x="740410" y="1374140"/>
                  </a:cubicBezTo>
                  <a:cubicBezTo>
                    <a:pt x="715010" y="1352550"/>
                    <a:pt x="665480" y="1275080"/>
                    <a:pt x="647700" y="1231900"/>
                  </a:cubicBezTo>
                  <a:cubicBezTo>
                    <a:pt x="636270" y="1200150"/>
                    <a:pt x="643890" y="1173480"/>
                    <a:pt x="632460" y="1144270"/>
                  </a:cubicBezTo>
                  <a:cubicBezTo>
                    <a:pt x="619760" y="1113790"/>
                    <a:pt x="589280" y="1089660"/>
                    <a:pt x="570230" y="1054100"/>
                  </a:cubicBezTo>
                  <a:cubicBezTo>
                    <a:pt x="546100" y="1008380"/>
                    <a:pt x="534670" y="951230"/>
                    <a:pt x="508000" y="887730"/>
                  </a:cubicBezTo>
                  <a:cubicBezTo>
                    <a:pt x="471170" y="802640"/>
                    <a:pt x="417830" y="683260"/>
                    <a:pt x="365760" y="589280"/>
                  </a:cubicBezTo>
                  <a:cubicBezTo>
                    <a:pt x="316230" y="500380"/>
                    <a:pt x="259080" y="417830"/>
                    <a:pt x="201930" y="337820"/>
                  </a:cubicBezTo>
                  <a:cubicBezTo>
                    <a:pt x="146050" y="261620"/>
                    <a:pt x="54610" y="181610"/>
                    <a:pt x="26670" y="120650"/>
                  </a:cubicBezTo>
                  <a:cubicBezTo>
                    <a:pt x="10160" y="82550"/>
                    <a:pt x="0" y="39370"/>
                    <a:pt x="7620" y="20320"/>
                  </a:cubicBezTo>
                  <a:cubicBezTo>
                    <a:pt x="12700" y="8890"/>
                    <a:pt x="27940" y="0"/>
                    <a:pt x="35560" y="1270"/>
                  </a:cubicBezTo>
                  <a:cubicBezTo>
                    <a:pt x="44450" y="1270"/>
                    <a:pt x="58420" y="25400"/>
                    <a:pt x="58420" y="25400"/>
                  </a:cubicBezTo>
                </a:path>
              </a:pathLst>
            </a:custGeom>
            <a:solidFill>
              <a:srgbClr val="0571D3"/>
            </a:solidFill>
            <a:ln cap="sq">
              <a:noFill/>
              <a:prstDash val="solid"/>
              <a:miter/>
            </a:ln>
          </p:spPr>
        </p:sp>
      </p:grpSp>
      <p:sp>
        <p:nvSpPr>
          <p:cNvPr id="301" name="Freeform 301"/>
          <p:cNvSpPr/>
          <p:nvPr/>
        </p:nvSpPr>
        <p:spPr>
          <a:xfrm>
            <a:off x="686441" y="4616767"/>
            <a:ext cx="6168695" cy="1735841"/>
          </a:xfrm>
          <a:custGeom>
            <a:avLst/>
            <a:gdLst/>
            <a:ahLst/>
            <a:cxnLst/>
            <a:rect l="l" t="t" r="r" b="b"/>
            <a:pathLst>
              <a:path w="6168695" h="1735841">
                <a:moveTo>
                  <a:pt x="0" y="0"/>
                </a:moveTo>
                <a:lnTo>
                  <a:pt x="6168695" y="0"/>
                </a:lnTo>
                <a:lnTo>
                  <a:pt x="6168695" y="1735841"/>
                </a:lnTo>
                <a:lnTo>
                  <a:pt x="0" y="1735841"/>
                </a:lnTo>
                <a:lnTo>
                  <a:pt x="0" y="0"/>
                </a:lnTo>
                <a:close/>
              </a:path>
            </a:pathLst>
          </a:custGeom>
          <a:blipFill>
            <a:blip r:embed="rId4"/>
            <a:stretch>
              <a:fillRect t="-226340"/>
            </a:stretch>
          </a:blipFill>
        </p:spPr>
      </p:sp>
      <p:sp>
        <p:nvSpPr>
          <p:cNvPr id="302" name="TextBox 302"/>
          <p:cNvSpPr txBox="1"/>
          <p:nvPr/>
        </p:nvSpPr>
        <p:spPr>
          <a:xfrm>
            <a:off x="686441" y="311150"/>
            <a:ext cx="6263945" cy="1366519"/>
          </a:xfrm>
          <a:prstGeom prst="rect">
            <a:avLst/>
          </a:prstGeom>
        </p:spPr>
        <p:txBody>
          <a:bodyPr lIns="0" tIns="0" rIns="0" bIns="0" rtlCol="0" anchor="t">
            <a:spAutoFit/>
          </a:bodyPr>
          <a:lstStyle/>
          <a:p>
            <a:pPr algn="l">
              <a:lnSpc>
                <a:spcPts val="11200"/>
              </a:lnSpc>
              <a:spcBef>
                <a:spcPct val="0"/>
              </a:spcBef>
            </a:pPr>
            <a:r>
              <a:rPr lang="en-US" sz="8000">
                <a:solidFill>
                  <a:srgbClr val="824BE1"/>
                </a:solidFill>
                <a:latin typeface="Montserrat Extra-Bold"/>
              </a:rPr>
              <a:t>conectores</a:t>
            </a:r>
          </a:p>
        </p:txBody>
      </p:sp>
      <p:sp>
        <p:nvSpPr>
          <p:cNvPr id="303" name="TextBox 303"/>
          <p:cNvSpPr txBox="1"/>
          <p:nvPr/>
        </p:nvSpPr>
        <p:spPr>
          <a:xfrm>
            <a:off x="987808" y="3431988"/>
            <a:ext cx="3510962" cy="500058"/>
          </a:xfrm>
          <a:prstGeom prst="rect">
            <a:avLst/>
          </a:prstGeom>
        </p:spPr>
        <p:txBody>
          <a:bodyPr lIns="0" tIns="0" rIns="0" bIns="0" rtlCol="0" anchor="t">
            <a:spAutoFit/>
          </a:bodyPr>
          <a:lstStyle/>
          <a:p>
            <a:pPr algn="l">
              <a:lnSpc>
                <a:spcPts val="4147"/>
              </a:lnSpc>
              <a:spcBef>
                <a:spcPct val="0"/>
              </a:spcBef>
            </a:pPr>
            <a:r>
              <a:rPr lang="en-US" sz="2962">
                <a:solidFill>
                  <a:srgbClr val="FFFFFF"/>
                </a:solidFill>
                <a:latin typeface="Lexend Deca"/>
              </a:rPr>
              <a:t>Resultados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80383" y="-350011"/>
            <a:ext cx="8246293" cy="11110979"/>
            <a:chOff x="0" y="0"/>
            <a:chExt cx="10995057" cy="14814638"/>
          </a:xfrm>
        </p:grpSpPr>
        <p:sp>
          <p:nvSpPr>
            <p:cNvPr id="3" name="Freeform 3"/>
            <p:cNvSpPr/>
            <p:nvPr/>
          </p:nvSpPr>
          <p:spPr>
            <a:xfrm>
              <a:off x="0" y="133438"/>
              <a:ext cx="10995057" cy="14681200"/>
            </a:xfrm>
            <a:custGeom>
              <a:avLst/>
              <a:gdLst/>
              <a:ahLst/>
              <a:cxnLst/>
              <a:rect l="l" t="t" r="r" b="b"/>
              <a:pathLst>
                <a:path w="10995057" h="14681200">
                  <a:moveTo>
                    <a:pt x="0" y="0"/>
                  </a:moveTo>
                  <a:lnTo>
                    <a:pt x="10995057" y="0"/>
                  </a:lnTo>
                  <a:lnTo>
                    <a:pt x="10995057" y="14681200"/>
                  </a:lnTo>
                  <a:lnTo>
                    <a:pt x="0" y="14681200"/>
                  </a:lnTo>
                  <a:lnTo>
                    <a:pt x="0" y="0"/>
                  </a:lnTo>
                  <a:close/>
                </a:path>
              </a:pathLst>
            </a:custGeom>
            <a:blipFill>
              <a:blip r:embed="rId2"/>
              <a:stretch>
                <a:fillRect l="-924" r="-32872"/>
              </a:stretch>
            </a:blipFill>
          </p:spPr>
        </p:sp>
        <p:grpSp>
          <p:nvGrpSpPr>
            <p:cNvPr id="4" name="Group 4"/>
            <p:cNvGrpSpPr/>
            <p:nvPr/>
          </p:nvGrpSpPr>
          <p:grpSpPr>
            <a:xfrm>
              <a:off x="179944" y="0"/>
              <a:ext cx="6058296" cy="14592671"/>
              <a:chOff x="0" y="0"/>
              <a:chExt cx="8400003" cy="20233162"/>
            </a:xfrm>
          </p:grpSpPr>
          <p:sp>
            <p:nvSpPr>
              <p:cNvPr id="5" name="Freeform 5"/>
              <p:cNvSpPr/>
              <p:nvPr/>
            </p:nvSpPr>
            <p:spPr>
              <a:xfrm>
                <a:off x="0" y="0"/>
                <a:ext cx="8400003" cy="20233162"/>
              </a:xfrm>
              <a:custGeom>
                <a:avLst/>
                <a:gdLst/>
                <a:ahLst/>
                <a:cxnLst/>
                <a:rect l="l" t="t" r="r" b="b"/>
                <a:pathLst>
                  <a:path w="8400003" h="20233162">
                    <a:moveTo>
                      <a:pt x="8275543" y="20233162"/>
                    </a:moveTo>
                    <a:lnTo>
                      <a:pt x="124460" y="20233162"/>
                    </a:lnTo>
                    <a:cubicBezTo>
                      <a:pt x="55880" y="20233162"/>
                      <a:pt x="0" y="20177282"/>
                      <a:pt x="0" y="20108701"/>
                    </a:cubicBezTo>
                    <a:lnTo>
                      <a:pt x="0" y="124460"/>
                    </a:lnTo>
                    <a:cubicBezTo>
                      <a:pt x="0" y="55880"/>
                      <a:pt x="55880" y="0"/>
                      <a:pt x="124460" y="0"/>
                    </a:cubicBezTo>
                    <a:lnTo>
                      <a:pt x="8275543" y="0"/>
                    </a:lnTo>
                    <a:cubicBezTo>
                      <a:pt x="8344123" y="0"/>
                      <a:pt x="8400003" y="55880"/>
                      <a:pt x="8400003" y="124460"/>
                    </a:cubicBezTo>
                    <a:lnTo>
                      <a:pt x="8400003" y="20108701"/>
                    </a:lnTo>
                    <a:cubicBezTo>
                      <a:pt x="8400003" y="20177282"/>
                      <a:pt x="8344123" y="20233162"/>
                      <a:pt x="8275543" y="20233162"/>
                    </a:cubicBezTo>
                    <a:close/>
                  </a:path>
                </a:pathLst>
              </a:custGeom>
              <a:solidFill>
                <a:srgbClr val="7ED957"/>
              </a:solidFill>
            </p:spPr>
          </p:sp>
        </p:grpSp>
      </p:grpSp>
      <p:grpSp>
        <p:nvGrpSpPr>
          <p:cNvPr id="6" name="Group 6"/>
          <p:cNvGrpSpPr/>
          <p:nvPr/>
        </p:nvGrpSpPr>
        <p:grpSpPr>
          <a:xfrm>
            <a:off x="4662276" y="9958881"/>
            <a:ext cx="656237" cy="656237"/>
            <a:chOff x="0" y="0"/>
            <a:chExt cx="1913890" cy="1913890"/>
          </a:xfrm>
        </p:grpSpPr>
        <p:sp>
          <p:nvSpPr>
            <p:cNvPr id="7" name="Freeform 7"/>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8" name="Group 8"/>
          <p:cNvGrpSpPr/>
          <p:nvPr/>
        </p:nvGrpSpPr>
        <p:grpSpPr>
          <a:xfrm>
            <a:off x="7269845" y="420162"/>
            <a:ext cx="341912" cy="355073"/>
            <a:chOff x="0" y="0"/>
            <a:chExt cx="1913890" cy="1987556"/>
          </a:xfrm>
        </p:grpSpPr>
        <p:sp>
          <p:nvSpPr>
            <p:cNvPr id="9" name="Freeform 9"/>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8C52FF"/>
            </a:solidFill>
          </p:spPr>
        </p:sp>
      </p:grpSp>
      <p:grpSp>
        <p:nvGrpSpPr>
          <p:cNvPr id="10" name="Group 10"/>
          <p:cNvGrpSpPr/>
          <p:nvPr/>
        </p:nvGrpSpPr>
        <p:grpSpPr>
          <a:xfrm>
            <a:off x="17554251" y="1383773"/>
            <a:ext cx="1152849" cy="1152849"/>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8037">
                <a:alpha val="49804"/>
              </a:srgbClr>
            </a:solidFill>
          </p:spPr>
        </p:sp>
      </p:grpSp>
      <p:grpSp>
        <p:nvGrpSpPr>
          <p:cNvPr id="12" name="Group 12"/>
          <p:cNvGrpSpPr/>
          <p:nvPr/>
        </p:nvGrpSpPr>
        <p:grpSpPr>
          <a:xfrm>
            <a:off x="15296839" y="9046288"/>
            <a:ext cx="424025" cy="424025"/>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EBE7">
                <a:alpha val="29804"/>
              </a:srgbClr>
            </a:solidFill>
          </p:spPr>
        </p:sp>
      </p:grpSp>
      <p:grpSp>
        <p:nvGrpSpPr>
          <p:cNvPr id="14" name="Group 14"/>
          <p:cNvGrpSpPr/>
          <p:nvPr/>
        </p:nvGrpSpPr>
        <p:grpSpPr>
          <a:xfrm>
            <a:off x="-322389" y="4642174"/>
            <a:ext cx="644779" cy="644779"/>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sp>
        <p:nvSpPr>
          <p:cNvPr id="16" name="Freeform 16"/>
          <p:cNvSpPr/>
          <p:nvPr/>
        </p:nvSpPr>
        <p:spPr>
          <a:xfrm>
            <a:off x="322389" y="775235"/>
            <a:ext cx="775909" cy="775909"/>
          </a:xfrm>
          <a:custGeom>
            <a:avLst/>
            <a:gdLst/>
            <a:ahLst/>
            <a:cxnLst/>
            <a:rect l="l" t="t" r="r" b="b"/>
            <a:pathLst>
              <a:path w="775909" h="775909">
                <a:moveTo>
                  <a:pt x="0" y="0"/>
                </a:moveTo>
                <a:lnTo>
                  <a:pt x="775909" y="0"/>
                </a:lnTo>
                <a:lnTo>
                  <a:pt x="775909" y="775908"/>
                </a:lnTo>
                <a:lnTo>
                  <a:pt x="0" y="7759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659144" y="9182973"/>
            <a:ext cx="775909" cy="775909"/>
          </a:xfrm>
          <a:custGeom>
            <a:avLst/>
            <a:gdLst/>
            <a:ahLst/>
            <a:cxnLst/>
            <a:rect l="l" t="t" r="r" b="b"/>
            <a:pathLst>
              <a:path w="775909" h="775909">
                <a:moveTo>
                  <a:pt x="0" y="0"/>
                </a:moveTo>
                <a:lnTo>
                  <a:pt x="775908" y="0"/>
                </a:lnTo>
                <a:lnTo>
                  <a:pt x="775908" y="775908"/>
                </a:lnTo>
                <a:lnTo>
                  <a:pt x="0" y="7759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Freeform 18"/>
          <p:cNvSpPr/>
          <p:nvPr/>
        </p:nvSpPr>
        <p:spPr>
          <a:xfrm>
            <a:off x="1028700" y="2536622"/>
            <a:ext cx="6171546" cy="3799329"/>
          </a:xfrm>
          <a:custGeom>
            <a:avLst/>
            <a:gdLst/>
            <a:ahLst/>
            <a:cxnLst/>
            <a:rect l="l" t="t" r="r" b="b"/>
            <a:pathLst>
              <a:path w="6171546" h="3799329">
                <a:moveTo>
                  <a:pt x="0" y="0"/>
                </a:moveTo>
                <a:lnTo>
                  <a:pt x="6171546" y="0"/>
                </a:lnTo>
                <a:lnTo>
                  <a:pt x="6171546" y="3799329"/>
                </a:lnTo>
                <a:lnTo>
                  <a:pt x="0" y="3799329"/>
                </a:lnTo>
                <a:lnTo>
                  <a:pt x="0" y="0"/>
                </a:lnTo>
                <a:close/>
              </a:path>
            </a:pathLst>
          </a:custGeom>
          <a:blipFill>
            <a:blip r:embed="rId7"/>
            <a:stretch>
              <a:fillRect/>
            </a:stretch>
          </a:blipFill>
        </p:spPr>
      </p:sp>
      <p:sp>
        <p:nvSpPr>
          <p:cNvPr id="19" name="Freeform 19"/>
          <p:cNvSpPr/>
          <p:nvPr/>
        </p:nvSpPr>
        <p:spPr>
          <a:xfrm>
            <a:off x="7200246" y="2536622"/>
            <a:ext cx="3993520" cy="3579684"/>
          </a:xfrm>
          <a:custGeom>
            <a:avLst/>
            <a:gdLst/>
            <a:ahLst/>
            <a:cxnLst/>
            <a:rect l="l" t="t" r="r" b="b"/>
            <a:pathLst>
              <a:path w="3993520" h="3579684">
                <a:moveTo>
                  <a:pt x="0" y="0"/>
                </a:moveTo>
                <a:lnTo>
                  <a:pt x="3993521" y="0"/>
                </a:lnTo>
                <a:lnTo>
                  <a:pt x="3993521" y="3579684"/>
                </a:lnTo>
                <a:lnTo>
                  <a:pt x="0" y="3579684"/>
                </a:lnTo>
                <a:lnTo>
                  <a:pt x="0" y="0"/>
                </a:lnTo>
                <a:close/>
              </a:path>
            </a:pathLst>
          </a:custGeom>
          <a:blipFill>
            <a:blip r:embed="rId8"/>
            <a:stretch>
              <a:fillRect/>
            </a:stretch>
          </a:blipFill>
        </p:spPr>
      </p:sp>
      <p:sp>
        <p:nvSpPr>
          <p:cNvPr id="20" name="Freeform 20"/>
          <p:cNvSpPr/>
          <p:nvPr/>
        </p:nvSpPr>
        <p:spPr>
          <a:xfrm>
            <a:off x="12407421" y="2536622"/>
            <a:ext cx="4272963" cy="3579684"/>
          </a:xfrm>
          <a:custGeom>
            <a:avLst/>
            <a:gdLst/>
            <a:ahLst/>
            <a:cxnLst/>
            <a:rect l="l" t="t" r="r" b="b"/>
            <a:pathLst>
              <a:path w="4272963" h="3579684">
                <a:moveTo>
                  <a:pt x="0" y="0"/>
                </a:moveTo>
                <a:lnTo>
                  <a:pt x="4272962" y="0"/>
                </a:lnTo>
                <a:lnTo>
                  <a:pt x="4272962" y="3579684"/>
                </a:lnTo>
                <a:lnTo>
                  <a:pt x="0" y="3579684"/>
                </a:lnTo>
                <a:lnTo>
                  <a:pt x="0" y="0"/>
                </a:lnTo>
                <a:close/>
              </a:path>
            </a:pathLst>
          </a:custGeom>
          <a:blipFill>
            <a:blip r:embed="rId9"/>
            <a:stretch>
              <a:fillRect l="-2856" t="-4417"/>
            </a:stretch>
          </a:blipFill>
        </p:spPr>
      </p:sp>
      <p:sp>
        <p:nvSpPr>
          <p:cNvPr id="21" name="TextBox 21"/>
          <p:cNvSpPr txBox="1"/>
          <p:nvPr/>
        </p:nvSpPr>
        <p:spPr>
          <a:xfrm>
            <a:off x="659144" y="904875"/>
            <a:ext cx="7760956" cy="1102711"/>
          </a:xfrm>
          <a:prstGeom prst="rect">
            <a:avLst/>
          </a:prstGeom>
        </p:spPr>
        <p:txBody>
          <a:bodyPr lIns="0" tIns="0" rIns="0" bIns="0" rtlCol="0" anchor="t">
            <a:spAutoFit/>
          </a:bodyPr>
          <a:lstStyle/>
          <a:p>
            <a:pPr algn="l">
              <a:lnSpc>
                <a:spcPts val="9045"/>
              </a:lnSpc>
            </a:pPr>
            <a:r>
              <a:rPr lang="en-US" sz="6461">
                <a:solidFill>
                  <a:srgbClr val="000000"/>
                </a:solidFill>
                <a:latin typeface="Montserrat Extra-Bold"/>
              </a:rPr>
              <a:t>Algo de Historia</a:t>
            </a:r>
          </a:p>
        </p:txBody>
      </p:sp>
      <p:sp>
        <p:nvSpPr>
          <p:cNvPr id="22" name="TextBox 22"/>
          <p:cNvSpPr txBox="1"/>
          <p:nvPr/>
        </p:nvSpPr>
        <p:spPr>
          <a:xfrm>
            <a:off x="1098298" y="6537949"/>
            <a:ext cx="1084650" cy="513997"/>
          </a:xfrm>
          <a:prstGeom prst="rect">
            <a:avLst/>
          </a:prstGeom>
        </p:spPr>
        <p:txBody>
          <a:bodyPr lIns="0" tIns="0" rIns="0" bIns="0" rtlCol="0" anchor="t">
            <a:spAutoFit/>
          </a:bodyPr>
          <a:lstStyle/>
          <a:p>
            <a:pPr algn="ctr">
              <a:lnSpc>
                <a:spcPts val="4221"/>
              </a:lnSpc>
            </a:pPr>
            <a:r>
              <a:rPr lang="en-US" sz="3015">
                <a:solidFill>
                  <a:srgbClr val="000000"/>
                </a:solidFill>
                <a:latin typeface="Nunito"/>
              </a:rPr>
              <a:t>1993</a:t>
            </a:r>
          </a:p>
        </p:txBody>
      </p:sp>
      <p:sp>
        <p:nvSpPr>
          <p:cNvPr id="23" name="TextBox 23"/>
          <p:cNvSpPr txBox="1"/>
          <p:nvPr/>
        </p:nvSpPr>
        <p:spPr>
          <a:xfrm>
            <a:off x="7440801" y="6566524"/>
            <a:ext cx="3752966" cy="950901"/>
          </a:xfrm>
          <a:prstGeom prst="rect">
            <a:avLst/>
          </a:prstGeom>
        </p:spPr>
        <p:txBody>
          <a:bodyPr lIns="0" tIns="0" rIns="0" bIns="0" rtlCol="0" anchor="t">
            <a:spAutoFit/>
          </a:bodyPr>
          <a:lstStyle/>
          <a:p>
            <a:pPr algn="l">
              <a:lnSpc>
                <a:spcPts val="2520"/>
              </a:lnSpc>
            </a:pPr>
            <a:r>
              <a:rPr lang="en-US" sz="1800" dirty="0" err="1">
                <a:solidFill>
                  <a:srgbClr val="000000"/>
                </a:solidFill>
                <a:latin typeface="Nunito"/>
              </a:rPr>
              <a:t>En</a:t>
            </a:r>
            <a:r>
              <a:rPr lang="en-US" sz="1800" dirty="0">
                <a:solidFill>
                  <a:srgbClr val="000000"/>
                </a:solidFill>
                <a:latin typeface="Nunito"/>
              </a:rPr>
              <a:t> </a:t>
            </a:r>
            <a:r>
              <a:rPr lang="en-US" sz="1800" dirty="0" err="1">
                <a:solidFill>
                  <a:srgbClr val="000000"/>
                </a:solidFill>
                <a:latin typeface="Nunito"/>
              </a:rPr>
              <a:t>facebook</a:t>
            </a:r>
            <a:r>
              <a:rPr lang="en-US" sz="1800" dirty="0">
                <a:solidFill>
                  <a:srgbClr val="000000"/>
                </a:solidFill>
                <a:latin typeface="Nunito"/>
              </a:rPr>
              <a:t> solo 273 personas </a:t>
            </a:r>
            <a:r>
              <a:rPr lang="en-US" sz="1800" dirty="0" err="1">
                <a:solidFill>
                  <a:srgbClr val="000000"/>
                </a:solidFill>
                <a:latin typeface="Nunito"/>
              </a:rPr>
              <a:t>saben</a:t>
            </a:r>
            <a:r>
              <a:rPr lang="en-US" sz="1800" dirty="0">
                <a:solidFill>
                  <a:srgbClr val="000000"/>
                </a:solidFill>
                <a:latin typeface="Nunito"/>
              </a:rPr>
              <a:t> que soy un </a:t>
            </a:r>
            <a:r>
              <a:rPr lang="en-US" sz="1800" dirty="0" err="1">
                <a:solidFill>
                  <a:srgbClr val="000000"/>
                </a:solidFill>
                <a:latin typeface="Nunito"/>
              </a:rPr>
              <a:t>perro</a:t>
            </a:r>
            <a:r>
              <a:rPr lang="en-US" sz="1800" dirty="0">
                <a:solidFill>
                  <a:srgbClr val="000000"/>
                </a:solidFill>
                <a:latin typeface="Nunito"/>
              </a:rPr>
              <a:t> </a:t>
            </a:r>
            <a:r>
              <a:rPr lang="en-US" sz="1800" dirty="0" err="1">
                <a:solidFill>
                  <a:srgbClr val="000000"/>
                </a:solidFill>
                <a:latin typeface="Nunito"/>
              </a:rPr>
              <a:t>los</a:t>
            </a:r>
            <a:r>
              <a:rPr lang="en-US" sz="1800" dirty="0">
                <a:solidFill>
                  <a:srgbClr val="000000"/>
                </a:solidFill>
                <a:latin typeface="Nunito"/>
              </a:rPr>
              <a:t> </a:t>
            </a:r>
            <a:r>
              <a:rPr lang="es-ES_tradnl" sz="1800" dirty="0" err="1">
                <a:solidFill>
                  <a:srgbClr val="000000"/>
                </a:solidFill>
                <a:latin typeface="Nunito"/>
              </a:rPr>
              <a:t>demas</a:t>
            </a:r>
            <a:r>
              <a:rPr lang="en-US" sz="1800" dirty="0">
                <a:solidFill>
                  <a:srgbClr val="000000"/>
                </a:solidFill>
                <a:latin typeface="Nunito"/>
              </a:rPr>
              <a:t> </a:t>
            </a:r>
            <a:r>
              <a:rPr lang="en-US" sz="1800" dirty="0" err="1">
                <a:solidFill>
                  <a:srgbClr val="000000"/>
                </a:solidFill>
                <a:latin typeface="Nunito"/>
              </a:rPr>
              <a:t>ven</a:t>
            </a:r>
            <a:r>
              <a:rPr lang="en-US" sz="1800" dirty="0">
                <a:solidFill>
                  <a:srgbClr val="000000"/>
                </a:solidFill>
                <a:latin typeface="Nunito"/>
              </a:rPr>
              <a:t> mi </a:t>
            </a:r>
            <a:r>
              <a:rPr lang="en-US" sz="1800" dirty="0" err="1">
                <a:solidFill>
                  <a:srgbClr val="000000"/>
                </a:solidFill>
                <a:latin typeface="Nunito"/>
              </a:rPr>
              <a:t>perfil</a:t>
            </a:r>
            <a:r>
              <a:rPr lang="en-US" sz="1800" dirty="0">
                <a:solidFill>
                  <a:srgbClr val="000000"/>
                </a:solidFill>
                <a:latin typeface="Nunito"/>
              </a:rPr>
              <a:t> </a:t>
            </a:r>
            <a:r>
              <a:rPr lang="en-US" sz="1800" dirty="0" err="1">
                <a:solidFill>
                  <a:srgbClr val="000000"/>
                </a:solidFill>
                <a:latin typeface="Nunito"/>
              </a:rPr>
              <a:t>limitado</a:t>
            </a:r>
            <a:r>
              <a:rPr lang="en-US" sz="1800" dirty="0">
                <a:solidFill>
                  <a:srgbClr val="000000"/>
                </a:solidFill>
                <a:latin typeface="Nunito"/>
              </a:rPr>
              <a:t> </a:t>
            </a:r>
          </a:p>
        </p:txBody>
      </p:sp>
      <p:sp>
        <p:nvSpPr>
          <p:cNvPr id="24" name="TextBox 24"/>
          <p:cNvSpPr txBox="1"/>
          <p:nvPr/>
        </p:nvSpPr>
        <p:spPr>
          <a:xfrm>
            <a:off x="12518126" y="6577601"/>
            <a:ext cx="3752966" cy="607695"/>
          </a:xfrm>
          <a:prstGeom prst="rect">
            <a:avLst/>
          </a:prstGeom>
        </p:spPr>
        <p:txBody>
          <a:bodyPr lIns="0" tIns="0" rIns="0" bIns="0" rtlCol="0" anchor="t">
            <a:spAutoFit/>
          </a:bodyPr>
          <a:lstStyle/>
          <a:p>
            <a:pPr algn="l">
              <a:lnSpc>
                <a:spcPts val="2520"/>
              </a:lnSpc>
            </a:pPr>
            <a:r>
              <a:rPr lang="en-US" sz="1800">
                <a:solidFill>
                  <a:srgbClr val="000000"/>
                </a:solidFill>
                <a:latin typeface="Nunito"/>
              </a:rPr>
              <a:t>Como carajos sabe facebook que soy un perro </a:t>
            </a:r>
          </a:p>
        </p:txBody>
      </p:sp>
      <p:sp>
        <p:nvSpPr>
          <p:cNvPr id="25" name="TextBox 23">
            <a:extLst>
              <a:ext uri="{FF2B5EF4-FFF2-40B4-BE49-F238E27FC236}">
                <a16:creationId xmlns:a16="http://schemas.microsoft.com/office/drawing/2014/main" id="{92514F3E-609E-605D-4CF1-B7FB100E5B54}"/>
              </a:ext>
            </a:extLst>
          </p:cNvPr>
          <p:cNvSpPr txBox="1"/>
          <p:nvPr/>
        </p:nvSpPr>
        <p:spPr>
          <a:xfrm>
            <a:off x="1149172" y="7051946"/>
            <a:ext cx="4489627" cy="309700"/>
          </a:xfrm>
          <a:prstGeom prst="rect">
            <a:avLst/>
          </a:prstGeom>
        </p:spPr>
        <p:txBody>
          <a:bodyPr wrap="square" lIns="0" tIns="0" rIns="0" bIns="0" rtlCol="0" anchor="t">
            <a:spAutoFit/>
          </a:bodyPr>
          <a:lstStyle/>
          <a:p>
            <a:pPr algn="l">
              <a:lnSpc>
                <a:spcPts val="2520"/>
              </a:lnSpc>
            </a:pPr>
            <a:r>
              <a:rPr lang="en-US" sz="1800" dirty="0" err="1">
                <a:solidFill>
                  <a:srgbClr val="000000"/>
                </a:solidFill>
                <a:latin typeface="Nunito"/>
              </a:rPr>
              <a:t>En</a:t>
            </a:r>
            <a:r>
              <a:rPr lang="en-US" sz="1800" dirty="0">
                <a:solidFill>
                  <a:srgbClr val="000000"/>
                </a:solidFill>
                <a:latin typeface="Nunito"/>
              </a:rPr>
              <a:t> </a:t>
            </a:r>
            <a:r>
              <a:rPr lang="es-ES" dirty="0">
                <a:solidFill>
                  <a:srgbClr val="000000"/>
                </a:solidFill>
                <a:latin typeface="Nunito"/>
              </a:rPr>
              <a:t> internet nadie sabe que soy un perro </a:t>
            </a:r>
            <a:endParaRPr lang="en-US" sz="1800" dirty="0">
              <a:solidFill>
                <a:srgbClr val="000000"/>
              </a:solidFill>
              <a:latin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80383" y="-350011"/>
            <a:ext cx="8246293" cy="11110979"/>
            <a:chOff x="0" y="0"/>
            <a:chExt cx="10995057" cy="14814638"/>
          </a:xfrm>
        </p:grpSpPr>
        <p:sp>
          <p:nvSpPr>
            <p:cNvPr id="3" name="Freeform 3"/>
            <p:cNvSpPr/>
            <p:nvPr/>
          </p:nvSpPr>
          <p:spPr>
            <a:xfrm>
              <a:off x="0" y="133438"/>
              <a:ext cx="10995057" cy="14681200"/>
            </a:xfrm>
            <a:custGeom>
              <a:avLst/>
              <a:gdLst/>
              <a:ahLst/>
              <a:cxnLst/>
              <a:rect l="l" t="t" r="r" b="b"/>
              <a:pathLst>
                <a:path w="10995057" h="14681200">
                  <a:moveTo>
                    <a:pt x="0" y="0"/>
                  </a:moveTo>
                  <a:lnTo>
                    <a:pt x="10995057" y="0"/>
                  </a:lnTo>
                  <a:lnTo>
                    <a:pt x="10995057" y="14681200"/>
                  </a:lnTo>
                  <a:lnTo>
                    <a:pt x="0" y="14681200"/>
                  </a:lnTo>
                  <a:lnTo>
                    <a:pt x="0" y="0"/>
                  </a:lnTo>
                  <a:close/>
                </a:path>
              </a:pathLst>
            </a:custGeom>
            <a:blipFill>
              <a:blip r:embed="rId2"/>
              <a:stretch>
                <a:fillRect l="-924" r="-32872"/>
              </a:stretch>
            </a:blipFill>
          </p:spPr>
        </p:sp>
        <p:grpSp>
          <p:nvGrpSpPr>
            <p:cNvPr id="4" name="Group 4"/>
            <p:cNvGrpSpPr/>
            <p:nvPr/>
          </p:nvGrpSpPr>
          <p:grpSpPr>
            <a:xfrm>
              <a:off x="179944" y="0"/>
              <a:ext cx="6058296" cy="14592671"/>
              <a:chOff x="0" y="0"/>
              <a:chExt cx="8400003" cy="20233162"/>
            </a:xfrm>
          </p:grpSpPr>
          <p:sp>
            <p:nvSpPr>
              <p:cNvPr id="5" name="Freeform 5"/>
              <p:cNvSpPr/>
              <p:nvPr/>
            </p:nvSpPr>
            <p:spPr>
              <a:xfrm>
                <a:off x="0" y="0"/>
                <a:ext cx="8400003" cy="20233162"/>
              </a:xfrm>
              <a:custGeom>
                <a:avLst/>
                <a:gdLst/>
                <a:ahLst/>
                <a:cxnLst/>
                <a:rect l="l" t="t" r="r" b="b"/>
                <a:pathLst>
                  <a:path w="8400003" h="20233162">
                    <a:moveTo>
                      <a:pt x="8275543" y="20233162"/>
                    </a:moveTo>
                    <a:lnTo>
                      <a:pt x="124460" y="20233162"/>
                    </a:lnTo>
                    <a:cubicBezTo>
                      <a:pt x="55880" y="20233162"/>
                      <a:pt x="0" y="20177282"/>
                      <a:pt x="0" y="20108701"/>
                    </a:cubicBezTo>
                    <a:lnTo>
                      <a:pt x="0" y="124460"/>
                    </a:lnTo>
                    <a:cubicBezTo>
                      <a:pt x="0" y="55880"/>
                      <a:pt x="55880" y="0"/>
                      <a:pt x="124460" y="0"/>
                    </a:cubicBezTo>
                    <a:lnTo>
                      <a:pt x="8275543" y="0"/>
                    </a:lnTo>
                    <a:cubicBezTo>
                      <a:pt x="8344123" y="0"/>
                      <a:pt x="8400003" y="55880"/>
                      <a:pt x="8400003" y="124460"/>
                    </a:cubicBezTo>
                    <a:lnTo>
                      <a:pt x="8400003" y="20108701"/>
                    </a:lnTo>
                    <a:cubicBezTo>
                      <a:pt x="8400003" y="20177282"/>
                      <a:pt x="8344123" y="20233162"/>
                      <a:pt x="8275543" y="20233162"/>
                    </a:cubicBezTo>
                    <a:close/>
                  </a:path>
                </a:pathLst>
              </a:custGeom>
              <a:solidFill>
                <a:srgbClr val="7ED957"/>
              </a:solidFill>
            </p:spPr>
          </p:sp>
        </p:grpSp>
      </p:grpSp>
      <p:grpSp>
        <p:nvGrpSpPr>
          <p:cNvPr id="6" name="Group 6"/>
          <p:cNvGrpSpPr/>
          <p:nvPr/>
        </p:nvGrpSpPr>
        <p:grpSpPr>
          <a:xfrm>
            <a:off x="4662276" y="9958881"/>
            <a:ext cx="656237" cy="656237"/>
            <a:chOff x="0" y="0"/>
            <a:chExt cx="1913890" cy="1913890"/>
          </a:xfrm>
        </p:grpSpPr>
        <p:sp>
          <p:nvSpPr>
            <p:cNvPr id="7" name="Freeform 7"/>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8" name="Group 8"/>
          <p:cNvGrpSpPr/>
          <p:nvPr/>
        </p:nvGrpSpPr>
        <p:grpSpPr>
          <a:xfrm>
            <a:off x="7269845" y="420162"/>
            <a:ext cx="341912" cy="355073"/>
            <a:chOff x="0" y="0"/>
            <a:chExt cx="1913890" cy="1987556"/>
          </a:xfrm>
        </p:grpSpPr>
        <p:sp>
          <p:nvSpPr>
            <p:cNvPr id="9" name="Freeform 9"/>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8C52FF"/>
            </a:solidFill>
          </p:spPr>
        </p:sp>
      </p:grpSp>
      <p:grpSp>
        <p:nvGrpSpPr>
          <p:cNvPr id="10" name="Group 10"/>
          <p:cNvGrpSpPr/>
          <p:nvPr/>
        </p:nvGrpSpPr>
        <p:grpSpPr>
          <a:xfrm>
            <a:off x="17554251" y="1383773"/>
            <a:ext cx="1152849" cy="1152849"/>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8037">
                <a:alpha val="49804"/>
              </a:srgbClr>
            </a:solidFill>
          </p:spPr>
        </p:sp>
      </p:grpSp>
      <p:grpSp>
        <p:nvGrpSpPr>
          <p:cNvPr id="12" name="Group 12"/>
          <p:cNvGrpSpPr/>
          <p:nvPr/>
        </p:nvGrpSpPr>
        <p:grpSpPr>
          <a:xfrm>
            <a:off x="15296839" y="9046288"/>
            <a:ext cx="424025" cy="424025"/>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EBE7">
                <a:alpha val="29804"/>
              </a:srgbClr>
            </a:solidFill>
          </p:spPr>
        </p:sp>
      </p:grpSp>
      <p:grpSp>
        <p:nvGrpSpPr>
          <p:cNvPr id="14" name="Group 14"/>
          <p:cNvGrpSpPr/>
          <p:nvPr/>
        </p:nvGrpSpPr>
        <p:grpSpPr>
          <a:xfrm>
            <a:off x="-322389" y="4642174"/>
            <a:ext cx="644779" cy="644779"/>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sp>
        <p:nvSpPr>
          <p:cNvPr id="16" name="Freeform 16"/>
          <p:cNvSpPr/>
          <p:nvPr/>
        </p:nvSpPr>
        <p:spPr>
          <a:xfrm>
            <a:off x="322389" y="775235"/>
            <a:ext cx="775909" cy="775909"/>
          </a:xfrm>
          <a:custGeom>
            <a:avLst/>
            <a:gdLst/>
            <a:ahLst/>
            <a:cxnLst/>
            <a:rect l="l" t="t" r="r" b="b"/>
            <a:pathLst>
              <a:path w="775909" h="775909">
                <a:moveTo>
                  <a:pt x="0" y="0"/>
                </a:moveTo>
                <a:lnTo>
                  <a:pt x="775909" y="0"/>
                </a:lnTo>
                <a:lnTo>
                  <a:pt x="775909" y="775908"/>
                </a:lnTo>
                <a:lnTo>
                  <a:pt x="0" y="7759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659144" y="9182973"/>
            <a:ext cx="775909" cy="775909"/>
          </a:xfrm>
          <a:custGeom>
            <a:avLst/>
            <a:gdLst/>
            <a:ahLst/>
            <a:cxnLst/>
            <a:rect l="l" t="t" r="r" b="b"/>
            <a:pathLst>
              <a:path w="775909" h="775909">
                <a:moveTo>
                  <a:pt x="0" y="0"/>
                </a:moveTo>
                <a:lnTo>
                  <a:pt x="775908" y="0"/>
                </a:lnTo>
                <a:lnTo>
                  <a:pt x="775908" y="775908"/>
                </a:lnTo>
                <a:lnTo>
                  <a:pt x="0" y="7759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Freeform 18"/>
          <p:cNvSpPr/>
          <p:nvPr/>
        </p:nvSpPr>
        <p:spPr>
          <a:xfrm>
            <a:off x="1098298" y="2264761"/>
            <a:ext cx="6981001" cy="4843756"/>
          </a:xfrm>
          <a:custGeom>
            <a:avLst/>
            <a:gdLst/>
            <a:ahLst/>
            <a:cxnLst/>
            <a:rect l="l" t="t" r="r" b="b"/>
            <a:pathLst>
              <a:path w="6981001" h="4843756">
                <a:moveTo>
                  <a:pt x="0" y="0"/>
                </a:moveTo>
                <a:lnTo>
                  <a:pt x="6981002" y="0"/>
                </a:lnTo>
                <a:lnTo>
                  <a:pt x="6981002" y="4843756"/>
                </a:lnTo>
                <a:lnTo>
                  <a:pt x="0" y="4843756"/>
                </a:lnTo>
                <a:lnTo>
                  <a:pt x="0" y="0"/>
                </a:lnTo>
                <a:close/>
              </a:path>
            </a:pathLst>
          </a:custGeom>
          <a:blipFill>
            <a:blip r:embed="rId7"/>
            <a:stretch>
              <a:fillRect/>
            </a:stretch>
          </a:blipFill>
        </p:spPr>
      </p:sp>
      <p:sp>
        <p:nvSpPr>
          <p:cNvPr id="19" name="Freeform 19"/>
          <p:cNvSpPr/>
          <p:nvPr/>
        </p:nvSpPr>
        <p:spPr>
          <a:xfrm>
            <a:off x="8954563" y="2684510"/>
            <a:ext cx="6342277" cy="4424008"/>
          </a:xfrm>
          <a:custGeom>
            <a:avLst/>
            <a:gdLst/>
            <a:ahLst/>
            <a:cxnLst/>
            <a:rect l="l" t="t" r="r" b="b"/>
            <a:pathLst>
              <a:path w="6342277" h="4424008">
                <a:moveTo>
                  <a:pt x="0" y="0"/>
                </a:moveTo>
                <a:lnTo>
                  <a:pt x="6342276" y="0"/>
                </a:lnTo>
                <a:lnTo>
                  <a:pt x="6342276" y="4424007"/>
                </a:lnTo>
                <a:lnTo>
                  <a:pt x="0" y="4424007"/>
                </a:lnTo>
                <a:lnTo>
                  <a:pt x="0" y="0"/>
                </a:lnTo>
                <a:close/>
              </a:path>
            </a:pathLst>
          </a:custGeom>
          <a:blipFill>
            <a:blip r:embed="rId8"/>
            <a:stretch>
              <a:fillRect/>
            </a:stretch>
          </a:blipFill>
        </p:spPr>
      </p:sp>
      <p:sp>
        <p:nvSpPr>
          <p:cNvPr id="20" name="TextBox 20"/>
          <p:cNvSpPr txBox="1"/>
          <p:nvPr/>
        </p:nvSpPr>
        <p:spPr>
          <a:xfrm>
            <a:off x="659144" y="904875"/>
            <a:ext cx="7760956" cy="1102711"/>
          </a:xfrm>
          <a:prstGeom prst="rect">
            <a:avLst/>
          </a:prstGeom>
        </p:spPr>
        <p:txBody>
          <a:bodyPr lIns="0" tIns="0" rIns="0" bIns="0" rtlCol="0" anchor="t">
            <a:spAutoFit/>
          </a:bodyPr>
          <a:lstStyle/>
          <a:p>
            <a:pPr algn="l">
              <a:lnSpc>
                <a:spcPts val="9045"/>
              </a:lnSpc>
            </a:pPr>
            <a:r>
              <a:rPr lang="en-US" sz="6461">
                <a:solidFill>
                  <a:srgbClr val="000000"/>
                </a:solidFill>
                <a:latin typeface="Montserrat Extra-Bold"/>
              </a:rPr>
              <a:t>Algo de Historia</a:t>
            </a:r>
          </a:p>
        </p:txBody>
      </p:sp>
      <p:sp>
        <p:nvSpPr>
          <p:cNvPr id="21" name="TextBox 21"/>
          <p:cNvSpPr txBox="1"/>
          <p:nvPr/>
        </p:nvSpPr>
        <p:spPr>
          <a:xfrm>
            <a:off x="1098298" y="7337117"/>
            <a:ext cx="7007949" cy="607695"/>
          </a:xfrm>
          <a:prstGeom prst="rect">
            <a:avLst/>
          </a:prstGeom>
        </p:spPr>
        <p:txBody>
          <a:bodyPr lIns="0" tIns="0" rIns="0" bIns="0" rtlCol="0" anchor="t">
            <a:spAutoFit/>
          </a:bodyPr>
          <a:lstStyle/>
          <a:p>
            <a:pPr algn="l">
              <a:lnSpc>
                <a:spcPts val="2520"/>
              </a:lnSpc>
            </a:pPr>
            <a:r>
              <a:rPr lang="en-US" sz="1800">
                <a:solidFill>
                  <a:srgbClr val="000000"/>
                </a:solidFill>
                <a:latin typeface="Nunito"/>
              </a:rPr>
              <a:t>En Internet nadie sabe que soy un perro excepto la NSA  (Agencia nacional de seguridad)</a:t>
            </a:r>
          </a:p>
        </p:txBody>
      </p:sp>
      <p:sp>
        <p:nvSpPr>
          <p:cNvPr id="22" name="TextBox 22"/>
          <p:cNvSpPr txBox="1"/>
          <p:nvPr/>
        </p:nvSpPr>
        <p:spPr>
          <a:xfrm>
            <a:off x="10251351" y="7432191"/>
            <a:ext cx="7007949" cy="295275"/>
          </a:xfrm>
          <a:prstGeom prst="rect">
            <a:avLst/>
          </a:prstGeom>
        </p:spPr>
        <p:txBody>
          <a:bodyPr lIns="0" tIns="0" rIns="0" bIns="0" rtlCol="0" anchor="t">
            <a:spAutoFit/>
          </a:bodyPr>
          <a:lstStyle/>
          <a:p>
            <a:pPr algn="just">
              <a:lnSpc>
                <a:spcPts val="2520"/>
              </a:lnSpc>
            </a:pPr>
            <a:r>
              <a:rPr lang="en-US" sz="1800">
                <a:solidFill>
                  <a:srgbClr val="000000"/>
                </a:solidFill>
                <a:latin typeface="Nunito"/>
              </a:rPr>
              <a:t>Que paso con eso que nadie sabia que era un perro ?</a:t>
            </a:r>
          </a:p>
        </p:txBody>
      </p:sp>
      <p:sp>
        <p:nvSpPr>
          <p:cNvPr id="23" name="TextBox 23"/>
          <p:cNvSpPr txBox="1"/>
          <p:nvPr/>
        </p:nvSpPr>
        <p:spPr>
          <a:xfrm>
            <a:off x="8954563" y="7308542"/>
            <a:ext cx="1084650" cy="513997"/>
          </a:xfrm>
          <a:prstGeom prst="rect">
            <a:avLst/>
          </a:prstGeom>
        </p:spPr>
        <p:txBody>
          <a:bodyPr lIns="0" tIns="0" rIns="0" bIns="0" rtlCol="0" anchor="t">
            <a:spAutoFit/>
          </a:bodyPr>
          <a:lstStyle/>
          <a:p>
            <a:pPr algn="ctr">
              <a:lnSpc>
                <a:spcPts val="4221"/>
              </a:lnSpc>
            </a:pPr>
            <a:r>
              <a:rPr lang="en-US" sz="3015">
                <a:solidFill>
                  <a:srgbClr val="000000"/>
                </a:solidFill>
                <a:latin typeface="Nunito"/>
              </a:rPr>
              <a:t>2023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107765" y="359234"/>
            <a:ext cx="8374487" cy="8374487"/>
            <a:chOff x="0" y="0"/>
            <a:chExt cx="6350000" cy="6350000"/>
          </a:xfrm>
        </p:grpSpPr>
        <p:sp>
          <p:nvSpPr>
            <p:cNvPr id="3" name="Freeform 3"/>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25297" r="-25297"/>
              </a:stretch>
            </a:blipFill>
          </p:spPr>
        </p:sp>
      </p:grpSp>
      <p:grpSp>
        <p:nvGrpSpPr>
          <p:cNvPr id="4" name="Group 4"/>
          <p:cNvGrpSpPr/>
          <p:nvPr/>
        </p:nvGrpSpPr>
        <p:grpSpPr>
          <a:xfrm>
            <a:off x="5528997" y="844891"/>
            <a:ext cx="13850688" cy="8000195"/>
            <a:chOff x="0" y="0"/>
            <a:chExt cx="4685294" cy="2706239"/>
          </a:xfrm>
        </p:grpSpPr>
        <p:sp>
          <p:nvSpPr>
            <p:cNvPr id="5" name="Freeform 5"/>
            <p:cNvSpPr/>
            <p:nvPr/>
          </p:nvSpPr>
          <p:spPr>
            <a:xfrm>
              <a:off x="0" y="0"/>
              <a:ext cx="4685295" cy="2706239"/>
            </a:xfrm>
            <a:custGeom>
              <a:avLst/>
              <a:gdLst/>
              <a:ahLst/>
              <a:cxnLst/>
              <a:rect l="l" t="t" r="r" b="b"/>
              <a:pathLst>
                <a:path w="4685295" h="2706239">
                  <a:moveTo>
                    <a:pt x="4560834" y="2706239"/>
                  </a:moveTo>
                  <a:lnTo>
                    <a:pt x="124460" y="2706239"/>
                  </a:lnTo>
                  <a:cubicBezTo>
                    <a:pt x="55880" y="2706239"/>
                    <a:pt x="0" y="2650359"/>
                    <a:pt x="0" y="2581779"/>
                  </a:cubicBezTo>
                  <a:lnTo>
                    <a:pt x="0" y="124460"/>
                  </a:lnTo>
                  <a:cubicBezTo>
                    <a:pt x="0" y="55880"/>
                    <a:pt x="55880" y="0"/>
                    <a:pt x="124460" y="0"/>
                  </a:cubicBezTo>
                  <a:lnTo>
                    <a:pt x="4560834" y="0"/>
                  </a:lnTo>
                  <a:cubicBezTo>
                    <a:pt x="4629414" y="0"/>
                    <a:pt x="4685295" y="55880"/>
                    <a:pt x="4685295" y="124460"/>
                  </a:cubicBezTo>
                  <a:lnTo>
                    <a:pt x="4685295" y="2581779"/>
                  </a:lnTo>
                  <a:cubicBezTo>
                    <a:pt x="4685295" y="2650359"/>
                    <a:pt x="4629414" y="2706239"/>
                    <a:pt x="4560834" y="2706239"/>
                  </a:cubicBezTo>
                  <a:close/>
                </a:path>
              </a:pathLst>
            </a:custGeom>
            <a:solidFill>
              <a:srgbClr val="FFFFFF"/>
            </a:solidFill>
          </p:spPr>
        </p:sp>
      </p:grpSp>
      <p:sp>
        <p:nvSpPr>
          <p:cNvPr id="6" name="TextBox 6"/>
          <p:cNvSpPr txBox="1"/>
          <p:nvPr/>
        </p:nvSpPr>
        <p:spPr>
          <a:xfrm>
            <a:off x="6194335" y="1180899"/>
            <a:ext cx="11475499" cy="1612265"/>
          </a:xfrm>
          <a:prstGeom prst="rect">
            <a:avLst/>
          </a:prstGeom>
        </p:spPr>
        <p:txBody>
          <a:bodyPr lIns="0" tIns="0" rIns="0" bIns="0" rtlCol="0" anchor="t">
            <a:spAutoFit/>
          </a:bodyPr>
          <a:lstStyle/>
          <a:p>
            <a:pPr algn="l">
              <a:lnSpc>
                <a:spcPts val="6580"/>
              </a:lnSpc>
              <a:spcBef>
                <a:spcPct val="0"/>
              </a:spcBef>
            </a:pPr>
            <a:r>
              <a:rPr lang="en-US" sz="4700">
                <a:solidFill>
                  <a:srgbClr val="000000"/>
                </a:solidFill>
                <a:latin typeface="Montserrat Extra-Bold"/>
              </a:rPr>
              <a:t>COMPRENDER LA ANTROPOLOGÍA DIGITAL</a:t>
            </a:r>
          </a:p>
        </p:txBody>
      </p:sp>
      <p:sp>
        <p:nvSpPr>
          <p:cNvPr id="7" name="TextBox 7"/>
          <p:cNvSpPr txBox="1"/>
          <p:nvPr/>
        </p:nvSpPr>
        <p:spPr>
          <a:xfrm>
            <a:off x="6014434" y="3231314"/>
            <a:ext cx="11913764" cy="6130290"/>
          </a:xfrm>
          <a:prstGeom prst="rect">
            <a:avLst/>
          </a:prstGeom>
        </p:spPr>
        <p:txBody>
          <a:bodyPr lIns="0" tIns="0" rIns="0" bIns="0" rtlCol="0" anchor="t">
            <a:spAutoFit/>
          </a:bodyPr>
          <a:lstStyle/>
          <a:p>
            <a:pPr algn="l">
              <a:lnSpc>
                <a:spcPts val="3779"/>
              </a:lnSpc>
            </a:pPr>
            <a:r>
              <a:rPr lang="en-US" sz="2699">
                <a:solidFill>
                  <a:srgbClr val="000000"/>
                </a:solidFill>
                <a:latin typeface="Lato"/>
              </a:rPr>
              <a:t>La antropología digital se dedica a comprender cómo funciona la conexión entre la humanidad y la tecnología digital y explora cómo los seres humanos interactúan con las interfaces digitales.</a:t>
            </a:r>
          </a:p>
          <a:p>
            <a:pPr algn="l">
              <a:lnSpc>
                <a:spcPts val="3779"/>
              </a:lnSpc>
            </a:pPr>
            <a:endParaRPr lang="en-US" sz="2699">
              <a:solidFill>
                <a:srgbClr val="000000"/>
              </a:solidFill>
              <a:latin typeface="Lato"/>
            </a:endParaRPr>
          </a:p>
          <a:p>
            <a:pPr algn="l">
              <a:lnSpc>
                <a:spcPts val="3779"/>
              </a:lnSpc>
            </a:pPr>
            <a:r>
              <a:rPr lang="en-US" sz="2699">
                <a:solidFill>
                  <a:srgbClr val="000000"/>
                </a:solidFill>
                <a:latin typeface="Lato"/>
              </a:rPr>
              <a:t>El marketing creado a partir de la antropología digital, se dirige a sus consumidores como seres humanos completos, que piensan y tienen sentimientos. </a:t>
            </a:r>
          </a:p>
          <a:p>
            <a:pPr algn="l">
              <a:lnSpc>
                <a:spcPts val="3779"/>
              </a:lnSpc>
            </a:pPr>
            <a:endParaRPr lang="en-US" sz="2699">
              <a:solidFill>
                <a:srgbClr val="000000"/>
              </a:solidFill>
              <a:latin typeface="Lato"/>
            </a:endParaRPr>
          </a:p>
          <a:p>
            <a:pPr algn="l">
              <a:lnSpc>
                <a:spcPts val="3779"/>
              </a:lnSpc>
            </a:pPr>
            <a:r>
              <a:rPr lang="en-US" sz="2699">
                <a:solidFill>
                  <a:srgbClr val="000000"/>
                </a:solidFill>
                <a:latin typeface="Lato"/>
              </a:rPr>
              <a:t>De esta manera, satisfacen las necesidades funcionales y emocionales de los consumidores, sin olvidar sus deseos y deseos.</a:t>
            </a:r>
          </a:p>
          <a:p>
            <a:pPr algn="l">
              <a:lnSpc>
                <a:spcPts val="3779"/>
              </a:lnSpc>
            </a:pPr>
            <a:endParaRPr lang="en-US" sz="2699">
              <a:solidFill>
                <a:srgbClr val="000000"/>
              </a:solidFill>
              <a:latin typeface="Lato"/>
            </a:endParaRPr>
          </a:p>
          <a:p>
            <a:pPr algn="l">
              <a:lnSpc>
                <a:spcPts val="3779"/>
              </a:lnSpc>
              <a:spcBef>
                <a:spcPct val="0"/>
              </a:spcBef>
            </a:pPr>
            <a:r>
              <a:rPr lang="en-US" sz="2699">
                <a:solidFill>
                  <a:srgbClr val="000000"/>
                </a:solidFill>
                <a:latin typeface="Lato"/>
              </a:rPr>
              <a:t>Para incorporar la antropología digital en las estrategias de su empresa, utilice métodos como: Escucha social, netnografía e investigación empática.</a:t>
            </a:r>
          </a:p>
        </p:txBody>
      </p:sp>
      <p:grpSp>
        <p:nvGrpSpPr>
          <p:cNvPr id="8" name="Group 8"/>
          <p:cNvGrpSpPr/>
          <p:nvPr/>
        </p:nvGrpSpPr>
        <p:grpSpPr>
          <a:xfrm>
            <a:off x="17989489" y="4546477"/>
            <a:ext cx="597023" cy="59702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C52FF"/>
            </a:solidFill>
          </p:spPr>
        </p:sp>
      </p:grpSp>
      <p:grpSp>
        <p:nvGrpSpPr>
          <p:cNvPr id="10" name="Group 10"/>
          <p:cNvGrpSpPr/>
          <p:nvPr/>
        </p:nvGrpSpPr>
        <p:grpSpPr>
          <a:xfrm>
            <a:off x="10159151" y="-147401"/>
            <a:ext cx="922636" cy="922636"/>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12" name="Group 12"/>
          <p:cNvGrpSpPr/>
          <p:nvPr/>
        </p:nvGrpSpPr>
        <p:grpSpPr>
          <a:xfrm>
            <a:off x="5834532" y="9672436"/>
            <a:ext cx="359803" cy="359803"/>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4" name="TextBox 14"/>
          <p:cNvSpPr txBox="1"/>
          <p:nvPr/>
        </p:nvSpPr>
        <p:spPr>
          <a:xfrm>
            <a:off x="2684380" y="9771566"/>
            <a:ext cx="3077468" cy="171069"/>
          </a:xfrm>
          <a:prstGeom prst="rect">
            <a:avLst/>
          </a:prstGeom>
        </p:spPr>
        <p:txBody>
          <a:bodyPr lIns="0" tIns="0" rIns="0" bIns="0" rtlCol="0" anchor="t">
            <a:spAutoFit/>
          </a:bodyPr>
          <a:lstStyle/>
          <a:p>
            <a:pPr algn="ctr">
              <a:lnSpc>
                <a:spcPts val="1368"/>
              </a:lnSpc>
              <a:spcBef>
                <a:spcPct val="0"/>
              </a:spcBef>
            </a:pPr>
            <a:r>
              <a:rPr lang="en-US" sz="1200">
                <a:solidFill>
                  <a:srgbClr val="000000"/>
                </a:solidFill>
                <a:latin typeface="Open Sans"/>
              </a:rPr>
              <a:t>Estudio realizado por NBER Benjamin Jones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540574" y="313917"/>
            <a:ext cx="10128671" cy="10128671"/>
            <a:chOff x="0" y="0"/>
            <a:chExt cx="6350000" cy="6350000"/>
          </a:xfrm>
        </p:grpSpPr>
        <p:sp>
          <p:nvSpPr>
            <p:cNvPr id="3" name="Freeform 3"/>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25015" r="-25015"/>
              </a:stretch>
            </a:blipFill>
          </p:spPr>
        </p:sp>
      </p:grpSp>
      <p:grpSp>
        <p:nvGrpSpPr>
          <p:cNvPr id="4" name="Group 4"/>
          <p:cNvGrpSpPr/>
          <p:nvPr/>
        </p:nvGrpSpPr>
        <p:grpSpPr>
          <a:xfrm>
            <a:off x="3767858" y="1024793"/>
            <a:ext cx="14520142" cy="9007447"/>
            <a:chOff x="0" y="0"/>
            <a:chExt cx="4451404" cy="2761391"/>
          </a:xfrm>
        </p:grpSpPr>
        <p:sp>
          <p:nvSpPr>
            <p:cNvPr id="5" name="Freeform 5"/>
            <p:cNvSpPr/>
            <p:nvPr/>
          </p:nvSpPr>
          <p:spPr>
            <a:xfrm>
              <a:off x="0" y="0"/>
              <a:ext cx="4451404" cy="2761391"/>
            </a:xfrm>
            <a:custGeom>
              <a:avLst/>
              <a:gdLst/>
              <a:ahLst/>
              <a:cxnLst/>
              <a:rect l="l" t="t" r="r" b="b"/>
              <a:pathLst>
                <a:path w="4451404" h="2761391">
                  <a:moveTo>
                    <a:pt x="4326944" y="2761391"/>
                  </a:moveTo>
                  <a:lnTo>
                    <a:pt x="124460" y="2761391"/>
                  </a:lnTo>
                  <a:cubicBezTo>
                    <a:pt x="55880" y="2761391"/>
                    <a:pt x="0" y="2705511"/>
                    <a:pt x="0" y="2636931"/>
                  </a:cubicBezTo>
                  <a:lnTo>
                    <a:pt x="0" y="124460"/>
                  </a:lnTo>
                  <a:cubicBezTo>
                    <a:pt x="0" y="55880"/>
                    <a:pt x="55880" y="0"/>
                    <a:pt x="124460" y="0"/>
                  </a:cubicBezTo>
                  <a:lnTo>
                    <a:pt x="4326944" y="0"/>
                  </a:lnTo>
                  <a:cubicBezTo>
                    <a:pt x="4395524" y="0"/>
                    <a:pt x="4451404" y="55880"/>
                    <a:pt x="4451404" y="124460"/>
                  </a:cubicBezTo>
                  <a:lnTo>
                    <a:pt x="4451404" y="2636931"/>
                  </a:lnTo>
                  <a:cubicBezTo>
                    <a:pt x="4451404" y="2705511"/>
                    <a:pt x="4395524" y="2761391"/>
                    <a:pt x="4326944" y="2761391"/>
                  </a:cubicBezTo>
                  <a:close/>
                </a:path>
              </a:pathLst>
            </a:custGeom>
            <a:solidFill>
              <a:srgbClr val="FFFFFF"/>
            </a:solidFill>
          </p:spPr>
        </p:sp>
      </p:grpSp>
      <p:sp>
        <p:nvSpPr>
          <p:cNvPr id="6" name="TextBox 6"/>
          <p:cNvSpPr txBox="1"/>
          <p:nvPr/>
        </p:nvSpPr>
        <p:spPr>
          <a:xfrm>
            <a:off x="4421401" y="1155291"/>
            <a:ext cx="11475499" cy="1612265"/>
          </a:xfrm>
          <a:prstGeom prst="rect">
            <a:avLst/>
          </a:prstGeom>
        </p:spPr>
        <p:txBody>
          <a:bodyPr lIns="0" tIns="0" rIns="0" bIns="0" rtlCol="0" anchor="t">
            <a:spAutoFit/>
          </a:bodyPr>
          <a:lstStyle/>
          <a:p>
            <a:pPr algn="l">
              <a:lnSpc>
                <a:spcPts val="6580"/>
              </a:lnSpc>
            </a:pPr>
            <a:r>
              <a:rPr lang="en-US" sz="4700">
                <a:solidFill>
                  <a:srgbClr val="000000"/>
                </a:solidFill>
                <a:latin typeface="Montserrat Extra-Bold"/>
              </a:rPr>
              <a:t>Enfoques de la antropología digital</a:t>
            </a:r>
          </a:p>
          <a:p>
            <a:pPr algn="l">
              <a:lnSpc>
                <a:spcPts val="6580"/>
              </a:lnSpc>
              <a:spcBef>
                <a:spcPct val="0"/>
              </a:spcBef>
            </a:pPr>
            <a:endParaRPr lang="en-US" sz="4700">
              <a:solidFill>
                <a:srgbClr val="000000"/>
              </a:solidFill>
              <a:latin typeface="Montserrat Extra-Bold"/>
            </a:endParaRPr>
          </a:p>
        </p:txBody>
      </p:sp>
      <p:sp>
        <p:nvSpPr>
          <p:cNvPr id="7" name="TextBox 7"/>
          <p:cNvSpPr txBox="1"/>
          <p:nvPr/>
        </p:nvSpPr>
        <p:spPr>
          <a:xfrm>
            <a:off x="4421401" y="2196581"/>
            <a:ext cx="13091756" cy="7760335"/>
          </a:xfrm>
          <a:prstGeom prst="rect">
            <a:avLst/>
          </a:prstGeom>
        </p:spPr>
        <p:txBody>
          <a:bodyPr lIns="0" tIns="0" rIns="0" bIns="0" rtlCol="0" anchor="t">
            <a:spAutoFit/>
          </a:bodyPr>
          <a:lstStyle/>
          <a:p>
            <a:pPr marL="539749" lvl="1" indent="-269875" algn="l">
              <a:lnSpc>
                <a:spcPts val="3499"/>
              </a:lnSpc>
              <a:buFont typeface="Arial"/>
              <a:buChar char="•"/>
            </a:pPr>
            <a:r>
              <a:rPr lang="en-US" sz="2499">
                <a:solidFill>
                  <a:srgbClr val="000000"/>
                </a:solidFill>
                <a:latin typeface="Lato Bold"/>
              </a:rPr>
              <a:t>Relaciona la universalidad con la particularidad</a:t>
            </a:r>
            <a:r>
              <a:rPr lang="en-US" sz="2499">
                <a:solidFill>
                  <a:srgbClr val="000000"/>
                </a:solidFill>
                <a:latin typeface="Lato"/>
              </a:rPr>
              <a:t>. Como un todo, internet y las tecnologías digitales no anulan las formas particulares en que las usamos o vivimos.</a:t>
            </a:r>
          </a:p>
          <a:p>
            <a:pPr marL="539749" lvl="1" indent="-269875" algn="l">
              <a:lnSpc>
                <a:spcPts val="3499"/>
              </a:lnSpc>
              <a:buFont typeface="Arial"/>
              <a:buChar char="•"/>
            </a:pPr>
            <a:r>
              <a:rPr lang="en-US" sz="2499">
                <a:solidFill>
                  <a:srgbClr val="000000"/>
                </a:solidFill>
                <a:latin typeface="Lato Bold"/>
              </a:rPr>
              <a:t>Compromiso holista</a:t>
            </a:r>
            <a:r>
              <a:rPr lang="en-US" sz="2499">
                <a:solidFill>
                  <a:srgbClr val="000000"/>
                </a:solidFill>
                <a:latin typeface="Lato"/>
              </a:rPr>
              <a:t>. Estudia lo que sucede en la web, y crea puentes entre la vida digital y ‘análoga’ del usuario.</a:t>
            </a:r>
          </a:p>
          <a:p>
            <a:pPr marL="539749" lvl="1" indent="-269875" algn="l">
              <a:lnSpc>
                <a:spcPts val="3499"/>
              </a:lnSpc>
              <a:buFont typeface="Arial"/>
              <a:buChar char="•"/>
            </a:pPr>
            <a:r>
              <a:rPr lang="en-US" sz="2499">
                <a:solidFill>
                  <a:srgbClr val="000000"/>
                </a:solidFill>
                <a:latin typeface="Lato Bold"/>
              </a:rPr>
              <a:t>Enfoque ‘polymedia’.</a:t>
            </a:r>
            <a:r>
              <a:rPr lang="en-US" sz="2499">
                <a:solidFill>
                  <a:srgbClr val="000000"/>
                </a:solidFill>
                <a:latin typeface="Lato"/>
              </a:rPr>
              <a:t> Considerar las tecnologías digitales y no digitales para entender la realidad sociocultural de las personas.</a:t>
            </a:r>
          </a:p>
          <a:p>
            <a:pPr marL="539749" lvl="1" indent="-269875" algn="l">
              <a:lnSpc>
                <a:spcPts val="3499"/>
              </a:lnSpc>
              <a:buFont typeface="Arial"/>
              <a:buChar char="•"/>
            </a:pPr>
            <a:r>
              <a:rPr lang="en-US" sz="2499">
                <a:solidFill>
                  <a:srgbClr val="000000"/>
                </a:solidFill>
                <a:latin typeface="Lato Bold"/>
              </a:rPr>
              <a:t>Sin suposiciones a priori</a:t>
            </a:r>
            <a:r>
              <a:rPr lang="en-US" sz="2499">
                <a:solidFill>
                  <a:srgbClr val="000000"/>
                </a:solidFill>
                <a:latin typeface="Lato"/>
              </a:rPr>
              <a:t>. Explica e interpreta la vida de las personas, como es vivida por ellas mismas.</a:t>
            </a:r>
          </a:p>
          <a:p>
            <a:pPr marL="539749" lvl="1" indent="-269875" algn="l">
              <a:lnSpc>
                <a:spcPts val="3499"/>
              </a:lnSpc>
              <a:buFont typeface="Arial"/>
              <a:buChar char="•"/>
            </a:pPr>
            <a:r>
              <a:rPr lang="en-US" sz="2499">
                <a:solidFill>
                  <a:srgbClr val="000000"/>
                </a:solidFill>
                <a:latin typeface="Lato Bold"/>
              </a:rPr>
              <a:t>Voz del usuario</a:t>
            </a:r>
            <a:r>
              <a:rPr lang="en-US" sz="2499">
                <a:solidFill>
                  <a:srgbClr val="000000"/>
                </a:solidFill>
                <a:latin typeface="Lato"/>
              </a:rPr>
              <a:t>. Prioriza datos cualitativos, mientras explica los cuantitativos desde una perspectiva humanista, sin ignorar estadísticas o mapas sociométricos.</a:t>
            </a:r>
          </a:p>
          <a:p>
            <a:pPr marL="539749" lvl="1" indent="-269875" algn="l">
              <a:lnSpc>
                <a:spcPts val="3499"/>
              </a:lnSpc>
              <a:buFont typeface="Arial"/>
              <a:buChar char="•"/>
            </a:pPr>
            <a:r>
              <a:rPr lang="en-US" sz="2499">
                <a:solidFill>
                  <a:srgbClr val="000000"/>
                </a:solidFill>
                <a:latin typeface="Lato Bold"/>
              </a:rPr>
              <a:t>Primero personas, después tecnología.</a:t>
            </a:r>
            <a:r>
              <a:rPr lang="en-US" sz="2499">
                <a:solidFill>
                  <a:srgbClr val="000000"/>
                </a:solidFill>
                <a:latin typeface="Lato"/>
              </a:rPr>
              <a:t> La antropología digital contacta y conversa con los usuarios directamente, no desde un</a:t>
            </a:r>
          </a:p>
          <a:p>
            <a:pPr marL="539749" lvl="1" indent="-269875" algn="l">
              <a:lnSpc>
                <a:spcPts val="3499"/>
              </a:lnSpc>
              <a:buFont typeface="Arial"/>
              <a:buChar char="•"/>
            </a:pPr>
            <a:r>
              <a:rPr lang="en-US" sz="2499">
                <a:solidFill>
                  <a:srgbClr val="000000"/>
                </a:solidFill>
                <a:latin typeface="Lato Bold"/>
              </a:rPr>
              <a:t>Método comparativo</a:t>
            </a:r>
            <a:r>
              <a:rPr lang="en-US" sz="2499">
                <a:solidFill>
                  <a:srgbClr val="000000"/>
                </a:solidFill>
                <a:latin typeface="Lato"/>
              </a:rPr>
              <a:t>. Detecta, confronta y evalúa las distintas verdades de distintos grupos, comunidades o redes sociales.</a:t>
            </a:r>
          </a:p>
          <a:p>
            <a:pPr marL="539749" lvl="1" indent="-269875" algn="l">
              <a:lnSpc>
                <a:spcPts val="3499"/>
              </a:lnSpc>
              <a:spcBef>
                <a:spcPct val="0"/>
              </a:spcBef>
              <a:buFont typeface="Arial"/>
              <a:buChar char="•"/>
            </a:pPr>
            <a:r>
              <a:rPr lang="en-US" sz="2499">
                <a:solidFill>
                  <a:srgbClr val="000000"/>
                </a:solidFill>
                <a:latin typeface="Lato Bold"/>
              </a:rPr>
              <a:t>Considera contradicciones y ambivalencias digitales</a:t>
            </a:r>
            <a:r>
              <a:rPr lang="en-US" sz="2499">
                <a:solidFill>
                  <a:srgbClr val="000000"/>
                </a:solidFill>
                <a:latin typeface="Lato"/>
              </a:rPr>
              <a:t>. Hay muchas formas de participación en la red. Por ejemplo, hay quienes usan las redes sociales para entretenerse, y otros pueden usarlas como medios de activismo, o como canales de compra-venta.</a:t>
            </a:r>
          </a:p>
          <a:p>
            <a:pPr algn="l">
              <a:lnSpc>
                <a:spcPts val="3079"/>
              </a:lnSpc>
              <a:spcBef>
                <a:spcPct val="0"/>
              </a:spcBef>
            </a:pPr>
            <a:endParaRPr lang="en-US" sz="2499">
              <a:solidFill>
                <a:srgbClr val="000000"/>
              </a:solidFill>
              <a:latin typeface="Lato"/>
            </a:endParaRPr>
          </a:p>
        </p:txBody>
      </p:sp>
      <p:grpSp>
        <p:nvGrpSpPr>
          <p:cNvPr id="8" name="Group 8"/>
          <p:cNvGrpSpPr/>
          <p:nvPr/>
        </p:nvGrpSpPr>
        <p:grpSpPr>
          <a:xfrm>
            <a:off x="17989489" y="4546477"/>
            <a:ext cx="597023" cy="59702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C52FF"/>
            </a:solidFill>
          </p:spPr>
        </p:sp>
      </p:grpSp>
      <p:grpSp>
        <p:nvGrpSpPr>
          <p:cNvPr id="10" name="Group 10"/>
          <p:cNvGrpSpPr/>
          <p:nvPr/>
        </p:nvGrpSpPr>
        <p:grpSpPr>
          <a:xfrm>
            <a:off x="10159151" y="-147401"/>
            <a:ext cx="922636" cy="922636"/>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12" name="Group 12"/>
          <p:cNvGrpSpPr/>
          <p:nvPr/>
        </p:nvGrpSpPr>
        <p:grpSpPr>
          <a:xfrm>
            <a:off x="5834532" y="9672436"/>
            <a:ext cx="359803" cy="359803"/>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64075" y="-217900"/>
            <a:ext cx="3252034" cy="649577"/>
            <a:chOff x="0" y="0"/>
            <a:chExt cx="6012053" cy="1200876"/>
          </a:xfrm>
        </p:grpSpPr>
        <p:sp>
          <p:nvSpPr>
            <p:cNvPr id="3" name="Freeform 3"/>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FF5757"/>
            </a:solidFill>
          </p:spPr>
        </p:sp>
      </p:grpSp>
      <p:grpSp>
        <p:nvGrpSpPr>
          <p:cNvPr id="4" name="Group 4"/>
          <p:cNvGrpSpPr/>
          <p:nvPr/>
        </p:nvGrpSpPr>
        <p:grpSpPr>
          <a:xfrm>
            <a:off x="16042676" y="1186032"/>
            <a:ext cx="3252034" cy="649577"/>
            <a:chOff x="0" y="0"/>
            <a:chExt cx="6012053" cy="1200876"/>
          </a:xfrm>
        </p:grpSpPr>
        <p:sp>
          <p:nvSpPr>
            <p:cNvPr id="5" name="Freeform 5"/>
            <p:cNvSpPr/>
            <p:nvPr/>
          </p:nvSpPr>
          <p:spPr>
            <a:xfrm>
              <a:off x="0" y="0"/>
              <a:ext cx="6012054" cy="1200876"/>
            </a:xfrm>
            <a:custGeom>
              <a:avLst/>
              <a:gdLst/>
              <a:ahLst/>
              <a:cxnLst/>
              <a:rect l="l" t="t" r="r" b="b"/>
              <a:pathLst>
                <a:path w="6012054" h="1200876">
                  <a:moveTo>
                    <a:pt x="5887593" y="1200876"/>
                  </a:moveTo>
                  <a:lnTo>
                    <a:pt x="124460" y="1200876"/>
                  </a:lnTo>
                  <a:cubicBezTo>
                    <a:pt x="55880" y="1200876"/>
                    <a:pt x="0" y="1144996"/>
                    <a:pt x="0" y="1076416"/>
                  </a:cubicBezTo>
                  <a:lnTo>
                    <a:pt x="0" y="124460"/>
                  </a:lnTo>
                  <a:cubicBezTo>
                    <a:pt x="0" y="55880"/>
                    <a:pt x="55880" y="0"/>
                    <a:pt x="124460" y="0"/>
                  </a:cubicBezTo>
                  <a:lnTo>
                    <a:pt x="5887594" y="0"/>
                  </a:lnTo>
                  <a:cubicBezTo>
                    <a:pt x="5956174" y="0"/>
                    <a:pt x="6012054" y="55880"/>
                    <a:pt x="6012054" y="124460"/>
                  </a:cubicBezTo>
                  <a:lnTo>
                    <a:pt x="6012054" y="1076416"/>
                  </a:lnTo>
                  <a:cubicBezTo>
                    <a:pt x="6012054" y="1144996"/>
                    <a:pt x="5956174" y="1200876"/>
                    <a:pt x="5887594" y="1200876"/>
                  </a:cubicBezTo>
                  <a:close/>
                </a:path>
              </a:pathLst>
            </a:custGeom>
            <a:solidFill>
              <a:srgbClr val="8C52FF"/>
            </a:solidFill>
          </p:spPr>
        </p:sp>
      </p:grpSp>
      <p:grpSp>
        <p:nvGrpSpPr>
          <p:cNvPr id="6" name="Group 6"/>
          <p:cNvGrpSpPr/>
          <p:nvPr/>
        </p:nvGrpSpPr>
        <p:grpSpPr>
          <a:xfrm>
            <a:off x="7340270" y="431677"/>
            <a:ext cx="597023" cy="597023"/>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8" name="Group 8"/>
          <p:cNvGrpSpPr/>
          <p:nvPr/>
        </p:nvGrpSpPr>
        <p:grpSpPr>
          <a:xfrm>
            <a:off x="17826682" y="8706521"/>
            <a:ext cx="922636" cy="922636"/>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10" name="Group 10"/>
          <p:cNvGrpSpPr/>
          <p:nvPr/>
        </p:nvGrpSpPr>
        <p:grpSpPr>
          <a:xfrm>
            <a:off x="-179902" y="6089258"/>
            <a:ext cx="359803" cy="359803"/>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8761"/>
            </a:solidFill>
          </p:spPr>
        </p:sp>
      </p:grpSp>
      <p:grpSp>
        <p:nvGrpSpPr>
          <p:cNvPr id="12" name="Group 12"/>
          <p:cNvGrpSpPr/>
          <p:nvPr/>
        </p:nvGrpSpPr>
        <p:grpSpPr>
          <a:xfrm>
            <a:off x="0" y="1433819"/>
            <a:ext cx="2797347" cy="8853181"/>
            <a:chOff x="0" y="0"/>
            <a:chExt cx="368820" cy="1167259"/>
          </a:xfrm>
        </p:grpSpPr>
        <p:sp>
          <p:nvSpPr>
            <p:cNvPr id="13" name="Freeform 13"/>
            <p:cNvSpPr/>
            <p:nvPr/>
          </p:nvSpPr>
          <p:spPr>
            <a:xfrm>
              <a:off x="0" y="0"/>
              <a:ext cx="368820" cy="1167259"/>
            </a:xfrm>
            <a:custGeom>
              <a:avLst/>
              <a:gdLst/>
              <a:ahLst/>
              <a:cxnLst/>
              <a:rect l="l" t="t" r="r" b="b"/>
              <a:pathLst>
                <a:path w="368820" h="1167259">
                  <a:moveTo>
                    <a:pt x="0" y="0"/>
                  </a:moveTo>
                  <a:lnTo>
                    <a:pt x="368820" y="0"/>
                  </a:lnTo>
                  <a:lnTo>
                    <a:pt x="368820" y="1167259"/>
                  </a:lnTo>
                  <a:lnTo>
                    <a:pt x="0" y="1167259"/>
                  </a:lnTo>
                  <a:close/>
                </a:path>
              </a:pathLst>
            </a:custGeom>
            <a:blipFill>
              <a:blip r:embed="rId2"/>
              <a:stretch>
                <a:fillRect l="-108242" r="-108242"/>
              </a:stretch>
            </a:blipFill>
          </p:spPr>
        </p:sp>
      </p:grpSp>
      <p:sp>
        <p:nvSpPr>
          <p:cNvPr id="14" name="TextBox 14"/>
          <p:cNvSpPr txBox="1"/>
          <p:nvPr/>
        </p:nvSpPr>
        <p:spPr>
          <a:xfrm>
            <a:off x="948775" y="67300"/>
            <a:ext cx="8115300" cy="1366519"/>
          </a:xfrm>
          <a:prstGeom prst="rect">
            <a:avLst/>
          </a:prstGeom>
        </p:spPr>
        <p:txBody>
          <a:bodyPr lIns="0" tIns="0" rIns="0" bIns="0" rtlCol="0" anchor="t">
            <a:spAutoFit/>
          </a:bodyPr>
          <a:lstStyle/>
          <a:p>
            <a:pPr algn="l">
              <a:lnSpc>
                <a:spcPts val="11200"/>
              </a:lnSpc>
              <a:spcBef>
                <a:spcPct val="0"/>
              </a:spcBef>
            </a:pPr>
            <a:r>
              <a:rPr lang="en-US" sz="8000">
                <a:solidFill>
                  <a:srgbClr val="004AAD"/>
                </a:solidFill>
                <a:latin typeface="Montserrat Extra-Bold"/>
              </a:rPr>
              <a:t>En materia</a:t>
            </a:r>
          </a:p>
        </p:txBody>
      </p:sp>
      <p:sp>
        <p:nvSpPr>
          <p:cNvPr id="15" name="TextBox 15"/>
          <p:cNvSpPr txBox="1"/>
          <p:nvPr/>
        </p:nvSpPr>
        <p:spPr>
          <a:xfrm>
            <a:off x="3206740" y="1911808"/>
            <a:ext cx="14461953" cy="2504779"/>
          </a:xfrm>
          <a:prstGeom prst="rect">
            <a:avLst/>
          </a:prstGeom>
        </p:spPr>
        <p:txBody>
          <a:bodyPr lIns="0" tIns="0" rIns="0" bIns="0" rtlCol="0" anchor="t">
            <a:spAutoFit/>
          </a:bodyPr>
          <a:lstStyle/>
          <a:p>
            <a:pPr algn="l">
              <a:lnSpc>
                <a:spcPts val="6706"/>
              </a:lnSpc>
              <a:spcBef>
                <a:spcPct val="0"/>
              </a:spcBef>
            </a:pPr>
            <a:r>
              <a:rPr lang="en-US" sz="4790">
                <a:solidFill>
                  <a:srgbClr val="000000"/>
                </a:solidFill>
                <a:latin typeface="Montserrat Extra-Bold"/>
              </a:rPr>
              <a:t>Cuando Antropología y el marketing digital, son la combinación perfecta para su empresa.</a:t>
            </a:r>
          </a:p>
        </p:txBody>
      </p:sp>
      <p:sp>
        <p:nvSpPr>
          <p:cNvPr id="16" name="TextBox 16"/>
          <p:cNvSpPr txBox="1"/>
          <p:nvPr/>
        </p:nvSpPr>
        <p:spPr>
          <a:xfrm>
            <a:off x="3124303" y="4594876"/>
            <a:ext cx="14375423" cy="5034280"/>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Nunito"/>
              </a:rPr>
              <a:t>Hemos experimentado una transformación en las relaciones sociales en los últimos años, además, la industria del marketing digital necesitaba adaptarse a la nueva realidad. </a:t>
            </a:r>
          </a:p>
          <a:p>
            <a:pPr algn="l">
              <a:lnSpc>
                <a:spcPts val="3079"/>
              </a:lnSpc>
            </a:pPr>
            <a:endParaRPr lang="en-US" sz="2199">
              <a:solidFill>
                <a:srgbClr val="000000"/>
              </a:solidFill>
              <a:latin typeface="Nunito"/>
            </a:endParaRPr>
          </a:p>
          <a:p>
            <a:pPr marL="474979" lvl="1" indent="-237490" algn="l">
              <a:lnSpc>
                <a:spcPts val="3079"/>
              </a:lnSpc>
              <a:buFont typeface="Arial"/>
              <a:buChar char="•"/>
            </a:pPr>
            <a:r>
              <a:rPr lang="en-US" sz="2199">
                <a:solidFill>
                  <a:srgbClr val="000000"/>
                </a:solidFill>
                <a:latin typeface="Nunito"/>
              </a:rPr>
              <a:t>En este nuevo momento social y económico, los consumidores son los actores más poderosos.</a:t>
            </a:r>
          </a:p>
          <a:p>
            <a:pPr algn="ctr">
              <a:lnSpc>
                <a:spcPts val="3079"/>
              </a:lnSpc>
            </a:pPr>
            <a:endParaRPr lang="en-US" sz="2199">
              <a:solidFill>
                <a:srgbClr val="000000"/>
              </a:solidFill>
              <a:latin typeface="Nunito"/>
            </a:endParaRPr>
          </a:p>
          <a:p>
            <a:pPr marL="474979" lvl="1" indent="-237490" algn="l">
              <a:lnSpc>
                <a:spcPts val="3079"/>
              </a:lnSpc>
              <a:buFont typeface="Arial"/>
              <a:buChar char="•"/>
            </a:pPr>
            <a:r>
              <a:rPr lang="en-US" sz="2199">
                <a:solidFill>
                  <a:srgbClr val="000000"/>
                </a:solidFill>
                <a:latin typeface="Nunito"/>
              </a:rPr>
              <a:t>Las marcas  deben recordar que su público objetivo está, sobre todo, formado por seres humanos que tienen defectos y cometen errores.</a:t>
            </a:r>
          </a:p>
          <a:p>
            <a:pPr algn="l">
              <a:lnSpc>
                <a:spcPts val="3079"/>
              </a:lnSpc>
            </a:pPr>
            <a:endParaRPr lang="en-US" sz="2199">
              <a:solidFill>
                <a:srgbClr val="000000"/>
              </a:solidFill>
              <a:latin typeface="Nunito"/>
            </a:endParaRPr>
          </a:p>
          <a:p>
            <a:pPr marL="474979" lvl="1" indent="-237490" algn="l">
              <a:lnSpc>
                <a:spcPts val="3079"/>
              </a:lnSpc>
              <a:buFont typeface="Arial"/>
              <a:buChar char="•"/>
            </a:pPr>
            <a:r>
              <a:rPr lang="en-US" sz="2199">
                <a:solidFill>
                  <a:srgbClr val="000000"/>
                </a:solidFill>
                <a:latin typeface="Nunito"/>
              </a:rPr>
              <a:t>Las marcas deben ser amables y honestas y admitir sus errores. Porque, en este nuevo escenario, el objetivo principal es crear un sentimiento de confianza y amistad con el cliente.</a:t>
            </a:r>
          </a:p>
          <a:p>
            <a:pPr algn="l">
              <a:lnSpc>
                <a:spcPts val="3079"/>
              </a:lnSpc>
            </a:pPr>
            <a:endParaRPr lang="en-US" sz="2199">
              <a:solidFill>
                <a:srgbClr val="000000"/>
              </a:solidFill>
              <a:latin typeface="Nunito"/>
            </a:endParaRPr>
          </a:p>
          <a:p>
            <a:pPr marL="474979" lvl="1" indent="-237490" algn="l">
              <a:lnSpc>
                <a:spcPts val="3079"/>
              </a:lnSpc>
              <a:buFont typeface="Arial"/>
              <a:buChar char="•"/>
            </a:pPr>
            <a:r>
              <a:rPr lang="en-US" sz="2199">
                <a:solidFill>
                  <a:srgbClr val="000000"/>
                </a:solidFill>
                <a:latin typeface="Nunito"/>
              </a:rPr>
              <a:t>Con el fin de crear un marketing centrado en el ser humano, se adoptó la antropología digital.</a:t>
            </a:r>
          </a:p>
          <a:p>
            <a:pPr algn="l">
              <a:lnSpc>
                <a:spcPts val="3079"/>
              </a:lnSpc>
            </a:pPr>
            <a:endParaRPr lang="en-US" sz="2199">
              <a:solidFill>
                <a:srgbClr val="000000"/>
              </a:solidFill>
              <a:latin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675365" y="4564380"/>
            <a:ext cx="11819365" cy="6648310"/>
            <a:chOff x="0" y="0"/>
            <a:chExt cx="11289030" cy="6350000"/>
          </a:xfrm>
        </p:grpSpPr>
        <p:sp>
          <p:nvSpPr>
            <p:cNvPr id="3" name="Freeform 3"/>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10191" b="-10191"/>
              </a:stretch>
            </a:blipFill>
          </p:spPr>
        </p:sp>
      </p:grpSp>
      <p:sp>
        <p:nvSpPr>
          <p:cNvPr id="4" name="TextBox 4"/>
          <p:cNvSpPr txBox="1"/>
          <p:nvPr/>
        </p:nvSpPr>
        <p:spPr>
          <a:xfrm>
            <a:off x="685800" y="710183"/>
            <a:ext cx="9453880" cy="4229100"/>
          </a:xfrm>
          <a:prstGeom prst="rect">
            <a:avLst/>
          </a:prstGeom>
        </p:spPr>
        <p:txBody>
          <a:bodyPr lIns="0" tIns="0" rIns="0" bIns="0" rtlCol="0" anchor="t">
            <a:spAutoFit/>
          </a:bodyPr>
          <a:lstStyle/>
          <a:p>
            <a:pPr algn="l">
              <a:lnSpc>
                <a:spcPts val="8400"/>
              </a:lnSpc>
            </a:pPr>
            <a:r>
              <a:rPr lang="en-US" sz="6000">
                <a:solidFill>
                  <a:srgbClr val="004AAD"/>
                </a:solidFill>
                <a:latin typeface="Montserrat Extra-Bold"/>
              </a:rPr>
              <a:t>Antropología Digital: El Nuevo Paso Del Marketing Online</a:t>
            </a:r>
          </a:p>
          <a:p>
            <a:pPr algn="l">
              <a:lnSpc>
                <a:spcPts val="8400"/>
              </a:lnSpc>
              <a:spcBef>
                <a:spcPct val="0"/>
              </a:spcBef>
            </a:pPr>
            <a:endParaRPr lang="en-US" sz="6000">
              <a:solidFill>
                <a:srgbClr val="004AAD"/>
              </a:solidFill>
              <a:latin typeface="Montserrat Extra-Bold"/>
            </a:endParaRPr>
          </a:p>
        </p:txBody>
      </p:sp>
      <p:sp>
        <p:nvSpPr>
          <p:cNvPr id="5" name="TextBox 5"/>
          <p:cNvSpPr txBox="1"/>
          <p:nvPr/>
        </p:nvSpPr>
        <p:spPr>
          <a:xfrm>
            <a:off x="11339173" y="785495"/>
            <a:ext cx="5920127" cy="438785"/>
          </a:xfrm>
          <a:prstGeom prst="rect">
            <a:avLst/>
          </a:prstGeom>
        </p:spPr>
        <p:txBody>
          <a:bodyPr lIns="0" tIns="0" rIns="0" bIns="0" rtlCol="0" anchor="t">
            <a:spAutoFit/>
          </a:bodyPr>
          <a:lstStyle/>
          <a:p>
            <a:pPr algn="l">
              <a:lnSpc>
                <a:spcPts val="3639"/>
              </a:lnSpc>
              <a:spcBef>
                <a:spcPct val="0"/>
              </a:spcBef>
            </a:pPr>
            <a:r>
              <a:rPr lang="en-US" sz="2599">
                <a:solidFill>
                  <a:srgbClr val="070000"/>
                </a:solidFill>
                <a:latin typeface="Nunito Sans Bold"/>
              </a:rPr>
              <a:t>Entre las tribus digitales</a:t>
            </a:r>
          </a:p>
        </p:txBody>
      </p:sp>
      <p:sp>
        <p:nvSpPr>
          <p:cNvPr id="6" name="TextBox 6"/>
          <p:cNvSpPr txBox="1"/>
          <p:nvPr/>
        </p:nvSpPr>
        <p:spPr>
          <a:xfrm>
            <a:off x="10280346" y="546289"/>
            <a:ext cx="1334309" cy="869571"/>
          </a:xfrm>
          <a:prstGeom prst="rect">
            <a:avLst/>
          </a:prstGeom>
        </p:spPr>
        <p:txBody>
          <a:bodyPr lIns="0" tIns="0" rIns="0" bIns="0" rtlCol="0" anchor="t">
            <a:spAutoFit/>
          </a:bodyPr>
          <a:lstStyle/>
          <a:p>
            <a:pPr algn="l">
              <a:lnSpc>
                <a:spcPts val="7195"/>
              </a:lnSpc>
              <a:spcBef>
                <a:spcPct val="0"/>
              </a:spcBef>
            </a:pPr>
            <a:r>
              <a:rPr lang="en-US" sz="5139">
                <a:solidFill>
                  <a:srgbClr val="000000"/>
                </a:solidFill>
                <a:latin typeface="Montserrat Semi-Bold"/>
              </a:rPr>
              <a:t>01</a:t>
            </a:r>
          </a:p>
        </p:txBody>
      </p:sp>
      <p:sp>
        <p:nvSpPr>
          <p:cNvPr id="7" name="TextBox 7"/>
          <p:cNvSpPr txBox="1"/>
          <p:nvPr/>
        </p:nvSpPr>
        <p:spPr>
          <a:xfrm>
            <a:off x="10004864" y="5796901"/>
            <a:ext cx="1334309" cy="869571"/>
          </a:xfrm>
          <a:prstGeom prst="rect">
            <a:avLst/>
          </a:prstGeom>
        </p:spPr>
        <p:txBody>
          <a:bodyPr lIns="0" tIns="0" rIns="0" bIns="0" rtlCol="0" anchor="t">
            <a:spAutoFit/>
          </a:bodyPr>
          <a:lstStyle/>
          <a:p>
            <a:pPr algn="l">
              <a:lnSpc>
                <a:spcPts val="7195"/>
              </a:lnSpc>
              <a:spcBef>
                <a:spcPct val="0"/>
              </a:spcBef>
            </a:pPr>
            <a:r>
              <a:rPr lang="en-US" sz="5139">
                <a:solidFill>
                  <a:srgbClr val="000000"/>
                </a:solidFill>
                <a:latin typeface="Montserrat Semi-Bold"/>
              </a:rPr>
              <a:t>02</a:t>
            </a:r>
          </a:p>
        </p:txBody>
      </p:sp>
      <p:sp>
        <p:nvSpPr>
          <p:cNvPr id="8" name="TextBox 8"/>
          <p:cNvSpPr txBox="1"/>
          <p:nvPr/>
        </p:nvSpPr>
        <p:spPr>
          <a:xfrm>
            <a:off x="11339173" y="5849182"/>
            <a:ext cx="5852246" cy="3489325"/>
          </a:xfrm>
          <a:prstGeom prst="rect">
            <a:avLst/>
          </a:prstGeom>
        </p:spPr>
        <p:txBody>
          <a:bodyPr lIns="0" tIns="0" rIns="0" bIns="0" rtlCol="0" anchor="t">
            <a:spAutoFit/>
          </a:bodyPr>
          <a:lstStyle/>
          <a:p>
            <a:pPr algn="l">
              <a:lnSpc>
                <a:spcPts val="3079"/>
              </a:lnSpc>
            </a:pPr>
            <a:r>
              <a:rPr lang="en-US" sz="2199">
                <a:solidFill>
                  <a:srgbClr val="545454"/>
                </a:solidFill>
                <a:latin typeface="Lato Bold"/>
              </a:rPr>
              <a:t>Etnografía virtual</a:t>
            </a:r>
            <a:r>
              <a:rPr lang="en-US" sz="2199">
                <a:solidFill>
                  <a:srgbClr val="545454"/>
                </a:solidFill>
                <a:latin typeface="Lato"/>
              </a:rPr>
              <a:t>: observación y participación con grupos/usuarios en blogs o sitios.</a:t>
            </a:r>
          </a:p>
          <a:p>
            <a:pPr algn="l">
              <a:lnSpc>
                <a:spcPts val="3079"/>
              </a:lnSpc>
            </a:pPr>
            <a:endParaRPr lang="en-US" sz="2199">
              <a:solidFill>
                <a:srgbClr val="545454"/>
              </a:solidFill>
              <a:latin typeface="Lato"/>
            </a:endParaRPr>
          </a:p>
          <a:p>
            <a:pPr algn="l">
              <a:lnSpc>
                <a:spcPts val="3079"/>
              </a:lnSpc>
            </a:pPr>
            <a:r>
              <a:rPr lang="en-US" sz="2199">
                <a:solidFill>
                  <a:srgbClr val="070000"/>
                </a:solidFill>
                <a:latin typeface="Lato Bold"/>
              </a:rPr>
              <a:t>Sociometría reticular: </a:t>
            </a:r>
            <a:r>
              <a:rPr lang="en-US" sz="2199">
                <a:solidFill>
                  <a:srgbClr val="545454"/>
                </a:solidFill>
                <a:latin typeface="Lato"/>
              </a:rPr>
              <a:t>identificación de las tribus en una comunidad, reconociendo sus relaciones, interacciones y agrupaciones temáticas (construidas en el mundo online).</a:t>
            </a:r>
          </a:p>
          <a:p>
            <a:pPr algn="l">
              <a:lnSpc>
                <a:spcPts val="3079"/>
              </a:lnSpc>
            </a:pPr>
            <a:endParaRPr lang="en-US" sz="2199">
              <a:solidFill>
                <a:srgbClr val="545454"/>
              </a:solidFill>
              <a:latin typeface="Lato"/>
            </a:endParaRPr>
          </a:p>
          <a:p>
            <a:pPr algn="l">
              <a:lnSpc>
                <a:spcPts val="3079"/>
              </a:lnSpc>
              <a:spcBef>
                <a:spcPct val="0"/>
              </a:spcBef>
            </a:pPr>
            <a:endParaRPr lang="en-US" sz="2199">
              <a:solidFill>
                <a:srgbClr val="545454"/>
              </a:solidFill>
              <a:latin typeface="Lato"/>
            </a:endParaRPr>
          </a:p>
        </p:txBody>
      </p:sp>
      <p:sp>
        <p:nvSpPr>
          <p:cNvPr id="9" name="TextBox 9"/>
          <p:cNvSpPr txBox="1"/>
          <p:nvPr/>
        </p:nvSpPr>
        <p:spPr>
          <a:xfrm>
            <a:off x="10004864" y="6749768"/>
            <a:ext cx="1334309" cy="869571"/>
          </a:xfrm>
          <a:prstGeom prst="rect">
            <a:avLst/>
          </a:prstGeom>
        </p:spPr>
        <p:txBody>
          <a:bodyPr lIns="0" tIns="0" rIns="0" bIns="0" rtlCol="0" anchor="t">
            <a:spAutoFit/>
          </a:bodyPr>
          <a:lstStyle/>
          <a:p>
            <a:pPr algn="l">
              <a:lnSpc>
                <a:spcPts val="7195"/>
              </a:lnSpc>
              <a:spcBef>
                <a:spcPct val="0"/>
              </a:spcBef>
            </a:pPr>
            <a:r>
              <a:rPr lang="en-US" sz="5139">
                <a:solidFill>
                  <a:srgbClr val="000000"/>
                </a:solidFill>
                <a:latin typeface="Montserrat Semi-Bold"/>
              </a:rPr>
              <a:t>03</a:t>
            </a:r>
          </a:p>
        </p:txBody>
      </p:sp>
      <p:grpSp>
        <p:nvGrpSpPr>
          <p:cNvPr id="10" name="Group 10"/>
          <p:cNvGrpSpPr/>
          <p:nvPr/>
        </p:nvGrpSpPr>
        <p:grpSpPr>
          <a:xfrm>
            <a:off x="-344042" y="3600839"/>
            <a:ext cx="688084" cy="688084"/>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12" name="Group 12"/>
          <p:cNvGrpSpPr/>
          <p:nvPr/>
        </p:nvGrpSpPr>
        <p:grpSpPr>
          <a:xfrm>
            <a:off x="17675448" y="7006787"/>
            <a:ext cx="1225105" cy="1225105"/>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14" name="Group 14"/>
          <p:cNvGrpSpPr/>
          <p:nvPr/>
        </p:nvGrpSpPr>
        <p:grpSpPr>
          <a:xfrm>
            <a:off x="8784197" y="457649"/>
            <a:ext cx="359803" cy="359803"/>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6" name="TextBox 16"/>
          <p:cNvSpPr txBox="1"/>
          <p:nvPr/>
        </p:nvSpPr>
        <p:spPr>
          <a:xfrm>
            <a:off x="11339173" y="1368236"/>
            <a:ext cx="6129677" cy="4266565"/>
          </a:xfrm>
          <a:prstGeom prst="rect">
            <a:avLst/>
          </a:prstGeom>
        </p:spPr>
        <p:txBody>
          <a:bodyPr lIns="0" tIns="0" rIns="0" bIns="0" rtlCol="0" anchor="t">
            <a:spAutoFit/>
          </a:bodyPr>
          <a:lstStyle/>
          <a:p>
            <a:pPr algn="l">
              <a:lnSpc>
                <a:spcPts val="3079"/>
              </a:lnSpc>
            </a:pPr>
            <a:r>
              <a:rPr lang="en-US" sz="2199">
                <a:solidFill>
                  <a:srgbClr val="545454"/>
                </a:solidFill>
                <a:latin typeface="Lato"/>
              </a:rPr>
              <a:t>Con la llegada de internet, podemos saber exactamente con quién se relacionan los usuarios, y qué tipo de contenidos comparten. </a:t>
            </a:r>
          </a:p>
          <a:p>
            <a:pPr algn="l">
              <a:lnSpc>
                <a:spcPts val="3079"/>
              </a:lnSpc>
              <a:spcBef>
                <a:spcPct val="0"/>
              </a:spcBef>
            </a:pPr>
            <a:r>
              <a:rPr lang="en-US" sz="2199">
                <a:solidFill>
                  <a:srgbClr val="545454"/>
                </a:solidFill>
                <a:latin typeface="Lato"/>
              </a:rPr>
              <a:t>Es así como se conforman y detectan las ‘comunidades virtuales’: grupos que se organizan en torno a un interés común. Pero también aparecieron las ‘tribus online’: grupos reducidos (como los contactos de Facebook) que generan relaciones, interacciones y rituales de comunicación directos (tanto en la realidad como en la 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675365" y="4564380"/>
            <a:ext cx="11819365" cy="6648310"/>
            <a:chOff x="0" y="0"/>
            <a:chExt cx="11289030" cy="6350000"/>
          </a:xfrm>
        </p:grpSpPr>
        <p:sp>
          <p:nvSpPr>
            <p:cNvPr id="3" name="Freeform 3"/>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9339" b="-9339"/>
              </a:stretch>
            </a:blipFill>
          </p:spPr>
        </p:sp>
      </p:grpSp>
      <p:sp>
        <p:nvSpPr>
          <p:cNvPr id="4" name="TextBox 4"/>
          <p:cNvSpPr txBox="1"/>
          <p:nvPr/>
        </p:nvSpPr>
        <p:spPr>
          <a:xfrm>
            <a:off x="685800" y="710183"/>
            <a:ext cx="9453880" cy="4229100"/>
          </a:xfrm>
          <a:prstGeom prst="rect">
            <a:avLst/>
          </a:prstGeom>
        </p:spPr>
        <p:txBody>
          <a:bodyPr lIns="0" tIns="0" rIns="0" bIns="0" rtlCol="0" anchor="t">
            <a:spAutoFit/>
          </a:bodyPr>
          <a:lstStyle/>
          <a:p>
            <a:pPr algn="l">
              <a:lnSpc>
                <a:spcPts val="8400"/>
              </a:lnSpc>
            </a:pPr>
            <a:r>
              <a:rPr lang="en-US" sz="6000">
                <a:solidFill>
                  <a:srgbClr val="004AAD"/>
                </a:solidFill>
                <a:latin typeface="Montserrat Extra-Bold"/>
              </a:rPr>
              <a:t>Antropología Digital: El Nuevo Paso Del Marketing Online</a:t>
            </a:r>
          </a:p>
          <a:p>
            <a:pPr algn="l">
              <a:lnSpc>
                <a:spcPts val="8400"/>
              </a:lnSpc>
              <a:spcBef>
                <a:spcPct val="0"/>
              </a:spcBef>
            </a:pPr>
            <a:endParaRPr lang="en-US" sz="6000">
              <a:solidFill>
                <a:srgbClr val="004AAD"/>
              </a:solidFill>
              <a:latin typeface="Montserrat Extra-Bold"/>
            </a:endParaRPr>
          </a:p>
        </p:txBody>
      </p:sp>
      <p:sp>
        <p:nvSpPr>
          <p:cNvPr id="5" name="TextBox 5"/>
          <p:cNvSpPr txBox="1"/>
          <p:nvPr/>
        </p:nvSpPr>
        <p:spPr>
          <a:xfrm>
            <a:off x="11339173" y="785495"/>
            <a:ext cx="6336275" cy="895985"/>
          </a:xfrm>
          <a:prstGeom prst="rect">
            <a:avLst/>
          </a:prstGeom>
        </p:spPr>
        <p:txBody>
          <a:bodyPr lIns="0" tIns="0" rIns="0" bIns="0" rtlCol="0" anchor="t">
            <a:spAutoFit/>
          </a:bodyPr>
          <a:lstStyle/>
          <a:p>
            <a:pPr algn="l">
              <a:lnSpc>
                <a:spcPts val="3639"/>
              </a:lnSpc>
            </a:pPr>
            <a:r>
              <a:rPr lang="en-US" sz="2599">
                <a:solidFill>
                  <a:srgbClr val="070000"/>
                </a:solidFill>
                <a:latin typeface="Nunito Sans Bold"/>
              </a:rPr>
              <a:t>Las nuevas caras del consumidor</a:t>
            </a:r>
          </a:p>
          <a:p>
            <a:pPr algn="l">
              <a:lnSpc>
                <a:spcPts val="3639"/>
              </a:lnSpc>
              <a:spcBef>
                <a:spcPct val="0"/>
              </a:spcBef>
            </a:pPr>
            <a:endParaRPr lang="en-US" sz="2599">
              <a:solidFill>
                <a:srgbClr val="070000"/>
              </a:solidFill>
              <a:latin typeface="Nunito Sans Bold"/>
            </a:endParaRPr>
          </a:p>
        </p:txBody>
      </p:sp>
      <p:sp>
        <p:nvSpPr>
          <p:cNvPr id="6" name="TextBox 6"/>
          <p:cNvSpPr txBox="1"/>
          <p:nvPr/>
        </p:nvSpPr>
        <p:spPr>
          <a:xfrm>
            <a:off x="10280346" y="546289"/>
            <a:ext cx="1334309" cy="863856"/>
          </a:xfrm>
          <a:prstGeom prst="rect">
            <a:avLst/>
          </a:prstGeom>
        </p:spPr>
        <p:txBody>
          <a:bodyPr lIns="0" tIns="0" rIns="0" bIns="0" rtlCol="0" anchor="t">
            <a:spAutoFit/>
          </a:bodyPr>
          <a:lstStyle/>
          <a:p>
            <a:pPr algn="l">
              <a:lnSpc>
                <a:spcPts val="7195"/>
              </a:lnSpc>
              <a:spcBef>
                <a:spcPct val="0"/>
              </a:spcBef>
            </a:pPr>
            <a:r>
              <a:rPr lang="en-US" sz="5139">
                <a:solidFill>
                  <a:srgbClr val="000000"/>
                </a:solidFill>
                <a:latin typeface="Montserrat Semi-Bold"/>
              </a:rPr>
              <a:t>04</a:t>
            </a:r>
          </a:p>
        </p:txBody>
      </p:sp>
      <p:grpSp>
        <p:nvGrpSpPr>
          <p:cNvPr id="7" name="Group 7"/>
          <p:cNvGrpSpPr/>
          <p:nvPr/>
        </p:nvGrpSpPr>
        <p:grpSpPr>
          <a:xfrm>
            <a:off x="-344042" y="3600839"/>
            <a:ext cx="688084" cy="688084"/>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9" name="Group 9"/>
          <p:cNvGrpSpPr/>
          <p:nvPr/>
        </p:nvGrpSpPr>
        <p:grpSpPr>
          <a:xfrm>
            <a:off x="17675448" y="7006787"/>
            <a:ext cx="1225105" cy="1225105"/>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11" name="Group 11"/>
          <p:cNvGrpSpPr/>
          <p:nvPr/>
        </p:nvGrpSpPr>
        <p:grpSpPr>
          <a:xfrm>
            <a:off x="8784197" y="457649"/>
            <a:ext cx="359803" cy="359803"/>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3" name="TextBox 13"/>
          <p:cNvSpPr txBox="1"/>
          <p:nvPr/>
        </p:nvSpPr>
        <p:spPr>
          <a:xfrm>
            <a:off x="11339173" y="1362521"/>
            <a:ext cx="6590630" cy="8152765"/>
          </a:xfrm>
          <a:prstGeom prst="rect">
            <a:avLst/>
          </a:prstGeom>
        </p:spPr>
        <p:txBody>
          <a:bodyPr lIns="0" tIns="0" rIns="0" bIns="0" rtlCol="0" anchor="t">
            <a:spAutoFit/>
          </a:bodyPr>
          <a:lstStyle/>
          <a:p>
            <a:pPr algn="l">
              <a:lnSpc>
                <a:spcPts val="3079"/>
              </a:lnSpc>
            </a:pPr>
            <a:r>
              <a:rPr lang="en-US" sz="2199">
                <a:solidFill>
                  <a:srgbClr val="545454"/>
                </a:solidFill>
                <a:latin typeface="Lato"/>
              </a:rPr>
              <a:t> En 2014, Google contrató a un etnógrafo para definir el significado de ‘móvil’. </a:t>
            </a:r>
          </a:p>
          <a:p>
            <a:pPr algn="l">
              <a:lnSpc>
                <a:spcPts val="3079"/>
              </a:lnSpc>
            </a:pPr>
            <a:r>
              <a:rPr lang="en-US" sz="2199">
                <a:solidFill>
                  <a:srgbClr val="545454"/>
                </a:solidFill>
                <a:latin typeface="Lato"/>
              </a:rPr>
              <a:t>Intel Labs contrató a una antropóloga cultural para dirigir el área de </a:t>
            </a:r>
            <a:r>
              <a:rPr lang="en-US" sz="2199" u="sng">
                <a:solidFill>
                  <a:srgbClr val="545454"/>
                </a:solidFill>
                <a:latin typeface="Lato"/>
                <a:hlinkClick r:id="rId3" tooltip="https://www.nytimes.com/2014/02/16/technology/intels-sharp-eyed-social-scientist.html?_r=0"/>
              </a:rPr>
              <a:t>Investigación de la Experiencia de Usuario</a:t>
            </a:r>
            <a:r>
              <a:rPr lang="en-US" sz="2199">
                <a:solidFill>
                  <a:srgbClr val="545454"/>
                </a:solidFill>
                <a:latin typeface="Lato"/>
              </a:rPr>
              <a:t>. Y Microsoft reclama ser la segunda empresa que contrata más antropólogos en el mundo. ¿Por qué buscan ser líderes en experiencias culturales?</a:t>
            </a:r>
          </a:p>
          <a:p>
            <a:pPr algn="l">
              <a:lnSpc>
                <a:spcPts val="3079"/>
              </a:lnSpc>
            </a:pPr>
            <a:endParaRPr lang="en-US" sz="2199">
              <a:solidFill>
                <a:srgbClr val="545454"/>
              </a:solidFill>
              <a:latin typeface="Lato"/>
            </a:endParaRPr>
          </a:p>
          <a:p>
            <a:pPr algn="l">
              <a:lnSpc>
                <a:spcPts val="3079"/>
              </a:lnSpc>
            </a:pPr>
            <a:r>
              <a:rPr lang="en-US" sz="2199">
                <a:solidFill>
                  <a:srgbClr val="545454"/>
                </a:solidFill>
                <a:latin typeface="Lato"/>
              </a:rPr>
              <a:t>Piensa en Spotify o Apple Music, en Netflix o Hulo, donde pagas una cuota mensual para acceder a todo su catálogo de canciones, películas y series. ¿Qué tal Uber y Airbnb? Ofrecen autos y casas que todos pueden utilizar por un precio determinado.</a:t>
            </a:r>
          </a:p>
          <a:p>
            <a:pPr algn="l">
              <a:lnSpc>
                <a:spcPts val="3079"/>
              </a:lnSpc>
            </a:pPr>
            <a:endParaRPr lang="en-US" sz="2199">
              <a:solidFill>
                <a:srgbClr val="545454"/>
              </a:solidFill>
              <a:latin typeface="Lato"/>
            </a:endParaRPr>
          </a:p>
          <a:p>
            <a:pPr algn="l">
              <a:lnSpc>
                <a:spcPts val="3079"/>
              </a:lnSpc>
              <a:spcBef>
                <a:spcPct val="0"/>
              </a:spcBef>
            </a:pPr>
            <a:r>
              <a:rPr lang="en-US" sz="2199">
                <a:solidFill>
                  <a:srgbClr val="545454"/>
                </a:solidFill>
                <a:latin typeface="Lato"/>
              </a:rPr>
              <a:t>Éstos y otros ejemplos más recientes demuestran el valor de la antropología digital para las empresas: crear organizaciones enfocadas en los humanos. Saben que, además de adaptarse a los escenarios virtuales, necesitan entender cómo las personas se insertan en la web, cómo se apropian de la tecnología y cómo conviven con ella.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675365" y="4564380"/>
            <a:ext cx="11819365" cy="6648310"/>
            <a:chOff x="0" y="0"/>
            <a:chExt cx="11289030" cy="6350000"/>
          </a:xfrm>
        </p:grpSpPr>
        <p:sp>
          <p:nvSpPr>
            <p:cNvPr id="3" name="Freeform 3"/>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9265" b="-9265"/>
              </a:stretch>
            </a:blipFill>
          </p:spPr>
        </p:sp>
      </p:grpSp>
      <p:sp>
        <p:nvSpPr>
          <p:cNvPr id="4" name="TextBox 4"/>
          <p:cNvSpPr txBox="1"/>
          <p:nvPr/>
        </p:nvSpPr>
        <p:spPr>
          <a:xfrm>
            <a:off x="685800" y="710183"/>
            <a:ext cx="9453880" cy="4229100"/>
          </a:xfrm>
          <a:prstGeom prst="rect">
            <a:avLst/>
          </a:prstGeom>
        </p:spPr>
        <p:txBody>
          <a:bodyPr lIns="0" tIns="0" rIns="0" bIns="0" rtlCol="0" anchor="t">
            <a:spAutoFit/>
          </a:bodyPr>
          <a:lstStyle/>
          <a:p>
            <a:pPr algn="l">
              <a:lnSpc>
                <a:spcPts val="8400"/>
              </a:lnSpc>
            </a:pPr>
            <a:r>
              <a:rPr lang="en-US" sz="6000">
                <a:solidFill>
                  <a:srgbClr val="004AAD"/>
                </a:solidFill>
                <a:latin typeface="Montserrat Extra-Bold"/>
              </a:rPr>
              <a:t>Antropología Digital: El Nuevo Paso Del Marketing Online</a:t>
            </a:r>
          </a:p>
          <a:p>
            <a:pPr algn="l">
              <a:lnSpc>
                <a:spcPts val="8400"/>
              </a:lnSpc>
              <a:spcBef>
                <a:spcPct val="0"/>
              </a:spcBef>
            </a:pPr>
            <a:endParaRPr lang="en-US" sz="6000">
              <a:solidFill>
                <a:srgbClr val="004AAD"/>
              </a:solidFill>
              <a:latin typeface="Montserrat Extra-Bold"/>
            </a:endParaRPr>
          </a:p>
        </p:txBody>
      </p:sp>
      <p:sp>
        <p:nvSpPr>
          <p:cNvPr id="5" name="TextBox 5"/>
          <p:cNvSpPr txBox="1"/>
          <p:nvPr/>
        </p:nvSpPr>
        <p:spPr>
          <a:xfrm>
            <a:off x="11339173" y="785495"/>
            <a:ext cx="6336275" cy="1353185"/>
          </a:xfrm>
          <a:prstGeom prst="rect">
            <a:avLst/>
          </a:prstGeom>
        </p:spPr>
        <p:txBody>
          <a:bodyPr lIns="0" tIns="0" rIns="0" bIns="0" rtlCol="0" anchor="t">
            <a:spAutoFit/>
          </a:bodyPr>
          <a:lstStyle/>
          <a:p>
            <a:pPr algn="l">
              <a:lnSpc>
                <a:spcPts val="3639"/>
              </a:lnSpc>
            </a:pPr>
            <a:r>
              <a:rPr lang="en-US" sz="2599">
                <a:solidFill>
                  <a:srgbClr val="070000"/>
                </a:solidFill>
                <a:latin typeface="Nunito Sans Bold"/>
              </a:rPr>
              <a:t>Dentro, pero también fuera</a:t>
            </a:r>
          </a:p>
          <a:p>
            <a:pPr algn="l">
              <a:lnSpc>
                <a:spcPts val="3639"/>
              </a:lnSpc>
            </a:pPr>
            <a:endParaRPr lang="en-US" sz="2599">
              <a:solidFill>
                <a:srgbClr val="070000"/>
              </a:solidFill>
              <a:latin typeface="Nunito Sans Bold"/>
            </a:endParaRPr>
          </a:p>
          <a:p>
            <a:pPr algn="l">
              <a:lnSpc>
                <a:spcPts val="3639"/>
              </a:lnSpc>
              <a:spcBef>
                <a:spcPct val="0"/>
              </a:spcBef>
            </a:pPr>
            <a:endParaRPr lang="en-US" sz="2599">
              <a:solidFill>
                <a:srgbClr val="070000"/>
              </a:solidFill>
              <a:latin typeface="Nunito Sans Bold"/>
            </a:endParaRPr>
          </a:p>
        </p:txBody>
      </p:sp>
      <p:sp>
        <p:nvSpPr>
          <p:cNvPr id="6" name="TextBox 6"/>
          <p:cNvSpPr txBox="1"/>
          <p:nvPr/>
        </p:nvSpPr>
        <p:spPr>
          <a:xfrm>
            <a:off x="10280346" y="546289"/>
            <a:ext cx="1334309" cy="863856"/>
          </a:xfrm>
          <a:prstGeom prst="rect">
            <a:avLst/>
          </a:prstGeom>
        </p:spPr>
        <p:txBody>
          <a:bodyPr lIns="0" tIns="0" rIns="0" bIns="0" rtlCol="0" anchor="t">
            <a:spAutoFit/>
          </a:bodyPr>
          <a:lstStyle/>
          <a:p>
            <a:pPr algn="l">
              <a:lnSpc>
                <a:spcPts val="7195"/>
              </a:lnSpc>
              <a:spcBef>
                <a:spcPct val="0"/>
              </a:spcBef>
            </a:pPr>
            <a:r>
              <a:rPr lang="en-US" sz="5139">
                <a:solidFill>
                  <a:srgbClr val="000000"/>
                </a:solidFill>
                <a:latin typeface="Montserrat Semi-Bold"/>
              </a:rPr>
              <a:t>05</a:t>
            </a:r>
          </a:p>
        </p:txBody>
      </p:sp>
      <p:grpSp>
        <p:nvGrpSpPr>
          <p:cNvPr id="7" name="Group 7"/>
          <p:cNvGrpSpPr/>
          <p:nvPr/>
        </p:nvGrpSpPr>
        <p:grpSpPr>
          <a:xfrm>
            <a:off x="-344042" y="3600839"/>
            <a:ext cx="688084" cy="688084"/>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66C4"/>
            </a:solidFill>
          </p:spPr>
        </p:sp>
      </p:grpSp>
      <p:grpSp>
        <p:nvGrpSpPr>
          <p:cNvPr id="9" name="Group 9"/>
          <p:cNvGrpSpPr/>
          <p:nvPr/>
        </p:nvGrpSpPr>
        <p:grpSpPr>
          <a:xfrm>
            <a:off x="17675448" y="7006787"/>
            <a:ext cx="1225105" cy="1225105"/>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11" name="Group 11"/>
          <p:cNvGrpSpPr/>
          <p:nvPr/>
        </p:nvGrpSpPr>
        <p:grpSpPr>
          <a:xfrm>
            <a:off x="8784197" y="457649"/>
            <a:ext cx="359803" cy="359803"/>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3" name="TextBox 13"/>
          <p:cNvSpPr txBox="1"/>
          <p:nvPr/>
        </p:nvSpPr>
        <p:spPr>
          <a:xfrm>
            <a:off x="10947500" y="1362521"/>
            <a:ext cx="6982303" cy="6209665"/>
          </a:xfrm>
          <a:prstGeom prst="rect">
            <a:avLst/>
          </a:prstGeom>
        </p:spPr>
        <p:txBody>
          <a:bodyPr lIns="0" tIns="0" rIns="0" bIns="0" rtlCol="0" anchor="t">
            <a:spAutoFit/>
          </a:bodyPr>
          <a:lstStyle/>
          <a:p>
            <a:pPr algn="l">
              <a:lnSpc>
                <a:spcPts val="3079"/>
              </a:lnSpc>
            </a:pPr>
            <a:r>
              <a:rPr lang="en-US" sz="2199">
                <a:solidFill>
                  <a:srgbClr val="545454"/>
                </a:solidFill>
                <a:latin typeface="Lato"/>
              </a:rPr>
              <a:t> Es claro que la antropología digital está revolucionando los negocios, tanto así que ya existen metodos y libros sobre la  </a:t>
            </a:r>
            <a:r>
              <a:rPr lang="en-US" sz="2199" u="sng">
                <a:solidFill>
                  <a:srgbClr val="545454"/>
                </a:solidFill>
                <a:latin typeface="Lato"/>
                <a:hlinkClick r:id="rId3" tooltip="https://www.amazon.com/Handbook-Anthropology-Business-Rita-Denny/dp/1611321719"/>
              </a:rPr>
              <a:t>materia</a:t>
            </a:r>
            <a:r>
              <a:rPr lang="en-US" sz="2199">
                <a:solidFill>
                  <a:srgbClr val="545454"/>
                </a:solidFill>
                <a:latin typeface="Lato"/>
              </a:rPr>
              <a:t>. </a:t>
            </a:r>
          </a:p>
          <a:p>
            <a:pPr algn="l">
              <a:lnSpc>
                <a:spcPts val="3079"/>
              </a:lnSpc>
            </a:pPr>
            <a:r>
              <a:rPr lang="en-US" sz="2199">
                <a:solidFill>
                  <a:srgbClr val="545454"/>
                </a:solidFill>
                <a:latin typeface="Lato"/>
              </a:rPr>
              <a:t>Pero tampoco debemos olvidar el componente análogo. </a:t>
            </a:r>
          </a:p>
          <a:p>
            <a:pPr algn="l">
              <a:lnSpc>
                <a:spcPts val="3079"/>
              </a:lnSpc>
            </a:pPr>
            <a:r>
              <a:rPr lang="en-US" sz="2199">
                <a:solidFill>
                  <a:srgbClr val="545454"/>
                </a:solidFill>
                <a:latin typeface="Lato"/>
              </a:rPr>
              <a:t>La antropología digital no está confinada al estudio de comportamientos en internet. Las conductas humanas fuera de la red aportan perspectivas distintas para crear estimados más preciso. Eso permite fundamentar estrategias de comunicación o marketing más efectivas.</a:t>
            </a:r>
          </a:p>
          <a:p>
            <a:pPr algn="l">
              <a:lnSpc>
                <a:spcPts val="3079"/>
              </a:lnSpc>
            </a:pPr>
            <a:endParaRPr lang="en-US" sz="2199">
              <a:solidFill>
                <a:srgbClr val="545454"/>
              </a:solidFill>
              <a:latin typeface="Lato"/>
            </a:endParaRPr>
          </a:p>
          <a:p>
            <a:pPr algn="l">
              <a:lnSpc>
                <a:spcPts val="3079"/>
              </a:lnSpc>
              <a:spcBef>
                <a:spcPct val="0"/>
              </a:spcBef>
            </a:pPr>
            <a:r>
              <a:rPr lang="en-US" sz="2199">
                <a:solidFill>
                  <a:srgbClr val="545454"/>
                </a:solidFill>
                <a:latin typeface="Lato"/>
              </a:rPr>
              <a:t>Y ¿qué hay dentro de la cultura actual? Internet. Los dos mundos (el real y el digital) ya no están separados. Ahora, se tiene que estudiar el todo y comprender que todas las partes que lo conforman, conviven. Al aplicar la antropología y la psicología social a los medios digitales, podemos generar grandes herramientas de marketing.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15532" y="-419100"/>
            <a:ext cx="7250614" cy="10706100"/>
          </a:xfrm>
          <a:custGeom>
            <a:avLst/>
            <a:gdLst/>
            <a:ahLst/>
            <a:cxnLst/>
            <a:rect l="l" t="t" r="r" b="b"/>
            <a:pathLst>
              <a:path w="7250614" h="10706100">
                <a:moveTo>
                  <a:pt x="0" y="0"/>
                </a:moveTo>
                <a:lnTo>
                  <a:pt x="7250614" y="0"/>
                </a:lnTo>
                <a:lnTo>
                  <a:pt x="7250614" y="10706100"/>
                </a:lnTo>
                <a:lnTo>
                  <a:pt x="0" y="10706100"/>
                </a:lnTo>
                <a:lnTo>
                  <a:pt x="0" y="0"/>
                </a:lnTo>
                <a:close/>
              </a:path>
            </a:pathLst>
          </a:custGeom>
          <a:blipFill>
            <a:blip r:embed="rId2"/>
            <a:stretch>
              <a:fillRect l="-126" t="-1842" r="-126"/>
            </a:stretch>
          </a:blipFill>
        </p:spPr>
      </p:sp>
      <p:grpSp>
        <p:nvGrpSpPr>
          <p:cNvPr id="3" name="Group 3"/>
          <p:cNvGrpSpPr/>
          <p:nvPr/>
        </p:nvGrpSpPr>
        <p:grpSpPr>
          <a:xfrm>
            <a:off x="-3324225" y="-1571625"/>
            <a:ext cx="5334000" cy="13430250"/>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5" name="Group 5"/>
          <p:cNvGrpSpPr/>
          <p:nvPr/>
        </p:nvGrpSpPr>
        <p:grpSpPr>
          <a:xfrm>
            <a:off x="-487251" y="1936416"/>
            <a:ext cx="974502" cy="974502"/>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5757"/>
            </a:solidFill>
          </p:spPr>
        </p:sp>
      </p:grpSp>
      <p:grpSp>
        <p:nvGrpSpPr>
          <p:cNvPr id="7" name="Group 7"/>
          <p:cNvGrpSpPr/>
          <p:nvPr/>
        </p:nvGrpSpPr>
        <p:grpSpPr>
          <a:xfrm>
            <a:off x="9066346" y="10054711"/>
            <a:ext cx="464578" cy="464578"/>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9" name="Group 9"/>
          <p:cNvGrpSpPr/>
          <p:nvPr/>
        </p:nvGrpSpPr>
        <p:grpSpPr>
          <a:xfrm>
            <a:off x="11841664" y="499867"/>
            <a:ext cx="152400" cy="152400"/>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B6FF"/>
            </a:solidFill>
          </p:spPr>
        </p:sp>
      </p:grpSp>
      <p:grpSp>
        <p:nvGrpSpPr>
          <p:cNvPr id="11" name="Group 11"/>
          <p:cNvGrpSpPr/>
          <p:nvPr/>
        </p:nvGrpSpPr>
        <p:grpSpPr>
          <a:xfrm>
            <a:off x="17334877" y="5064318"/>
            <a:ext cx="427637" cy="427637"/>
            <a:chOff x="0" y="0"/>
            <a:chExt cx="1913890" cy="1913890"/>
          </a:xfrm>
        </p:grpSpPr>
        <p:sp>
          <p:nvSpPr>
            <p:cNvPr id="12" name="Freeform 12"/>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FF66C4"/>
            </a:solidFill>
          </p:spPr>
        </p:sp>
      </p:grpSp>
      <p:sp>
        <p:nvSpPr>
          <p:cNvPr id="13" name="TextBox 13"/>
          <p:cNvSpPr txBox="1"/>
          <p:nvPr/>
        </p:nvSpPr>
        <p:spPr>
          <a:xfrm>
            <a:off x="6321670" y="595117"/>
            <a:ext cx="11013207" cy="1159071"/>
          </a:xfrm>
          <a:prstGeom prst="rect">
            <a:avLst/>
          </a:prstGeom>
        </p:spPr>
        <p:txBody>
          <a:bodyPr lIns="0" tIns="0" rIns="0" bIns="0" rtlCol="0" anchor="t">
            <a:spAutoFit/>
          </a:bodyPr>
          <a:lstStyle/>
          <a:p>
            <a:pPr algn="l">
              <a:lnSpc>
                <a:spcPts val="4784"/>
              </a:lnSpc>
              <a:spcBef>
                <a:spcPct val="0"/>
              </a:spcBef>
            </a:pPr>
            <a:r>
              <a:rPr lang="en-US" sz="3417">
                <a:solidFill>
                  <a:srgbClr val="000000"/>
                </a:solidFill>
                <a:latin typeface="Montserrat Semi-Bold Bold"/>
              </a:rPr>
              <a:t>Aprovechar la antropología digital para crear estrategias personalizadas. </a:t>
            </a:r>
          </a:p>
        </p:txBody>
      </p:sp>
      <p:sp>
        <p:nvSpPr>
          <p:cNvPr id="14" name="TextBox 14"/>
          <p:cNvSpPr txBox="1"/>
          <p:nvPr/>
        </p:nvSpPr>
        <p:spPr>
          <a:xfrm>
            <a:off x="6493045" y="1984882"/>
            <a:ext cx="8327686" cy="438785"/>
          </a:xfrm>
          <a:prstGeom prst="rect">
            <a:avLst/>
          </a:prstGeom>
        </p:spPr>
        <p:txBody>
          <a:bodyPr lIns="0" tIns="0" rIns="0" bIns="0" rtlCol="0" anchor="t">
            <a:spAutoFit/>
          </a:bodyPr>
          <a:lstStyle/>
          <a:p>
            <a:pPr algn="l">
              <a:lnSpc>
                <a:spcPts val="3639"/>
              </a:lnSpc>
            </a:pPr>
            <a:r>
              <a:rPr lang="en-US" sz="2599">
                <a:solidFill>
                  <a:srgbClr val="070000"/>
                </a:solidFill>
                <a:latin typeface="Nunito Bold"/>
              </a:rPr>
              <a:t>La importancia de un enfoque centrado en el cliente </a:t>
            </a:r>
          </a:p>
        </p:txBody>
      </p:sp>
      <p:sp>
        <p:nvSpPr>
          <p:cNvPr id="15" name="TextBox 15"/>
          <p:cNvSpPr txBox="1"/>
          <p:nvPr/>
        </p:nvSpPr>
        <p:spPr>
          <a:xfrm>
            <a:off x="6714483" y="3102725"/>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01</a:t>
            </a:r>
          </a:p>
        </p:txBody>
      </p:sp>
      <p:sp>
        <p:nvSpPr>
          <p:cNvPr id="16" name="TextBox 16"/>
          <p:cNvSpPr txBox="1"/>
          <p:nvPr/>
        </p:nvSpPr>
        <p:spPr>
          <a:xfrm>
            <a:off x="7520052" y="3200612"/>
            <a:ext cx="8309530" cy="6713347"/>
          </a:xfrm>
          <a:prstGeom prst="rect">
            <a:avLst/>
          </a:prstGeom>
        </p:spPr>
        <p:txBody>
          <a:bodyPr lIns="0" tIns="0" rIns="0" bIns="0" rtlCol="0" anchor="t">
            <a:spAutoFit/>
          </a:bodyPr>
          <a:lstStyle/>
          <a:p>
            <a:pPr algn="l">
              <a:lnSpc>
                <a:spcPts val="2787"/>
              </a:lnSpc>
            </a:pPr>
            <a:r>
              <a:rPr lang="en-US" sz="1699">
                <a:solidFill>
                  <a:srgbClr val="000000"/>
                </a:solidFill>
                <a:latin typeface="Nunito Bold"/>
              </a:rPr>
              <a:t>Comprensión más profunda de las necesidades del cliente.</a:t>
            </a:r>
          </a:p>
          <a:p>
            <a:pPr marL="323850" lvl="1" indent="-161925" algn="l">
              <a:lnSpc>
                <a:spcPts val="2100"/>
              </a:lnSpc>
              <a:buFont typeface="Arial"/>
              <a:buChar char="•"/>
            </a:pPr>
            <a:r>
              <a:rPr lang="en-US" sz="1500">
                <a:solidFill>
                  <a:srgbClr val="000000"/>
                </a:solidFill>
                <a:latin typeface="Nunito"/>
              </a:rPr>
              <a:t> Las empresas que priorizan el diseño y la comprensión del cliente superan a sus contrapartes en un 219 % en el índice S&amp;P 500 durante un período de diez años.</a:t>
            </a:r>
          </a:p>
          <a:p>
            <a:pPr algn="l">
              <a:lnSpc>
                <a:spcPts val="2100"/>
              </a:lnSpc>
              <a:spcBef>
                <a:spcPct val="0"/>
              </a:spcBef>
            </a:pPr>
            <a:endParaRPr lang="en-US" sz="1500">
              <a:solidFill>
                <a:srgbClr val="000000"/>
              </a:solidFill>
              <a:latin typeface="Nunito"/>
            </a:endParaRPr>
          </a:p>
          <a:p>
            <a:pPr algn="l">
              <a:lnSpc>
                <a:spcPts val="2788"/>
              </a:lnSpc>
            </a:pPr>
            <a:r>
              <a:rPr lang="en-US" sz="1700">
                <a:solidFill>
                  <a:srgbClr val="000000"/>
                </a:solidFill>
                <a:latin typeface="Nunito Bold"/>
              </a:rPr>
              <a:t>Identificación de necesidades insatisfechas</a:t>
            </a:r>
          </a:p>
          <a:p>
            <a:pPr marL="323850" lvl="1" indent="-161925" algn="l">
              <a:lnSpc>
                <a:spcPts val="2100"/>
              </a:lnSpc>
              <a:spcBef>
                <a:spcPct val="0"/>
              </a:spcBef>
              <a:buFont typeface="Arial"/>
              <a:buChar char="•"/>
            </a:pPr>
            <a:r>
              <a:rPr lang="en-US" sz="1500">
                <a:solidFill>
                  <a:srgbClr val="000000"/>
                </a:solidFill>
                <a:latin typeface="Nunito"/>
              </a:rPr>
              <a:t>Harvard Business Review informa que el 95 % de las innovaciones exitosas tienen sus raíces en una comprensión profunda de las necesidades de los clientes.</a:t>
            </a:r>
          </a:p>
          <a:p>
            <a:pPr algn="l">
              <a:lnSpc>
                <a:spcPts val="2100"/>
              </a:lnSpc>
              <a:spcBef>
                <a:spcPct val="0"/>
              </a:spcBef>
            </a:pPr>
            <a:endParaRPr lang="en-US" sz="1500">
              <a:solidFill>
                <a:srgbClr val="000000"/>
              </a:solidFill>
              <a:latin typeface="Nunito"/>
            </a:endParaRPr>
          </a:p>
          <a:p>
            <a:pPr algn="l">
              <a:lnSpc>
                <a:spcPts val="2686"/>
              </a:lnSpc>
            </a:pPr>
            <a:r>
              <a:rPr lang="en-US" sz="1700">
                <a:solidFill>
                  <a:srgbClr val="000000"/>
                </a:solidFill>
                <a:latin typeface="Nunito Bold"/>
              </a:rPr>
              <a:t>Mejora de la relevancia del producto</a:t>
            </a:r>
          </a:p>
          <a:p>
            <a:pPr marL="323850" lvl="1" indent="-161925" algn="l">
              <a:lnSpc>
                <a:spcPts val="2100"/>
              </a:lnSpc>
              <a:spcBef>
                <a:spcPct val="0"/>
              </a:spcBef>
              <a:buFont typeface="Arial"/>
              <a:buChar char="•"/>
            </a:pPr>
            <a:r>
              <a:rPr lang="en-US" sz="1500">
                <a:solidFill>
                  <a:srgbClr val="000000"/>
                </a:solidFill>
                <a:latin typeface="Nunito"/>
              </a:rPr>
              <a:t>Un estudio publicado en el International Journal of Design destacó que el diseño centrado en el usuario, un aspecto clave de la investigación etnográfica, mejora significativamente la usabilidad del producto y la satisfacción del usuario.</a:t>
            </a:r>
          </a:p>
          <a:p>
            <a:pPr algn="l">
              <a:lnSpc>
                <a:spcPts val="2100"/>
              </a:lnSpc>
              <a:spcBef>
                <a:spcPct val="0"/>
              </a:spcBef>
            </a:pPr>
            <a:endParaRPr lang="en-US" sz="1500">
              <a:solidFill>
                <a:srgbClr val="000000"/>
              </a:solidFill>
              <a:latin typeface="Nunito"/>
            </a:endParaRPr>
          </a:p>
          <a:p>
            <a:pPr algn="l">
              <a:lnSpc>
                <a:spcPts val="2535"/>
              </a:lnSpc>
            </a:pPr>
            <a:r>
              <a:rPr lang="en-US" sz="1500">
                <a:solidFill>
                  <a:srgbClr val="000000"/>
                </a:solidFill>
                <a:latin typeface="Nunito Bold"/>
              </a:rPr>
              <a:t>Aumento de la lealtad del cliente</a:t>
            </a:r>
          </a:p>
          <a:p>
            <a:pPr marL="323850" lvl="1" indent="-161925" algn="l">
              <a:lnSpc>
                <a:spcPts val="2100"/>
              </a:lnSpc>
              <a:spcBef>
                <a:spcPct val="0"/>
              </a:spcBef>
              <a:buFont typeface="Arial"/>
              <a:buChar char="•"/>
            </a:pPr>
            <a:r>
              <a:rPr lang="en-US" sz="1500">
                <a:solidFill>
                  <a:srgbClr val="000000"/>
                </a:solidFill>
                <a:latin typeface="Nunito"/>
              </a:rPr>
              <a:t>Según una encuesta de PwC (Price Waterhouse Coopers), el 73 % de los consumidores señalan que la experiencia del cliente es un factor importante en sus decisiones de compra.</a:t>
            </a:r>
          </a:p>
          <a:p>
            <a:pPr algn="l">
              <a:lnSpc>
                <a:spcPts val="2100"/>
              </a:lnSpc>
              <a:spcBef>
                <a:spcPct val="0"/>
              </a:spcBef>
            </a:pPr>
            <a:endParaRPr lang="en-US" sz="1500">
              <a:solidFill>
                <a:srgbClr val="000000"/>
              </a:solidFill>
              <a:latin typeface="Nunito"/>
            </a:endParaRPr>
          </a:p>
          <a:p>
            <a:pPr algn="l">
              <a:lnSpc>
                <a:spcPts val="2460"/>
              </a:lnSpc>
            </a:pPr>
            <a:r>
              <a:rPr lang="en-US" sz="1500">
                <a:solidFill>
                  <a:srgbClr val="000000"/>
                </a:solidFill>
                <a:latin typeface="Nunito Bold"/>
              </a:rPr>
              <a:t>Reducción de fallos de diseño</a:t>
            </a:r>
          </a:p>
          <a:p>
            <a:pPr marL="323850" lvl="1" indent="-161925" algn="l">
              <a:lnSpc>
                <a:spcPts val="2100"/>
              </a:lnSpc>
              <a:spcBef>
                <a:spcPct val="0"/>
              </a:spcBef>
              <a:buFont typeface="Arial"/>
              <a:buChar char="•"/>
            </a:pPr>
            <a:r>
              <a:rPr lang="en-US" sz="1500">
                <a:solidFill>
                  <a:srgbClr val="000000"/>
                </a:solidFill>
                <a:latin typeface="Nunito"/>
              </a:rPr>
              <a:t>La Asociación de Desarrollo y Gestión de Productos (PDMA) informó que las empresas que emplean investigación etnográfica experimentan una tasa de éxito un 50 % mayor en el desarrollo de nuevos productos.</a:t>
            </a:r>
          </a:p>
          <a:p>
            <a:pPr algn="l">
              <a:lnSpc>
                <a:spcPts val="2100"/>
              </a:lnSpc>
              <a:spcBef>
                <a:spcPct val="0"/>
              </a:spcBef>
            </a:pPr>
            <a:endParaRPr lang="en-US" sz="1500">
              <a:solidFill>
                <a:srgbClr val="000000"/>
              </a:solidFill>
              <a:latin typeface="Nunito"/>
            </a:endParaRPr>
          </a:p>
          <a:p>
            <a:pPr algn="l">
              <a:lnSpc>
                <a:spcPts val="2100"/>
              </a:lnSpc>
              <a:spcBef>
                <a:spcPct val="0"/>
              </a:spcBef>
            </a:pPr>
            <a:endParaRPr lang="en-US" sz="1500">
              <a:solidFill>
                <a:srgbClr val="000000"/>
              </a:solidFill>
              <a:latin typeface="Nunito"/>
            </a:endParaRPr>
          </a:p>
          <a:p>
            <a:pPr algn="l">
              <a:lnSpc>
                <a:spcPts val="2100"/>
              </a:lnSpc>
              <a:spcBef>
                <a:spcPct val="0"/>
              </a:spcBef>
            </a:pPr>
            <a:endParaRPr lang="en-US" sz="1500">
              <a:solidFill>
                <a:srgbClr val="000000"/>
              </a:solidFill>
              <a:latin typeface="Nunito"/>
            </a:endParaRPr>
          </a:p>
        </p:txBody>
      </p:sp>
      <p:sp>
        <p:nvSpPr>
          <p:cNvPr id="17" name="TextBox 17"/>
          <p:cNvSpPr txBox="1"/>
          <p:nvPr/>
        </p:nvSpPr>
        <p:spPr>
          <a:xfrm>
            <a:off x="6632420" y="4278644"/>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02</a:t>
            </a:r>
          </a:p>
        </p:txBody>
      </p:sp>
      <p:sp>
        <p:nvSpPr>
          <p:cNvPr id="18" name="TextBox 18"/>
          <p:cNvSpPr txBox="1"/>
          <p:nvPr/>
        </p:nvSpPr>
        <p:spPr>
          <a:xfrm>
            <a:off x="6632420" y="5434806"/>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03</a:t>
            </a:r>
          </a:p>
        </p:txBody>
      </p:sp>
      <p:sp>
        <p:nvSpPr>
          <p:cNvPr id="19" name="TextBox 19"/>
          <p:cNvSpPr txBox="1"/>
          <p:nvPr/>
        </p:nvSpPr>
        <p:spPr>
          <a:xfrm>
            <a:off x="6632420" y="6781123"/>
            <a:ext cx="584862"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04</a:t>
            </a:r>
          </a:p>
        </p:txBody>
      </p:sp>
      <p:sp>
        <p:nvSpPr>
          <p:cNvPr id="20" name="TextBox 20"/>
          <p:cNvSpPr txBox="1"/>
          <p:nvPr/>
        </p:nvSpPr>
        <p:spPr>
          <a:xfrm>
            <a:off x="6673452" y="7937991"/>
            <a:ext cx="584862"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62276" y="9958881"/>
            <a:ext cx="656237" cy="656237"/>
            <a:chOff x="0" y="0"/>
            <a:chExt cx="1913890" cy="1913890"/>
          </a:xfrm>
        </p:grpSpPr>
        <p:sp>
          <p:nvSpPr>
            <p:cNvPr id="3" name="Freeform 3"/>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4" name="Group 4"/>
          <p:cNvGrpSpPr/>
          <p:nvPr/>
        </p:nvGrpSpPr>
        <p:grpSpPr>
          <a:xfrm>
            <a:off x="7269845" y="420162"/>
            <a:ext cx="341912" cy="355073"/>
            <a:chOff x="0" y="0"/>
            <a:chExt cx="1913890" cy="1987556"/>
          </a:xfrm>
        </p:grpSpPr>
        <p:sp>
          <p:nvSpPr>
            <p:cNvPr id="5" name="Freeform 5"/>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8C52FF"/>
            </a:solidFill>
          </p:spPr>
        </p:sp>
      </p:grpSp>
      <p:grpSp>
        <p:nvGrpSpPr>
          <p:cNvPr id="6" name="Group 6"/>
          <p:cNvGrpSpPr/>
          <p:nvPr/>
        </p:nvGrpSpPr>
        <p:grpSpPr>
          <a:xfrm>
            <a:off x="17554251" y="1383773"/>
            <a:ext cx="1152849" cy="1152849"/>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8037">
                <a:alpha val="49804"/>
              </a:srgbClr>
            </a:solidFill>
          </p:spPr>
        </p:sp>
      </p:grpSp>
      <p:grpSp>
        <p:nvGrpSpPr>
          <p:cNvPr id="8" name="Group 8"/>
          <p:cNvGrpSpPr/>
          <p:nvPr/>
        </p:nvGrpSpPr>
        <p:grpSpPr>
          <a:xfrm>
            <a:off x="15296839" y="9046288"/>
            <a:ext cx="424025" cy="424025"/>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EBE7">
                <a:alpha val="29804"/>
              </a:srgbClr>
            </a:solidFill>
          </p:spPr>
        </p:sp>
      </p:grpSp>
      <p:grpSp>
        <p:nvGrpSpPr>
          <p:cNvPr id="10" name="Group 10"/>
          <p:cNvGrpSpPr/>
          <p:nvPr/>
        </p:nvGrpSpPr>
        <p:grpSpPr>
          <a:xfrm>
            <a:off x="-322389" y="4642174"/>
            <a:ext cx="644779" cy="644779"/>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sp>
        <p:nvSpPr>
          <p:cNvPr id="12" name="Freeform 12"/>
          <p:cNvSpPr/>
          <p:nvPr/>
        </p:nvSpPr>
        <p:spPr>
          <a:xfrm>
            <a:off x="640746" y="775235"/>
            <a:ext cx="775909" cy="775909"/>
          </a:xfrm>
          <a:custGeom>
            <a:avLst/>
            <a:gdLst/>
            <a:ahLst/>
            <a:cxnLst/>
            <a:rect l="l" t="t" r="r" b="b"/>
            <a:pathLst>
              <a:path w="775909" h="775909">
                <a:moveTo>
                  <a:pt x="0" y="0"/>
                </a:moveTo>
                <a:lnTo>
                  <a:pt x="775908" y="0"/>
                </a:lnTo>
                <a:lnTo>
                  <a:pt x="775908" y="775908"/>
                </a:lnTo>
                <a:lnTo>
                  <a:pt x="0" y="7759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a:grpSpLocks noChangeAspect="1"/>
          </p:cNvGrpSpPr>
          <p:nvPr/>
        </p:nvGrpSpPr>
        <p:grpSpPr>
          <a:xfrm>
            <a:off x="11218110" y="1714896"/>
            <a:ext cx="6981166" cy="6981166"/>
            <a:chOff x="0" y="0"/>
            <a:chExt cx="6350000" cy="6350000"/>
          </a:xfrm>
        </p:grpSpPr>
        <p:sp>
          <p:nvSpPr>
            <p:cNvPr id="14" name="Freeform 14"/>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4"/>
              <a:stretch>
                <a:fillRect l="-10" r="-10"/>
              </a:stretch>
            </a:blipFill>
          </p:spPr>
        </p:sp>
      </p:grpSp>
      <p:grpSp>
        <p:nvGrpSpPr>
          <p:cNvPr id="15" name="Group 15"/>
          <p:cNvGrpSpPr/>
          <p:nvPr/>
        </p:nvGrpSpPr>
        <p:grpSpPr>
          <a:xfrm>
            <a:off x="16680383" y="-350011"/>
            <a:ext cx="8246293" cy="11110979"/>
            <a:chOff x="0" y="0"/>
            <a:chExt cx="10995057" cy="14814638"/>
          </a:xfrm>
        </p:grpSpPr>
        <p:sp>
          <p:nvSpPr>
            <p:cNvPr id="16" name="Freeform 16"/>
            <p:cNvSpPr/>
            <p:nvPr/>
          </p:nvSpPr>
          <p:spPr>
            <a:xfrm>
              <a:off x="0" y="133438"/>
              <a:ext cx="10995057" cy="14681200"/>
            </a:xfrm>
            <a:custGeom>
              <a:avLst/>
              <a:gdLst/>
              <a:ahLst/>
              <a:cxnLst/>
              <a:rect l="l" t="t" r="r" b="b"/>
              <a:pathLst>
                <a:path w="10995057" h="14681200">
                  <a:moveTo>
                    <a:pt x="0" y="0"/>
                  </a:moveTo>
                  <a:lnTo>
                    <a:pt x="10995057" y="0"/>
                  </a:lnTo>
                  <a:lnTo>
                    <a:pt x="10995057" y="14681200"/>
                  </a:lnTo>
                  <a:lnTo>
                    <a:pt x="0" y="14681200"/>
                  </a:lnTo>
                  <a:lnTo>
                    <a:pt x="0" y="0"/>
                  </a:lnTo>
                  <a:close/>
                </a:path>
              </a:pathLst>
            </a:custGeom>
            <a:blipFill>
              <a:blip r:embed="rId5"/>
              <a:stretch>
                <a:fillRect l="-924" r="-32872"/>
              </a:stretch>
            </a:blipFill>
          </p:spPr>
        </p:sp>
        <p:grpSp>
          <p:nvGrpSpPr>
            <p:cNvPr id="17" name="Group 17"/>
            <p:cNvGrpSpPr/>
            <p:nvPr/>
          </p:nvGrpSpPr>
          <p:grpSpPr>
            <a:xfrm>
              <a:off x="179944" y="0"/>
              <a:ext cx="6058296" cy="14592671"/>
              <a:chOff x="0" y="0"/>
              <a:chExt cx="8400003" cy="20233162"/>
            </a:xfrm>
          </p:grpSpPr>
          <p:sp>
            <p:nvSpPr>
              <p:cNvPr id="18" name="Freeform 18"/>
              <p:cNvSpPr/>
              <p:nvPr/>
            </p:nvSpPr>
            <p:spPr>
              <a:xfrm>
                <a:off x="0" y="0"/>
                <a:ext cx="8400003" cy="20233162"/>
              </a:xfrm>
              <a:custGeom>
                <a:avLst/>
                <a:gdLst/>
                <a:ahLst/>
                <a:cxnLst/>
                <a:rect l="l" t="t" r="r" b="b"/>
                <a:pathLst>
                  <a:path w="8400003" h="20233162">
                    <a:moveTo>
                      <a:pt x="8275543" y="20233162"/>
                    </a:moveTo>
                    <a:lnTo>
                      <a:pt x="124460" y="20233162"/>
                    </a:lnTo>
                    <a:cubicBezTo>
                      <a:pt x="55880" y="20233162"/>
                      <a:pt x="0" y="20177282"/>
                      <a:pt x="0" y="20108701"/>
                    </a:cubicBezTo>
                    <a:lnTo>
                      <a:pt x="0" y="124460"/>
                    </a:lnTo>
                    <a:cubicBezTo>
                      <a:pt x="0" y="55880"/>
                      <a:pt x="55880" y="0"/>
                      <a:pt x="124460" y="0"/>
                    </a:cubicBezTo>
                    <a:lnTo>
                      <a:pt x="8275543" y="0"/>
                    </a:lnTo>
                    <a:cubicBezTo>
                      <a:pt x="8344123" y="0"/>
                      <a:pt x="8400003" y="55880"/>
                      <a:pt x="8400003" y="124460"/>
                    </a:cubicBezTo>
                    <a:lnTo>
                      <a:pt x="8400003" y="20108701"/>
                    </a:lnTo>
                    <a:cubicBezTo>
                      <a:pt x="8400003" y="20177282"/>
                      <a:pt x="8344123" y="20233162"/>
                      <a:pt x="8275543" y="20233162"/>
                    </a:cubicBezTo>
                    <a:close/>
                  </a:path>
                </a:pathLst>
              </a:custGeom>
              <a:solidFill>
                <a:srgbClr val="7ED957"/>
              </a:solidFill>
            </p:spPr>
          </p:sp>
        </p:grpSp>
      </p:grpSp>
      <p:sp>
        <p:nvSpPr>
          <p:cNvPr id="19" name="Freeform 19"/>
          <p:cNvSpPr/>
          <p:nvPr/>
        </p:nvSpPr>
        <p:spPr>
          <a:xfrm>
            <a:off x="10830155" y="9082358"/>
            <a:ext cx="775909" cy="775909"/>
          </a:xfrm>
          <a:custGeom>
            <a:avLst/>
            <a:gdLst/>
            <a:ahLst/>
            <a:cxnLst/>
            <a:rect l="l" t="t" r="r" b="b"/>
            <a:pathLst>
              <a:path w="775909" h="775909">
                <a:moveTo>
                  <a:pt x="0" y="0"/>
                </a:moveTo>
                <a:lnTo>
                  <a:pt x="775909" y="0"/>
                </a:lnTo>
                <a:lnTo>
                  <a:pt x="775909" y="775909"/>
                </a:lnTo>
                <a:lnTo>
                  <a:pt x="0" y="7759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819150" y="971550"/>
            <a:ext cx="11013207" cy="1159071"/>
          </a:xfrm>
          <a:prstGeom prst="rect">
            <a:avLst/>
          </a:prstGeom>
        </p:spPr>
        <p:txBody>
          <a:bodyPr lIns="0" tIns="0" rIns="0" bIns="0" rtlCol="0" anchor="t">
            <a:spAutoFit/>
          </a:bodyPr>
          <a:lstStyle/>
          <a:p>
            <a:pPr algn="l">
              <a:lnSpc>
                <a:spcPts val="4784"/>
              </a:lnSpc>
              <a:spcBef>
                <a:spcPct val="0"/>
              </a:spcBef>
            </a:pPr>
            <a:r>
              <a:rPr lang="en-US" sz="3417">
                <a:solidFill>
                  <a:srgbClr val="000000"/>
                </a:solidFill>
                <a:latin typeface="Montserrat Semi-Bold Bold"/>
              </a:rPr>
              <a:t>Aprovechar la antropología digital para crear estrategias personalizadas. </a:t>
            </a:r>
          </a:p>
        </p:txBody>
      </p:sp>
      <p:sp>
        <p:nvSpPr>
          <p:cNvPr id="21" name="TextBox 21"/>
          <p:cNvSpPr txBox="1"/>
          <p:nvPr/>
        </p:nvSpPr>
        <p:spPr>
          <a:xfrm>
            <a:off x="908004" y="2357923"/>
            <a:ext cx="8327686" cy="438785"/>
          </a:xfrm>
          <a:prstGeom prst="rect">
            <a:avLst/>
          </a:prstGeom>
        </p:spPr>
        <p:txBody>
          <a:bodyPr lIns="0" tIns="0" rIns="0" bIns="0" rtlCol="0" anchor="t">
            <a:spAutoFit/>
          </a:bodyPr>
          <a:lstStyle/>
          <a:p>
            <a:pPr algn="l">
              <a:lnSpc>
                <a:spcPts val="3639"/>
              </a:lnSpc>
            </a:pPr>
            <a:r>
              <a:rPr lang="en-US" sz="2599">
                <a:solidFill>
                  <a:srgbClr val="070000"/>
                </a:solidFill>
                <a:latin typeface="Nunito Bold"/>
              </a:rPr>
              <a:t>La importancia de un enfoque centrado en el cliente </a:t>
            </a:r>
          </a:p>
        </p:txBody>
      </p:sp>
      <p:sp>
        <p:nvSpPr>
          <p:cNvPr id="22" name="TextBox 22"/>
          <p:cNvSpPr txBox="1"/>
          <p:nvPr/>
        </p:nvSpPr>
        <p:spPr>
          <a:xfrm>
            <a:off x="1129442" y="3475767"/>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06</a:t>
            </a:r>
          </a:p>
        </p:txBody>
      </p:sp>
      <p:sp>
        <p:nvSpPr>
          <p:cNvPr id="23" name="TextBox 23"/>
          <p:cNvSpPr txBox="1"/>
          <p:nvPr/>
        </p:nvSpPr>
        <p:spPr>
          <a:xfrm>
            <a:off x="1906852" y="3576391"/>
            <a:ext cx="8309530" cy="6804787"/>
          </a:xfrm>
          <a:prstGeom prst="rect">
            <a:avLst/>
          </a:prstGeom>
        </p:spPr>
        <p:txBody>
          <a:bodyPr lIns="0" tIns="0" rIns="0" bIns="0" rtlCol="0" anchor="t">
            <a:spAutoFit/>
          </a:bodyPr>
          <a:lstStyle/>
          <a:p>
            <a:pPr algn="l">
              <a:lnSpc>
                <a:spcPts val="2787"/>
              </a:lnSpc>
            </a:pPr>
            <a:r>
              <a:rPr lang="en-US" sz="1699">
                <a:solidFill>
                  <a:srgbClr val="000000"/>
                </a:solidFill>
                <a:latin typeface="Nunito Bold"/>
              </a:rPr>
              <a:t>Ventaja competitiva</a:t>
            </a:r>
          </a:p>
          <a:p>
            <a:pPr marL="367031" lvl="1" indent="-183515" algn="l">
              <a:lnSpc>
                <a:spcPts val="2788"/>
              </a:lnSpc>
              <a:buFont typeface="Arial"/>
              <a:buChar char="•"/>
            </a:pPr>
            <a:r>
              <a:rPr lang="en-US" sz="1700">
                <a:solidFill>
                  <a:srgbClr val="000000"/>
                </a:solidFill>
                <a:latin typeface="Nunito"/>
              </a:rPr>
              <a:t>El Grupo Nielsen Norman descubrió que una experiencia de usuario superior puede conducir a una ventaja competitiva, con los usuarios con un 134 % más de probabilidades de convertirse.</a:t>
            </a:r>
          </a:p>
          <a:p>
            <a:pPr algn="l">
              <a:lnSpc>
                <a:spcPts val="2380"/>
              </a:lnSpc>
            </a:pPr>
            <a:endParaRPr lang="en-US" sz="1700">
              <a:solidFill>
                <a:srgbClr val="000000"/>
              </a:solidFill>
              <a:latin typeface="Nunito"/>
            </a:endParaRPr>
          </a:p>
          <a:p>
            <a:pPr algn="l">
              <a:lnSpc>
                <a:spcPts val="2380"/>
              </a:lnSpc>
            </a:pPr>
            <a:r>
              <a:rPr lang="en-US" sz="1700">
                <a:solidFill>
                  <a:srgbClr val="000000"/>
                </a:solidFill>
                <a:latin typeface="Nunito Bold"/>
              </a:rPr>
              <a:t>Experiencia de usuario holística / viaje del usuario</a:t>
            </a:r>
          </a:p>
          <a:p>
            <a:pPr marL="323850" lvl="1" indent="-161925" algn="l">
              <a:lnSpc>
                <a:spcPts val="2100"/>
              </a:lnSpc>
              <a:buFont typeface="Arial"/>
              <a:buChar char="•"/>
            </a:pPr>
            <a:r>
              <a:rPr lang="en-US" sz="1500">
                <a:solidFill>
                  <a:srgbClr val="000000"/>
                </a:solidFill>
                <a:latin typeface="Nunito"/>
              </a:rPr>
              <a:t>El Journal of Interactive Marketing señala que una experiencia de usuario positiva puede resultar en un aumento de la satisfacción y lealtad del cliente, lo que en última instancia tiene un impacto positivo en los resultados finales.</a:t>
            </a:r>
          </a:p>
          <a:p>
            <a:pPr algn="l">
              <a:lnSpc>
                <a:spcPts val="2100"/>
              </a:lnSpc>
            </a:pPr>
            <a:endParaRPr lang="en-US" sz="1500">
              <a:solidFill>
                <a:srgbClr val="000000"/>
              </a:solidFill>
              <a:latin typeface="Nunito"/>
            </a:endParaRPr>
          </a:p>
          <a:p>
            <a:pPr algn="l">
              <a:lnSpc>
                <a:spcPts val="2380"/>
              </a:lnSpc>
            </a:pPr>
            <a:r>
              <a:rPr lang="en-US" sz="1700">
                <a:solidFill>
                  <a:srgbClr val="000000"/>
                </a:solidFill>
                <a:latin typeface="Nunito Bold"/>
              </a:rPr>
              <a:t>Innovación y adaptabilidad</a:t>
            </a:r>
          </a:p>
          <a:p>
            <a:pPr marL="323850" lvl="1" indent="-161925" algn="l">
              <a:lnSpc>
                <a:spcPts val="2100"/>
              </a:lnSpc>
              <a:buFont typeface="Arial"/>
              <a:buChar char="•"/>
            </a:pPr>
            <a:r>
              <a:rPr lang="en-US" sz="1500">
                <a:solidFill>
                  <a:srgbClr val="000000"/>
                </a:solidFill>
                <a:latin typeface="Nunito"/>
              </a:rPr>
              <a:t>El estudio del CEO Global de IBM encontró que las organizaciones exitosas priorizan la innovación continua, con el 73 % de los CEO haciendo hincapié en la importancia de comprender y adaptarse a las necesidades de los clientes.</a:t>
            </a:r>
          </a:p>
          <a:p>
            <a:pPr algn="l">
              <a:lnSpc>
                <a:spcPts val="2100"/>
              </a:lnSpc>
            </a:pPr>
            <a:endParaRPr lang="en-US" sz="1500">
              <a:solidFill>
                <a:srgbClr val="000000"/>
              </a:solidFill>
              <a:latin typeface="Nunito"/>
            </a:endParaRPr>
          </a:p>
          <a:p>
            <a:pPr algn="l">
              <a:lnSpc>
                <a:spcPts val="2100"/>
              </a:lnSpc>
            </a:pPr>
            <a:r>
              <a:rPr lang="en-US" sz="1500">
                <a:solidFill>
                  <a:srgbClr val="000000"/>
                </a:solidFill>
                <a:latin typeface="Nunito Bold"/>
              </a:rPr>
              <a:t>Sostenibilidad empresarial a largo plazo</a:t>
            </a:r>
          </a:p>
          <a:p>
            <a:pPr marL="323850" lvl="1" indent="-161925" algn="l">
              <a:lnSpc>
                <a:spcPts val="2100"/>
              </a:lnSpc>
              <a:buFont typeface="Arial"/>
              <a:buChar char="•"/>
            </a:pPr>
            <a:r>
              <a:rPr lang="en-US" sz="1500">
                <a:solidFill>
                  <a:srgbClr val="000000"/>
                </a:solidFill>
                <a:latin typeface="Nunito"/>
              </a:rPr>
              <a:t>El Journal of the Academy of Marketing Science hace hincapié en la importancia del enfoque centrado en el cliente para el éxito empresarial sostenido, destacando su impacto positivo en la lealtad del cliente y el rendimiento financiero.</a:t>
            </a:r>
          </a:p>
          <a:p>
            <a:pPr algn="l">
              <a:lnSpc>
                <a:spcPts val="2100"/>
              </a:lnSpc>
            </a:pPr>
            <a:endParaRPr lang="en-US" sz="1500">
              <a:solidFill>
                <a:srgbClr val="000000"/>
              </a:solidFill>
              <a:latin typeface="Nunito"/>
            </a:endParaRPr>
          </a:p>
          <a:p>
            <a:pPr algn="l">
              <a:lnSpc>
                <a:spcPts val="2100"/>
              </a:lnSpc>
            </a:pPr>
            <a:endParaRPr lang="en-US" sz="1500">
              <a:solidFill>
                <a:srgbClr val="000000"/>
              </a:solidFill>
              <a:latin typeface="Nunito"/>
            </a:endParaRPr>
          </a:p>
          <a:p>
            <a:pPr algn="l">
              <a:lnSpc>
                <a:spcPts val="2100"/>
              </a:lnSpc>
            </a:pPr>
            <a:endParaRPr lang="en-US" sz="1500">
              <a:solidFill>
                <a:srgbClr val="000000"/>
              </a:solidFill>
              <a:latin typeface="Nunito"/>
            </a:endParaRPr>
          </a:p>
          <a:p>
            <a:pPr algn="l">
              <a:lnSpc>
                <a:spcPts val="2100"/>
              </a:lnSpc>
              <a:spcBef>
                <a:spcPct val="0"/>
              </a:spcBef>
            </a:pPr>
            <a:endParaRPr lang="en-US" sz="1500">
              <a:solidFill>
                <a:srgbClr val="000000"/>
              </a:solidFill>
              <a:latin typeface="Nunito"/>
            </a:endParaRPr>
          </a:p>
          <a:p>
            <a:pPr algn="l">
              <a:lnSpc>
                <a:spcPts val="2100"/>
              </a:lnSpc>
              <a:spcBef>
                <a:spcPct val="0"/>
              </a:spcBef>
            </a:pPr>
            <a:endParaRPr lang="en-US" sz="1500">
              <a:solidFill>
                <a:srgbClr val="000000"/>
              </a:solidFill>
              <a:latin typeface="Nunito"/>
            </a:endParaRPr>
          </a:p>
        </p:txBody>
      </p:sp>
      <p:sp>
        <p:nvSpPr>
          <p:cNvPr id="24" name="TextBox 24"/>
          <p:cNvSpPr txBox="1"/>
          <p:nvPr/>
        </p:nvSpPr>
        <p:spPr>
          <a:xfrm>
            <a:off x="1129442" y="5086350"/>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07</a:t>
            </a:r>
          </a:p>
        </p:txBody>
      </p:sp>
      <p:sp>
        <p:nvSpPr>
          <p:cNvPr id="25" name="TextBox 25"/>
          <p:cNvSpPr txBox="1"/>
          <p:nvPr/>
        </p:nvSpPr>
        <p:spPr>
          <a:xfrm>
            <a:off x="1165255" y="6497604"/>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08</a:t>
            </a:r>
          </a:p>
        </p:txBody>
      </p:sp>
      <p:sp>
        <p:nvSpPr>
          <p:cNvPr id="26" name="TextBox 26"/>
          <p:cNvSpPr txBox="1"/>
          <p:nvPr/>
        </p:nvSpPr>
        <p:spPr>
          <a:xfrm>
            <a:off x="1165255" y="7911647"/>
            <a:ext cx="502798" cy="499643"/>
          </a:xfrm>
          <a:prstGeom prst="rect">
            <a:avLst/>
          </a:prstGeom>
        </p:spPr>
        <p:txBody>
          <a:bodyPr lIns="0" tIns="0" rIns="0" bIns="0" rtlCol="0" anchor="t">
            <a:spAutoFit/>
          </a:bodyPr>
          <a:lstStyle/>
          <a:p>
            <a:pPr algn="l">
              <a:lnSpc>
                <a:spcPts val="4142"/>
              </a:lnSpc>
              <a:spcBef>
                <a:spcPct val="0"/>
              </a:spcBef>
            </a:pPr>
            <a:r>
              <a:rPr lang="en-US" sz="2959">
                <a:solidFill>
                  <a:srgbClr val="000000"/>
                </a:solidFill>
                <a:latin typeface="Montserrat Semi-Bold"/>
              </a:rPr>
              <a:t>09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979266" y="-2066317"/>
            <a:ext cx="10258179" cy="10258179"/>
            <a:chOff x="0" y="0"/>
            <a:chExt cx="6355080" cy="6355080"/>
          </a:xfrm>
        </p:grpSpPr>
        <p:sp>
          <p:nvSpPr>
            <p:cNvPr id="3" name="Freeform 3"/>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38B6FF">
                <a:alpha val="29804"/>
              </a:srgbClr>
            </a:solidFill>
          </p:spPr>
        </p:sp>
      </p:grpSp>
      <p:grpSp>
        <p:nvGrpSpPr>
          <p:cNvPr id="4" name="Group 4"/>
          <p:cNvGrpSpPr/>
          <p:nvPr/>
        </p:nvGrpSpPr>
        <p:grpSpPr>
          <a:xfrm>
            <a:off x="12789273" y="515475"/>
            <a:ext cx="7691832" cy="7676387"/>
            <a:chOff x="0" y="0"/>
            <a:chExt cx="10255776" cy="10235182"/>
          </a:xfrm>
        </p:grpSpPr>
        <p:sp>
          <p:nvSpPr>
            <p:cNvPr id="5" name="Freeform 5"/>
            <p:cNvSpPr/>
            <p:nvPr/>
          </p:nvSpPr>
          <p:spPr>
            <a:xfrm>
              <a:off x="0" y="0"/>
              <a:ext cx="10255776" cy="10235182"/>
            </a:xfrm>
            <a:custGeom>
              <a:avLst/>
              <a:gdLst/>
              <a:ahLst/>
              <a:cxnLst/>
              <a:rect l="l" t="t" r="r" b="b"/>
              <a:pathLst>
                <a:path w="10255776" h="10235182">
                  <a:moveTo>
                    <a:pt x="0" y="0"/>
                  </a:moveTo>
                  <a:lnTo>
                    <a:pt x="10255776" y="0"/>
                  </a:lnTo>
                  <a:lnTo>
                    <a:pt x="10255776" y="10235182"/>
                  </a:lnTo>
                  <a:lnTo>
                    <a:pt x="0" y="10235182"/>
                  </a:lnTo>
                  <a:lnTo>
                    <a:pt x="0" y="0"/>
                  </a:lnTo>
                  <a:close/>
                </a:path>
              </a:pathLst>
            </a:custGeom>
            <a:blipFill>
              <a:blip r:embed="rId2"/>
              <a:stretch>
                <a:fillRect/>
              </a:stretch>
            </a:blipFill>
          </p:spPr>
        </p:sp>
        <p:grpSp>
          <p:nvGrpSpPr>
            <p:cNvPr id="6" name="Group 6"/>
            <p:cNvGrpSpPr/>
            <p:nvPr/>
          </p:nvGrpSpPr>
          <p:grpSpPr>
            <a:xfrm>
              <a:off x="142322" y="142036"/>
              <a:ext cx="9840800" cy="9821039"/>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grpSp>
        <p:nvGrpSpPr>
          <p:cNvPr id="8" name="Group 8"/>
          <p:cNvGrpSpPr/>
          <p:nvPr/>
        </p:nvGrpSpPr>
        <p:grpSpPr>
          <a:xfrm>
            <a:off x="8023995" y="9811047"/>
            <a:ext cx="656237" cy="656237"/>
            <a:chOff x="0" y="0"/>
            <a:chExt cx="1913890" cy="1913890"/>
          </a:xfrm>
        </p:grpSpPr>
        <p:sp>
          <p:nvSpPr>
            <p:cNvPr id="9" name="Freeform 9"/>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10" name="Group 10"/>
          <p:cNvGrpSpPr/>
          <p:nvPr/>
        </p:nvGrpSpPr>
        <p:grpSpPr>
          <a:xfrm>
            <a:off x="8181157" y="1028700"/>
            <a:ext cx="341912" cy="355073"/>
            <a:chOff x="0" y="0"/>
            <a:chExt cx="1913890" cy="1987556"/>
          </a:xfrm>
        </p:grpSpPr>
        <p:sp>
          <p:nvSpPr>
            <p:cNvPr id="11" name="Freeform 11"/>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FF66C4"/>
            </a:solidFill>
          </p:spPr>
        </p:sp>
      </p:grpSp>
      <p:grpSp>
        <p:nvGrpSpPr>
          <p:cNvPr id="12" name="Group 12"/>
          <p:cNvGrpSpPr/>
          <p:nvPr/>
        </p:nvGrpSpPr>
        <p:grpSpPr>
          <a:xfrm>
            <a:off x="-322389" y="7869472"/>
            <a:ext cx="644779" cy="644779"/>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14" name="Group 14"/>
          <p:cNvGrpSpPr>
            <a:grpSpLocks noChangeAspect="1"/>
          </p:cNvGrpSpPr>
          <p:nvPr/>
        </p:nvGrpSpPr>
        <p:grpSpPr>
          <a:xfrm>
            <a:off x="13244228" y="962721"/>
            <a:ext cx="6781921" cy="6781894"/>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95348" r="-95348"/>
              </a:stretch>
            </a:blipFill>
          </p:spPr>
        </p:sp>
      </p:grpSp>
      <p:sp>
        <p:nvSpPr>
          <p:cNvPr id="16" name="Freeform 16"/>
          <p:cNvSpPr/>
          <p:nvPr/>
        </p:nvSpPr>
        <p:spPr>
          <a:xfrm>
            <a:off x="591157" y="2134661"/>
            <a:ext cx="11430425" cy="5400547"/>
          </a:xfrm>
          <a:custGeom>
            <a:avLst/>
            <a:gdLst/>
            <a:ahLst/>
            <a:cxnLst/>
            <a:rect l="l" t="t" r="r" b="b"/>
            <a:pathLst>
              <a:path w="11430425" h="5400547">
                <a:moveTo>
                  <a:pt x="0" y="0"/>
                </a:moveTo>
                <a:lnTo>
                  <a:pt x="11430425" y="0"/>
                </a:lnTo>
                <a:lnTo>
                  <a:pt x="11430425" y="5400546"/>
                </a:lnTo>
                <a:lnTo>
                  <a:pt x="0" y="5400546"/>
                </a:lnTo>
                <a:lnTo>
                  <a:pt x="0" y="0"/>
                </a:lnTo>
                <a:close/>
              </a:path>
            </a:pathLst>
          </a:custGeom>
          <a:blipFill>
            <a:blip r:embed="rId4"/>
            <a:stretch>
              <a:fillRect/>
            </a:stretch>
          </a:blipFill>
        </p:spPr>
      </p:sp>
      <p:sp>
        <p:nvSpPr>
          <p:cNvPr id="17" name="TextBox 17"/>
          <p:cNvSpPr txBox="1"/>
          <p:nvPr/>
        </p:nvSpPr>
        <p:spPr>
          <a:xfrm>
            <a:off x="659144" y="1476800"/>
            <a:ext cx="13618059" cy="1277620"/>
          </a:xfrm>
          <a:prstGeom prst="rect">
            <a:avLst/>
          </a:prstGeom>
        </p:spPr>
        <p:txBody>
          <a:bodyPr lIns="0" tIns="0" rIns="0" bIns="0" rtlCol="0" anchor="t">
            <a:spAutoFit/>
          </a:bodyPr>
          <a:lstStyle/>
          <a:p>
            <a:pPr algn="l">
              <a:lnSpc>
                <a:spcPts val="3499"/>
              </a:lnSpc>
            </a:pPr>
            <a:r>
              <a:rPr lang="en-US" sz="2499">
                <a:solidFill>
                  <a:srgbClr val="555555"/>
                </a:solidFill>
                <a:latin typeface="Montserrat Semi-Bold Bold"/>
              </a:rPr>
              <a:t>Etnografía digital para investigar y mapear el viaje de su  cliente omnicanal / Journey map  </a:t>
            </a:r>
          </a:p>
          <a:p>
            <a:pPr algn="l">
              <a:lnSpc>
                <a:spcPts val="3499"/>
              </a:lnSpc>
              <a:spcBef>
                <a:spcPct val="0"/>
              </a:spcBef>
            </a:pPr>
            <a:endParaRPr lang="en-US" sz="2499">
              <a:solidFill>
                <a:srgbClr val="555555"/>
              </a:solidFill>
              <a:latin typeface="Montserrat Semi-Bold Bold"/>
            </a:endParaRPr>
          </a:p>
        </p:txBody>
      </p:sp>
      <p:sp>
        <p:nvSpPr>
          <p:cNvPr id="18" name="TextBox 18"/>
          <p:cNvSpPr txBox="1"/>
          <p:nvPr/>
        </p:nvSpPr>
        <p:spPr>
          <a:xfrm>
            <a:off x="591157" y="278643"/>
            <a:ext cx="7760956" cy="1102711"/>
          </a:xfrm>
          <a:prstGeom prst="rect">
            <a:avLst/>
          </a:prstGeom>
        </p:spPr>
        <p:txBody>
          <a:bodyPr lIns="0" tIns="0" rIns="0" bIns="0" rtlCol="0" anchor="t">
            <a:spAutoFit/>
          </a:bodyPr>
          <a:lstStyle/>
          <a:p>
            <a:pPr algn="l">
              <a:lnSpc>
                <a:spcPts val="9045"/>
              </a:lnSpc>
            </a:pPr>
            <a:r>
              <a:rPr lang="en-US" sz="6461">
                <a:solidFill>
                  <a:srgbClr val="000000"/>
                </a:solidFill>
                <a:latin typeface="Montserrat Extra-Bold"/>
              </a:rPr>
              <a:t>Una herramienta</a:t>
            </a:r>
          </a:p>
        </p:txBody>
      </p:sp>
      <p:sp>
        <p:nvSpPr>
          <p:cNvPr id="19" name="TextBox 19"/>
          <p:cNvSpPr txBox="1"/>
          <p:nvPr/>
        </p:nvSpPr>
        <p:spPr>
          <a:xfrm>
            <a:off x="676743" y="7497107"/>
            <a:ext cx="15008829" cy="2313940"/>
          </a:xfrm>
          <a:prstGeom prst="rect">
            <a:avLst/>
          </a:prstGeom>
        </p:spPr>
        <p:txBody>
          <a:bodyPr lIns="0" tIns="0" rIns="0" bIns="0" rtlCol="0" anchor="t">
            <a:spAutoFit/>
          </a:bodyPr>
          <a:lstStyle/>
          <a:p>
            <a:pPr algn="l">
              <a:lnSpc>
                <a:spcPts val="3079"/>
              </a:lnSpc>
              <a:spcBef>
                <a:spcPct val="0"/>
              </a:spcBef>
            </a:pPr>
            <a:r>
              <a:rPr lang="en-US" sz="2199">
                <a:solidFill>
                  <a:srgbClr val="000000"/>
                </a:solidFill>
                <a:latin typeface="Nunito"/>
              </a:rPr>
              <a:t>El diseño del proceso de mapeo del viaje implica identificar todos y cada uno de los puntos de contacto con los que el cliente interactúa para comunicarse con la marca.</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a:rPr>
              <a:t>La etnografía digital puede ser una metodología de investigación cualitativa inmensamente útil para facilitar el desarrollo de mapas de viaje. Los datos cualitativos recuperados durante la fase de descubrimiento de la innovación y el diseño de servicios se pueden almacenar y organizar de manera efectiva.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158910" y="0"/>
            <a:ext cx="10258179" cy="10258179"/>
            <a:chOff x="0" y="0"/>
            <a:chExt cx="6355080" cy="6355080"/>
          </a:xfrm>
        </p:grpSpPr>
        <p:sp>
          <p:nvSpPr>
            <p:cNvPr id="3" name="Freeform 3"/>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38B6FF">
                <a:alpha val="29804"/>
              </a:srgbClr>
            </a:solidFill>
          </p:spPr>
        </p:sp>
      </p:grpSp>
      <p:grpSp>
        <p:nvGrpSpPr>
          <p:cNvPr id="4" name="Group 4"/>
          <p:cNvGrpSpPr/>
          <p:nvPr/>
        </p:nvGrpSpPr>
        <p:grpSpPr>
          <a:xfrm>
            <a:off x="13413384" y="2134661"/>
            <a:ext cx="7691832" cy="7676387"/>
            <a:chOff x="0" y="0"/>
            <a:chExt cx="10255776" cy="10235182"/>
          </a:xfrm>
        </p:grpSpPr>
        <p:sp>
          <p:nvSpPr>
            <p:cNvPr id="5" name="Freeform 5"/>
            <p:cNvSpPr/>
            <p:nvPr/>
          </p:nvSpPr>
          <p:spPr>
            <a:xfrm>
              <a:off x="0" y="0"/>
              <a:ext cx="10255776" cy="10235182"/>
            </a:xfrm>
            <a:custGeom>
              <a:avLst/>
              <a:gdLst/>
              <a:ahLst/>
              <a:cxnLst/>
              <a:rect l="l" t="t" r="r" b="b"/>
              <a:pathLst>
                <a:path w="10255776" h="10235182">
                  <a:moveTo>
                    <a:pt x="0" y="0"/>
                  </a:moveTo>
                  <a:lnTo>
                    <a:pt x="10255776" y="0"/>
                  </a:lnTo>
                  <a:lnTo>
                    <a:pt x="10255776" y="10235182"/>
                  </a:lnTo>
                  <a:lnTo>
                    <a:pt x="0" y="10235182"/>
                  </a:lnTo>
                  <a:lnTo>
                    <a:pt x="0" y="0"/>
                  </a:lnTo>
                  <a:close/>
                </a:path>
              </a:pathLst>
            </a:custGeom>
            <a:blipFill>
              <a:blip r:embed="rId2"/>
              <a:stretch>
                <a:fillRect/>
              </a:stretch>
            </a:blipFill>
          </p:spPr>
        </p:sp>
        <p:grpSp>
          <p:nvGrpSpPr>
            <p:cNvPr id="6" name="Group 6"/>
            <p:cNvGrpSpPr/>
            <p:nvPr/>
          </p:nvGrpSpPr>
          <p:grpSpPr>
            <a:xfrm>
              <a:off x="142322" y="142036"/>
              <a:ext cx="9840800" cy="9821039"/>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D59"/>
              </a:solidFill>
            </p:spPr>
          </p:sp>
        </p:grpSp>
      </p:grpSp>
      <p:grpSp>
        <p:nvGrpSpPr>
          <p:cNvPr id="8" name="Group 8"/>
          <p:cNvGrpSpPr/>
          <p:nvPr/>
        </p:nvGrpSpPr>
        <p:grpSpPr>
          <a:xfrm>
            <a:off x="8023995" y="9811047"/>
            <a:ext cx="656237" cy="656237"/>
            <a:chOff x="0" y="0"/>
            <a:chExt cx="1913890" cy="1913890"/>
          </a:xfrm>
        </p:grpSpPr>
        <p:sp>
          <p:nvSpPr>
            <p:cNvPr id="9" name="Freeform 9"/>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10" name="Group 10"/>
          <p:cNvGrpSpPr/>
          <p:nvPr/>
        </p:nvGrpSpPr>
        <p:grpSpPr>
          <a:xfrm>
            <a:off x="8181157" y="1028700"/>
            <a:ext cx="341912" cy="355073"/>
            <a:chOff x="0" y="0"/>
            <a:chExt cx="1913890" cy="1987556"/>
          </a:xfrm>
        </p:grpSpPr>
        <p:sp>
          <p:nvSpPr>
            <p:cNvPr id="11" name="Freeform 11"/>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FF66C4"/>
            </a:solidFill>
          </p:spPr>
        </p:sp>
      </p:grpSp>
      <p:grpSp>
        <p:nvGrpSpPr>
          <p:cNvPr id="12" name="Group 12"/>
          <p:cNvGrpSpPr/>
          <p:nvPr/>
        </p:nvGrpSpPr>
        <p:grpSpPr>
          <a:xfrm>
            <a:off x="-322389" y="7869472"/>
            <a:ext cx="644779" cy="644779"/>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4" name="TextBox 14"/>
          <p:cNvSpPr txBox="1"/>
          <p:nvPr/>
        </p:nvSpPr>
        <p:spPr>
          <a:xfrm>
            <a:off x="659144" y="1476800"/>
            <a:ext cx="13618059" cy="1277620"/>
          </a:xfrm>
          <a:prstGeom prst="rect">
            <a:avLst/>
          </a:prstGeom>
        </p:spPr>
        <p:txBody>
          <a:bodyPr lIns="0" tIns="0" rIns="0" bIns="0" rtlCol="0" anchor="t">
            <a:spAutoFit/>
          </a:bodyPr>
          <a:lstStyle/>
          <a:p>
            <a:pPr algn="l">
              <a:lnSpc>
                <a:spcPts val="3499"/>
              </a:lnSpc>
            </a:pPr>
            <a:r>
              <a:rPr lang="en-US" sz="2499">
                <a:solidFill>
                  <a:srgbClr val="555555"/>
                </a:solidFill>
                <a:latin typeface="Montserrat Semi-Bold Bold"/>
              </a:rPr>
              <a:t>Etnografía digital para investigar y mapear el viaje de su  cliente omnicanal / Journey map  </a:t>
            </a:r>
          </a:p>
          <a:p>
            <a:pPr algn="l">
              <a:lnSpc>
                <a:spcPts val="3499"/>
              </a:lnSpc>
              <a:spcBef>
                <a:spcPct val="0"/>
              </a:spcBef>
            </a:pPr>
            <a:endParaRPr lang="en-US" sz="2499">
              <a:solidFill>
                <a:srgbClr val="555555"/>
              </a:solidFill>
              <a:latin typeface="Montserrat Semi-Bold Bold"/>
            </a:endParaRPr>
          </a:p>
        </p:txBody>
      </p:sp>
      <p:sp>
        <p:nvSpPr>
          <p:cNvPr id="15" name="TextBox 15"/>
          <p:cNvSpPr txBox="1"/>
          <p:nvPr/>
        </p:nvSpPr>
        <p:spPr>
          <a:xfrm>
            <a:off x="591157" y="278643"/>
            <a:ext cx="7760956" cy="1102711"/>
          </a:xfrm>
          <a:prstGeom prst="rect">
            <a:avLst/>
          </a:prstGeom>
        </p:spPr>
        <p:txBody>
          <a:bodyPr lIns="0" tIns="0" rIns="0" bIns="0" rtlCol="0" anchor="t">
            <a:spAutoFit/>
          </a:bodyPr>
          <a:lstStyle/>
          <a:p>
            <a:pPr algn="l">
              <a:lnSpc>
                <a:spcPts val="9045"/>
              </a:lnSpc>
            </a:pPr>
            <a:r>
              <a:rPr lang="en-US" sz="6461">
                <a:solidFill>
                  <a:srgbClr val="000000"/>
                </a:solidFill>
                <a:latin typeface="Montserrat Extra-Bold"/>
              </a:rPr>
              <a:t>Una herramienta</a:t>
            </a:r>
          </a:p>
        </p:txBody>
      </p:sp>
      <p:sp>
        <p:nvSpPr>
          <p:cNvPr id="16" name="TextBox 16"/>
          <p:cNvSpPr txBox="1"/>
          <p:nvPr/>
        </p:nvSpPr>
        <p:spPr>
          <a:xfrm>
            <a:off x="521318" y="2706315"/>
            <a:ext cx="16973222" cy="6983730"/>
          </a:xfrm>
          <a:prstGeom prst="rect">
            <a:avLst/>
          </a:prstGeom>
        </p:spPr>
        <p:txBody>
          <a:bodyPr lIns="0" tIns="0" rIns="0" bIns="0" rtlCol="0" anchor="t">
            <a:spAutoFit/>
          </a:bodyPr>
          <a:lstStyle/>
          <a:p>
            <a:pPr algn="l">
              <a:lnSpc>
                <a:spcPts val="3219"/>
              </a:lnSpc>
              <a:spcBef>
                <a:spcPct val="0"/>
              </a:spcBef>
            </a:pPr>
            <a:r>
              <a:rPr lang="en-US" sz="2299">
                <a:solidFill>
                  <a:srgbClr val="000000"/>
                </a:solidFill>
                <a:latin typeface="Nunito"/>
              </a:rPr>
              <a:t>Para crear este mapa de cliente has de tener en cuenta estos elementos y continuar con los siguientes pasos:</a:t>
            </a:r>
          </a:p>
          <a:p>
            <a:pPr algn="l">
              <a:lnSpc>
                <a:spcPts val="3079"/>
              </a:lnSpc>
              <a:spcBef>
                <a:spcPct val="0"/>
              </a:spcBef>
            </a:pPr>
            <a:endParaRPr lang="en-US" sz="2299">
              <a:solidFill>
                <a:srgbClr val="000000"/>
              </a:solidFill>
              <a:latin typeface="Nunito"/>
            </a:endParaRPr>
          </a:p>
          <a:p>
            <a:pPr algn="l">
              <a:lnSpc>
                <a:spcPts val="3079"/>
              </a:lnSpc>
              <a:spcBef>
                <a:spcPct val="0"/>
              </a:spcBef>
            </a:pPr>
            <a:r>
              <a:rPr lang="en-US" sz="2199">
                <a:solidFill>
                  <a:srgbClr val="000000"/>
                </a:solidFill>
                <a:latin typeface="Nunito Bold"/>
              </a:rPr>
              <a:t>1. Definir la experiencia a mapear</a:t>
            </a:r>
            <a:r>
              <a:rPr lang="en-US" sz="2199">
                <a:solidFill>
                  <a:srgbClr val="000000"/>
                </a:solidFill>
                <a:latin typeface="Nunito"/>
              </a:rPr>
              <a:t>. definir qué queremos dibujar. </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Bold"/>
              </a:rPr>
              <a:t>2. Identificar al cliente.</a:t>
            </a:r>
            <a:r>
              <a:rPr lang="en-US" sz="2199">
                <a:solidFill>
                  <a:srgbClr val="000000"/>
                </a:solidFill>
                <a:latin typeface="Nunito"/>
              </a:rPr>
              <a:t> Crea un perfil completo de tu cliente desarrollando los buyer persona para conocer a fondo su día a día, sus gustos, qué es lo que le preocupa y en qué muestra más interés.</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Bold"/>
              </a:rPr>
              <a:t>3. Define los segmentos según su valor.</a:t>
            </a:r>
            <a:r>
              <a:rPr lang="en-US" sz="2199">
                <a:solidFill>
                  <a:srgbClr val="000000"/>
                </a:solidFill>
                <a:latin typeface="Nunito"/>
              </a:rPr>
              <a:t> Dentro de un mismo perfil de cliente, es interesante identificar cuáles son los de más valor o los más rentables. </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Bold"/>
              </a:rPr>
              <a:t>4. Comprender las etapas de la relación que percibe el cliente.</a:t>
            </a:r>
            <a:r>
              <a:rPr lang="en-US" sz="2199">
                <a:solidFill>
                  <a:srgbClr val="000000"/>
                </a:solidFill>
                <a:latin typeface="Nunito"/>
              </a:rPr>
              <a:t> Conectar y atraerlo, orientarlo, interactuar con él, retenerlo y hacer que nos recomiende. </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Bold"/>
              </a:rPr>
              <a:t>5. Identificar sus motivaciones y dudas</a:t>
            </a:r>
            <a:r>
              <a:rPr lang="en-US" sz="2199">
                <a:solidFill>
                  <a:srgbClr val="000000"/>
                </a:solidFill>
                <a:latin typeface="Nunito"/>
              </a:rPr>
              <a:t>. Estar alerta y entender qué buscan y necesitan en cada fase te ayudará a interpretar mejor su comportamiento.</a:t>
            </a:r>
          </a:p>
          <a:p>
            <a:pPr algn="l">
              <a:lnSpc>
                <a:spcPts val="3079"/>
              </a:lnSpc>
              <a:spcBef>
                <a:spcPct val="0"/>
              </a:spcBef>
            </a:pPr>
            <a:endParaRPr lang="en-US" sz="2199">
              <a:solidFill>
                <a:srgbClr val="000000"/>
              </a:solidFill>
              <a:latin typeface="Nunito"/>
            </a:endParaRPr>
          </a:p>
          <a:p>
            <a:pPr algn="l">
              <a:lnSpc>
                <a:spcPts val="3079"/>
              </a:lnSpc>
              <a:spcBef>
                <a:spcPct val="0"/>
              </a:spcBef>
            </a:pPr>
            <a:r>
              <a:rPr lang="en-US" sz="2199">
                <a:solidFill>
                  <a:srgbClr val="000000"/>
                </a:solidFill>
                <a:latin typeface="Nunito Bold"/>
              </a:rPr>
              <a:t>6. Mapear los puntos de contacto</a:t>
            </a:r>
            <a:r>
              <a:rPr lang="en-US" sz="2199">
                <a:solidFill>
                  <a:srgbClr val="000000"/>
                </a:solidFill>
                <a:latin typeface="Nunito"/>
              </a:rPr>
              <a:t>. Saber desde qué canales han llegado a nosotros y la sensación que le hemos causado: buena, mala o neutra.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158910" y="0"/>
            <a:ext cx="10258179" cy="10258179"/>
            <a:chOff x="0" y="0"/>
            <a:chExt cx="6355080" cy="6355080"/>
          </a:xfrm>
        </p:grpSpPr>
        <p:sp>
          <p:nvSpPr>
            <p:cNvPr id="3" name="Freeform 3"/>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38B6FF">
                <a:alpha val="29804"/>
              </a:srgbClr>
            </a:solidFill>
          </p:spPr>
        </p:sp>
      </p:grpSp>
      <p:grpSp>
        <p:nvGrpSpPr>
          <p:cNvPr id="4" name="Group 4"/>
          <p:cNvGrpSpPr/>
          <p:nvPr/>
        </p:nvGrpSpPr>
        <p:grpSpPr>
          <a:xfrm>
            <a:off x="13413384" y="2134661"/>
            <a:ext cx="7691832" cy="7676387"/>
            <a:chOff x="0" y="0"/>
            <a:chExt cx="10255776" cy="10235182"/>
          </a:xfrm>
        </p:grpSpPr>
        <p:sp>
          <p:nvSpPr>
            <p:cNvPr id="5" name="Freeform 5"/>
            <p:cNvSpPr/>
            <p:nvPr/>
          </p:nvSpPr>
          <p:spPr>
            <a:xfrm>
              <a:off x="0" y="0"/>
              <a:ext cx="10255776" cy="10235182"/>
            </a:xfrm>
            <a:custGeom>
              <a:avLst/>
              <a:gdLst/>
              <a:ahLst/>
              <a:cxnLst/>
              <a:rect l="l" t="t" r="r" b="b"/>
              <a:pathLst>
                <a:path w="10255776" h="10235182">
                  <a:moveTo>
                    <a:pt x="0" y="0"/>
                  </a:moveTo>
                  <a:lnTo>
                    <a:pt x="10255776" y="0"/>
                  </a:lnTo>
                  <a:lnTo>
                    <a:pt x="10255776" y="10235182"/>
                  </a:lnTo>
                  <a:lnTo>
                    <a:pt x="0" y="10235182"/>
                  </a:lnTo>
                  <a:lnTo>
                    <a:pt x="0" y="0"/>
                  </a:lnTo>
                  <a:close/>
                </a:path>
              </a:pathLst>
            </a:custGeom>
            <a:blipFill>
              <a:blip r:embed="rId2"/>
              <a:stretch>
                <a:fillRect/>
              </a:stretch>
            </a:blipFill>
          </p:spPr>
        </p:sp>
        <p:grpSp>
          <p:nvGrpSpPr>
            <p:cNvPr id="6" name="Group 6"/>
            <p:cNvGrpSpPr/>
            <p:nvPr/>
          </p:nvGrpSpPr>
          <p:grpSpPr>
            <a:xfrm>
              <a:off x="142322" y="142036"/>
              <a:ext cx="9840800" cy="9821039"/>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grpSp>
        <p:nvGrpSpPr>
          <p:cNvPr id="8" name="Group 8"/>
          <p:cNvGrpSpPr/>
          <p:nvPr/>
        </p:nvGrpSpPr>
        <p:grpSpPr>
          <a:xfrm>
            <a:off x="8023995" y="9811047"/>
            <a:ext cx="656237" cy="656237"/>
            <a:chOff x="0" y="0"/>
            <a:chExt cx="1913890" cy="1913890"/>
          </a:xfrm>
        </p:grpSpPr>
        <p:sp>
          <p:nvSpPr>
            <p:cNvPr id="9" name="Freeform 9"/>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grpSp>
        <p:nvGrpSpPr>
          <p:cNvPr id="10" name="Group 10"/>
          <p:cNvGrpSpPr/>
          <p:nvPr/>
        </p:nvGrpSpPr>
        <p:grpSpPr>
          <a:xfrm>
            <a:off x="8181157" y="1028700"/>
            <a:ext cx="341912" cy="355073"/>
            <a:chOff x="0" y="0"/>
            <a:chExt cx="1913890" cy="1987556"/>
          </a:xfrm>
        </p:grpSpPr>
        <p:sp>
          <p:nvSpPr>
            <p:cNvPr id="11" name="Freeform 11"/>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FF66C4"/>
            </a:solidFill>
          </p:spPr>
        </p:sp>
      </p:grpSp>
      <p:grpSp>
        <p:nvGrpSpPr>
          <p:cNvPr id="12" name="Group 12"/>
          <p:cNvGrpSpPr/>
          <p:nvPr/>
        </p:nvGrpSpPr>
        <p:grpSpPr>
          <a:xfrm>
            <a:off x="-322389" y="7869472"/>
            <a:ext cx="644779" cy="644779"/>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sp>
        <p:nvSpPr>
          <p:cNvPr id="14" name="TextBox 14"/>
          <p:cNvSpPr txBox="1"/>
          <p:nvPr/>
        </p:nvSpPr>
        <p:spPr>
          <a:xfrm>
            <a:off x="659144" y="1476800"/>
            <a:ext cx="13618059" cy="1277620"/>
          </a:xfrm>
          <a:prstGeom prst="rect">
            <a:avLst/>
          </a:prstGeom>
        </p:spPr>
        <p:txBody>
          <a:bodyPr lIns="0" tIns="0" rIns="0" bIns="0" rtlCol="0" anchor="t">
            <a:spAutoFit/>
          </a:bodyPr>
          <a:lstStyle/>
          <a:p>
            <a:pPr algn="l">
              <a:lnSpc>
                <a:spcPts val="3499"/>
              </a:lnSpc>
            </a:pPr>
            <a:r>
              <a:rPr lang="en-US" sz="2499" dirty="0" err="1">
                <a:solidFill>
                  <a:srgbClr val="555555"/>
                </a:solidFill>
                <a:latin typeface="Montserrat Semi-Bold Bold"/>
              </a:rPr>
              <a:t>Etnografía</a:t>
            </a:r>
            <a:r>
              <a:rPr lang="en-US" sz="2499" dirty="0">
                <a:solidFill>
                  <a:srgbClr val="555555"/>
                </a:solidFill>
                <a:latin typeface="Montserrat Semi-Bold Bold"/>
              </a:rPr>
              <a:t> digital para </a:t>
            </a:r>
            <a:r>
              <a:rPr lang="en-US" sz="2499" dirty="0" err="1">
                <a:solidFill>
                  <a:srgbClr val="555555"/>
                </a:solidFill>
                <a:latin typeface="Montserrat Semi-Bold Bold"/>
              </a:rPr>
              <a:t>investigar</a:t>
            </a:r>
            <a:r>
              <a:rPr lang="en-US" sz="2499" dirty="0">
                <a:solidFill>
                  <a:srgbClr val="555555"/>
                </a:solidFill>
                <a:latin typeface="Montserrat Semi-Bold Bold"/>
              </a:rPr>
              <a:t> y </a:t>
            </a:r>
            <a:r>
              <a:rPr lang="en-US" sz="2499" dirty="0" err="1">
                <a:solidFill>
                  <a:srgbClr val="555555"/>
                </a:solidFill>
                <a:latin typeface="Montserrat Semi-Bold Bold"/>
              </a:rPr>
              <a:t>mapear</a:t>
            </a:r>
            <a:r>
              <a:rPr lang="en-US" sz="2499" dirty="0">
                <a:solidFill>
                  <a:srgbClr val="555555"/>
                </a:solidFill>
                <a:latin typeface="Montserrat Semi-Bold Bold"/>
              </a:rPr>
              <a:t> </a:t>
            </a:r>
            <a:r>
              <a:rPr lang="en-US" sz="2499" dirty="0" err="1">
                <a:solidFill>
                  <a:srgbClr val="555555"/>
                </a:solidFill>
                <a:latin typeface="Montserrat Semi-Bold Bold"/>
              </a:rPr>
              <a:t>el</a:t>
            </a:r>
            <a:r>
              <a:rPr lang="en-US" sz="2499" dirty="0">
                <a:solidFill>
                  <a:srgbClr val="555555"/>
                </a:solidFill>
                <a:latin typeface="Montserrat Semi-Bold Bold"/>
              </a:rPr>
              <a:t> </a:t>
            </a:r>
            <a:r>
              <a:rPr lang="en-US" sz="2499" dirty="0" err="1">
                <a:solidFill>
                  <a:srgbClr val="555555"/>
                </a:solidFill>
                <a:latin typeface="Montserrat Semi-Bold Bold"/>
              </a:rPr>
              <a:t>viaje</a:t>
            </a:r>
            <a:r>
              <a:rPr lang="en-US" sz="2499" dirty="0">
                <a:solidFill>
                  <a:srgbClr val="555555"/>
                </a:solidFill>
                <a:latin typeface="Montserrat Semi-Bold Bold"/>
              </a:rPr>
              <a:t> de </a:t>
            </a:r>
            <a:r>
              <a:rPr lang="en-US" sz="2499" dirty="0" err="1">
                <a:solidFill>
                  <a:srgbClr val="555555"/>
                </a:solidFill>
                <a:latin typeface="Montserrat Semi-Bold Bold"/>
              </a:rPr>
              <a:t>su</a:t>
            </a:r>
            <a:r>
              <a:rPr lang="en-US" sz="2499" dirty="0">
                <a:solidFill>
                  <a:srgbClr val="555555"/>
                </a:solidFill>
                <a:latin typeface="Montserrat Semi-Bold Bold"/>
              </a:rPr>
              <a:t>  </a:t>
            </a:r>
            <a:r>
              <a:rPr lang="en-US" sz="2499" dirty="0" err="1">
                <a:solidFill>
                  <a:srgbClr val="555555"/>
                </a:solidFill>
                <a:latin typeface="Montserrat Semi-Bold Bold"/>
              </a:rPr>
              <a:t>cliente</a:t>
            </a:r>
            <a:r>
              <a:rPr lang="en-US" sz="2499" dirty="0">
                <a:solidFill>
                  <a:srgbClr val="555555"/>
                </a:solidFill>
                <a:latin typeface="Montserrat Semi-Bold Bold"/>
              </a:rPr>
              <a:t> </a:t>
            </a:r>
            <a:r>
              <a:rPr lang="en-US" sz="2499" dirty="0" err="1">
                <a:solidFill>
                  <a:srgbClr val="555555"/>
                </a:solidFill>
                <a:latin typeface="Montserrat Semi-Bold Bold"/>
              </a:rPr>
              <a:t>omnicanal</a:t>
            </a:r>
            <a:r>
              <a:rPr lang="en-US" sz="2499">
                <a:solidFill>
                  <a:srgbClr val="555555"/>
                </a:solidFill>
                <a:latin typeface="Montserrat Semi-Bold Bold"/>
              </a:rPr>
              <a:t> / Journey map  </a:t>
            </a:r>
          </a:p>
          <a:p>
            <a:pPr algn="l">
              <a:lnSpc>
                <a:spcPts val="3499"/>
              </a:lnSpc>
              <a:spcBef>
                <a:spcPct val="0"/>
              </a:spcBef>
            </a:pPr>
            <a:endParaRPr lang="en-US" sz="2499">
              <a:solidFill>
                <a:srgbClr val="555555"/>
              </a:solidFill>
              <a:latin typeface="Montserrat Semi-Bold Bold"/>
            </a:endParaRPr>
          </a:p>
        </p:txBody>
      </p:sp>
      <p:sp>
        <p:nvSpPr>
          <p:cNvPr id="15" name="TextBox 15"/>
          <p:cNvSpPr txBox="1"/>
          <p:nvPr/>
        </p:nvSpPr>
        <p:spPr>
          <a:xfrm>
            <a:off x="591157" y="278643"/>
            <a:ext cx="7760956" cy="1102711"/>
          </a:xfrm>
          <a:prstGeom prst="rect">
            <a:avLst/>
          </a:prstGeom>
        </p:spPr>
        <p:txBody>
          <a:bodyPr lIns="0" tIns="0" rIns="0" bIns="0" rtlCol="0" anchor="t">
            <a:spAutoFit/>
          </a:bodyPr>
          <a:lstStyle/>
          <a:p>
            <a:pPr algn="l">
              <a:lnSpc>
                <a:spcPts val="9045"/>
              </a:lnSpc>
            </a:pPr>
            <a:r>
              <a:rPr lang="en-US" sz="6461">
                <a:solidFill>
                  <a:srgbClr val="000000"/>
                </a:solidFill>
                <a:latin typeface="Montserrat Extra-Bold"/>
              </a:rPr>
              <a:t>Una herramienta</a:t>
            </a:r>
          </a:p>
        </p:txBody>
      </p:sp>
      <p:sp>
        <p:nvSpPr>
          <p:cNvPr id="16" name="TextBox 16"/>
          <p:cNvSpPr txBox="1"/>
          <p:nvPr/>
        </p:nvSpPr>
        <p:spPr>
          <a:xfrm>
            <a:off x="521318" y="2706315"/>
            <a:ext cx="16973222" cy="6358792"/>
          </a:xfrm>
          <a:prstGeom prst="rect">
            <a:avLst/>
          </a:prstGeom>
        </p:spPr>
        <p:txBody>
          <a:bodyPr lIns="0" tIns="0" rIns="0" bIns="0" rtlCol="0" anchor="t">
            <a:spAutoFit/>
          </a:bodyPr>
          <a:lstStyle/>
          <a:p>
            <a:pPr algn="l">
              <a:lnSpc>
                <a:spcPts val="3219"/>
              </a:lnSpc>
              <a:spcBef>
                <a:spcPct val="0"/>
              </a:spcBef>
            </a:pPr>
            <a:r>
              <a:rPr lang="en-US" sz="2299" dirty="0">
                <a:solidFill>
                  <a:srgbClr val="000000"/>
                </a:solidFill>
                <a:latin typeface="Nunito"/>
              </a:rPr>
              <a:t>Para </a:t>
            </a:r>
            <a:r>
              <a:rPr lang="en-US" sz="2299" dirty="0" err="1">
                <a:solidFill>
                  <a:srgbClr val="000000"/>
                </a:solidFill>
                <a:latin typeface="Nunito"/>
              </a:rPr>
              <a:t>crear</a:t>
            </a:r>
            <a:r>
              <a:rPr lang="en-US" sz="2299" dirty="0">
                <a:solidFill>
                  <a:srgbClr val="000000"/>
                </a:solidFill>
                <a:latin typeface="Nunito"/>
              </a:rPr>
              <a:t> </a:t>
            </a:r>
            <a:r>
              <a:rPr lang="en-US" sz="2299" dirty="0" err="1">
                <a:solidFill>
                  <a:srgbClr val="000000"/>
                </a:solidFill>
                <a:latin typeface="Nunito"/>
              </a:rPr>
              <a:t>este</a:t>
            </a:r>
            <a:r>
              <a:rPr lang="en-US" sz="2299" dirty="0">
                <a:solidFill>
                  <a:srgbClr val="000000"/>
                </a:solidFill>
                <a:latin typeface="Nunito"/>
              </a:rPr>
              <a:t> </a:t>
            </a:r>
            <a:r>
              <a:rPr lang="en-US" sz="2299" dirty="0" err="1">
                <a:solidFill>
                  <a:srgbClr val="000000"/>
                </a:solidFill>
                <a:latin typeface="Nunito"/>
              </a:rPr>
              <a:t>mapa</a:t>
            </a:r>
            <a:r>
              <a:rPr lang="en-US" sz="2299" dirty="0">
                <a:solidFill>
                  <a:srgbClr val="000000"/>
                </a:solidFill>
                <a:latin typeface="Nunito"/>
              </a:rPr>
              <a:t> de </a:t>
            </a:r>
            <a:r>
              <a:rPr lang="en-US" sz="2299" dirty="0" err="1">
                <a:solidFill>
                  <a:srgbClr val="000000"/>
                </a:solidFill>
                <a:latin typeface="Nunito"/>
              </a:rPr>
              <a:t>cliente</a:t>
            </a:r>
            <a:r>
              <a:rPr lang="en-US" sz="2299" dirty="0">
                <a:solidFill>
                  <a:srgbClr val="000000"/>
                </a:solidFill>
                <a:latin typeface="Nunito"/>
              </a:rPr>
              <a:t> has de </a:t>
            </a:r>
            <a:r>
              <a:rPr lang="en-US" sz="2299" dirty="0" err="1">
                <a:solidFill>
                  <a:srgbClr val="000000"/>
                </a:solidFill>
                <a:latin typeface="Nunito"/>
              </a:rPr>
              <a:t>tener</a:t>
            </a:r>
            <a:r>
              <a:rPr lang="en-US" sz="2299" dirty="0">
                <a:solidFill>
                  <a:srgbClr val="000000"/>
                </a:solidFill>
                <a:latin typeface="Nunito"/>
              </a:rPr>
              <a:t> </a:t>
            </a:r>
            <a:r>
              <a:rPr lang="en-US" sz="2299" dirty="0" err="1">
                <a:solidFill>
                  <a:srgbClr val="000000"/>
                </a:solidFill>
                <a:latin typeface="Nunito"/>
              </a:rPr>
              <a:t>en</a:t>
            </a:r>
            <a:r>
              <a:rPr lang="en-US" sz="2299" dirty="0">
                <a:solidFill>
                  <a:srgbClr val="000000"/>
                </a:solidFill>
                <a:latin typeface="Nunito"/>
              </a:rPr>
              <a:t> </a:t>
            </a:r>
            <a:r>
              <a:rPr lang="en-US" sz="2299" dirty="0" err="1">
                <a:solidFill>
                  <a:srgbClr val="000000"/>
                </a:solidFill>
                <a:latin typeface="Nunito"/>
              </a:rPr>
              <a:t>cuenta</a:t>
            </a:r>
            <a:r>
              <a:rPr lang="en-US" sz="2299" dirty="0">
                <a:solidFill>
                  <a:srgbClr val="000000"/>
                </a:solidFill>
                <a:latin typeface="Nunito"/>
              </a:rPr>
              <a:t> </a:t>
            </a:r>
            <a:r>
              <a:rPr lang="en-US" sz="2299" dirty="0" err="1">
                <a:solidFill>
                  <a:srgbClr val="000000"/>
                </a:solidFill>
                <a:latin typeface="Nunito"/>
              </a:rPr>
              <a:t>estos</a:t>
            </a:r>
            <a:r>
              <a:rPr lang="en-US" sz="2299" dirty="0">
                <a:solidFill>
                  <a:srgbClr val="000000"/>
                </a:solidFill>
                <a:latin typeface="Nunito"/>
              </a:rPr>
              <a:t> </a:t>
            </a:r>
            <a:r>
              <a:rPr lang="en-US" sz="2299" dirty="0" err="1">
                <a:solidFill>
                  <a:srgbClr val="000000"/>
                </a:solidFill>
                <a:latin typeface="Nunito"/>
              </a:rPr>
              <a:t>elementos</a:t>
            </a:r>
            <a:r>
              <a:rPr lang="en-US" sz="2299" dirty="0">
                <a:solidFill>
                  <a:srgbClr val="000000"/>
                </a:solidFill>
                <a:latin typeface="Nunito"/>
              </a:rPr>
              <a:t> y </a:t>
            </a:r>
            <a:r>
              <a:rPr lang="en-US" sz="2299" dirty="0" err="1">
                <a:solidFill>
                  <a:srgbClr val="000000"/>
                </a:solidFill>
                <a:latin typeface="Nunito"/>
              </a:rPr>
              <a:t>continuar</a:t>
            </a:r>
            <a:r>
              <a:rPr lang="en-US" sz="2299" dirty="0">
                <a:solidFill>
                  <a:srgbClr val="000000"/>
                </a:solidFill>
                <a:latin typeface="Nunito"/>
              </a:rPr>
              <a:t> con </a:t>
            </a:r>
            <a:r>
              <a:rPr lang="en-US" sz="2299" dirty="0" err="1">
                <a:solidFill>
                  <a:srgbClr val="000000"/>
                </a:solidFill>
                <a:latin typeface="Nunito"/>
              </a:rPr>
              <a:t>los</a:t>
            </a:r>
            <a:r>
              <a:rPr lang="en-US" sz="2299" dirty="0">
                <a:solidFill>
                  <a:srgbClr val="000000"/>
                </a:solidFill>
                <a:latin typeface="Nunito"/>
              </a:rPr>
              <a:t> </a:t>
            </a:r>
            <a:r>
              <a:rPr lang="en-US" sz="2299" dirty="0" err="1">
                <a:solidFill>
                  <a:srgbClr val="000000"/>
                </a:solidFill>
                <a:latin typeface="Nunito"/>
              </a:rPr>
              <a:t>siguientes</a:t>
            </a:r>
            <a:r>
              <a:rPr lang="en-US" sz="2299" dirty="0">
                <a:solidFill>
                  <a:srgbClr val="000000"/>
                </a:solidFill>
                <a:latin typeface="Nunito"/>
              </a:rPr>
              <a:t> pasos:</a:t>
            </a:r>
          </a:p>
          <a:p>
            <a:pPr algn="l">
              <a:lnSpc>
                <a:spcPts val="3079"/>
              </a:lnSpc>
              <a:spcBef>
                <a:spcPct val="0"/>
              </a:spcBef>
            </a:pPr>
            <a:endParaRPr lang="en-US" sz="2299" dirty="0">
              <a:solidFill>
                <a:srgbClr val="000000"/>
              </a:solidFill>
              <a:latin typeface="Nunito"/>
            </a:endParaRPr>
          </a:p>
          <a:p>
            <a:pPr algn="l">
              <a:lnSpc>
                <a:spcPts val="3079"/>
              </a:lnSpc>
              <a:spcBef>
                <a:spcPct val="0"/>
              </a:spcBef>
            </a:pPr>
            <a:r>
              <a:rPr lang="en-US" sz="2199" dirty="0">
                <a:solidFill>
                  <a:srgbClr val="000000"/>
                </a:solidFill>
                <a:latin typeface="Nunito Bold"/>
              </a:rPr>
              <a:t>7. </a:t>
            </a:r>
            <a:r>
              <a:rPr lang="en-US" sz="2199" dirty="0" err="1">
                <a:solidFill>
                  <a:srgbClr val="000000"/>
                </a:solidFill>
                <a:latin typeface="Nunito Bold"/>
              </a:rPr>
              <a:t>Evaluar</a:t>
            </a:r>
            <a:r>
              <a:rPr lang="en-US" sz="2199" dirty="0">
                <a:solidFill>
                  <a:srgbClr val="000000"/>
                </a:solidFill>
                <a:latin typeface="Nunito Bold"/>
              </a:rPr>
              <a:t> </a:t>
            </a:r>
            <a:r>
              <a:rPr lang="en-US" sz="2199" dirty="0" err="1">
                <a:solidFill>
                  <a:srgbClr val="000000"/>
                </a:solidFill>
                <a:latin typeface="Nunito Bold"/>
              </a:rPr>
              <a:t>los</a:t>
            </a:r>
            <a:r>
              <a:rPr lang="en-US" sz="2199" dirty="0">
                <a:solidFill>
                  <a:srgbClr val="000000"/>
                </a:solidFill>
                <a:latin typeface="Nunito Bold"/>
              </a:rPr>
              <a:t> </a:t>
            </a:r>
            <a:r>
              <a:rPr lang="en-US" sz="2199" dirty="0" err="1">
                <a:solidFill>
                  <a:srgbClr val="000000"/>
                </a:solidFill>
                <a:latin typeface="Nunito Bold"/>
              </a:rPr>
              <a:t>momentos</a:t>
            </a:r>
            <a:r>
              <a:rPr lang="en-US" sz="2199" dirty="0">
                <a:solidFill>
                  <a:srgbClr val="000000"/>
                </a:solidFill>
                <a:latin typeface="Nunito Bold"/>
              </a:rPr>
              <a:t> clave y sus </a:t>
            </a:r>
            <a:r>
              <a:rPr lang="en-US" sz="2199" dirty="0" err="1">
                <a:solidFill>
                  <a:srgbClr val="000000"/>
                </a:solidFill>
                <a:latin typeface="Nunito Bold"/>
              </a:rPr>
              <a:t>métricas</a:t>
            </a:r>
            <a:r>
              <a:rPr lang="en-US" sz="2199" dirty="0">
                <a:solidFill>
                  <a:srgbClr val="000000"/>
                </a:solidFill>
                <a:latin typeface="Nunito Bold"/>
              </a:rPr>
              <a:t>. </a:t>
            </a:r>
            <a:r>
              <a:rPr lang="en-US" sz="2199" dirty="0" err="1">
                <a:solidFill>
                  <a:srgbClr val="000000"/>
                </a:solidFill>
                <a:latin typeface="Nunito"/>
              </a:rPr>
              <a:t>Conocidos</a:t>
            </a:r>
            <a:r>
              <a:rPr lang="en-US" sz="2199" dirty="0">
                <a:solidFill>
                  <a:srgbClr val="000000"/>
                </a:solidFill>
                <a:latin typeface="Nunito"/>
              </a:rPr>
              <a:t> </a:t>
            </a:r>
            <a:r>
              <a:rPr lang="en-US" sz="2199" dirty="0" err="1">
                <a:solidFill>
                  <a:srgbClr val="000000"/>
                </a:solidFill>
                <a:latin typeface="Nunito"/>
              </a:rPr>
              <a:t>los</a:t>
            </a:r>
            <a:r>
              <a:rPr lang="en-US" sz="2199" dirty="0">
                <a:solidFill>
                  <a:srgbClr val="000000"/>
                </a:solidFill>
                <a:latin typeface="Nunito"/>
              </a:rPr>
              <a:t> </a:t>
            </a:r>
            <a:r>
              <a:rPr lang="en-US" sz="2199" dirty="0" err="1">
                <a:solidFill>
                  <a:srgbClr val="000000"/>
                </a:solidFill>
                <a:latin typeface="Nunito"/>
              </a:rPr>
              <a:t>momentos</a:t>
            </a:r>
            <a:r>
              <a:rPr lang="en-US" sz="2199" dirty="0">
                <a:solidFill>
                  <a:srgbClr val="000000"/>
                </a:solidFill>
                <a:latin typeface="Nunito"/>
              </a:rPr>
              <a:t> </a:t>
            </a:r>
            <a:r>
              <a:rPr lang="en-US" sz="2199" dirty="0" err="1">
                <a:solidFill>
                  <a:srgbClr val="000000"/>
                </a:solidFill>
                <a:latin typeface="Nunito"/>
              </a:rPr>
              <a:t>en</a:t>
            </a:r>
            <a:r>
              <a:rPr lang="en-US" sz="2199" dirty="0">
                <a:solidFill>
                  <a:srgbClr val="000000"/>
                </a:solidFill>
                <a:latin typeface="Nunito"/>
              </a:rPr>
              <a:t> </a:t>
            </a:r>
            <a:r>
              <a:rPr lang="en-US" sz="2199" dirty="0" err="1">
                <a:solidFill>
                  <a:srgbClr val="000000"/>
                </a:solidFill>
                <a:latin typeface="Nunito"/>
              </a:rPr>
              <a:t>los</a:t>
            </a:r>
            <a:r>
              <a:rPr lang="en-US" sz="2199" dirty="0">
                <a:solidFill>
                  <a:srgbClr val="000000"/>
                </a:solidFill>
                <a:latin typeface="Nunito"/>
              </a:rPr>
              <a:t> que la </a:t>
            </a:r>
            <a:r>
              <a:rPr lang="en-US" sz="2199" dirty="0" err="1">
                <a:solidFill>
                  <a:srgbClr val="000000"/>
                </a:solidFill>
                <a:latin typeface="Nunito"/>
              </a:rPr>
              <a:t>relación</a:t>
            </a:r>
            <a:r>
              <a:rPr lang="en-US" sz="2199" dirty="0">
                <a:solidFill>
                  <a:srgbClr val="000000"/>
                </a:solidFill>
                <a:latin typeface="Nunito"/>
              </a:rPr>
              <a:t> </a:t>
            </a:r>
            <a:r>
              <a:rPr lang="en-US" sz="2199" dirty="0" err="1">
                <a:solidFill>
                  <a:srgbClr val="000000"/>
                </a:solidFill>
                <a:latin typeface="Nunito"/>
              </a:rPr>
              <a:t>cliente</a:t>
            </a:r>
            <a:r>
              <a:rPr lang="en-US" sz="2199" dirty="0">
                <a:solidFill>
                  <a:srgbClr val="000000"/>
                </a:solidFill>
                <a:latin typeface="Nunito"/>
              </a:rPr>
              <a:t> y </a:t>
            </a:r>
            <a:r>
              <a:rPr lang="en-US" sz="2199" dirty="0" err="1">
                <a:solidFill>
                  <a:srgbClr val="000000"/>
                </a:solidFill>
                <a:latin typeface="Nunito"/>
              </a:rPr>
              <a:t>empresa</a:t>
            </a:r>
            <a:r>
              <a:rPr lang="en-US" sz="2199" dirty="0">
                <a:solidFill>
                  <a:srgbClr val="000000"/>
                </a:solidFill>
                <a:latin typeface="Nunito"/>
              </a:rPr>
              <a:t> </a:t>
            </a:r>
            <a:r>
              <a:rPr lang="en-US" sz="2199" dirty="0" err="1">
                <a:solidFill>
                  <a:srgbClr val="000000"/>
                </a:solidFill>
                <a:latin typeface="Nunito"/>
              </a:rPr>
              <a:t>flaquea</a:t>
            </a:r>
            <a:r>
              <a:rPr lang="en-US" sz="2199" dirty="0">
                <a:solidFill>
                  <a:srgbClr val="000000"/>
                </a:solidFill>
                <a:latin typeface="Nunito"/>
              </a:rPr>
              <a:t>, </a:t>
            </a:r>
            <a:r>
              <a:rPr lang="en-US" sz="2199" dirty="0" err="1">
                <a:solidFill>
                  <a:srgbClr val="000000"/>
                </a:solidFill>
                <a:latin typeface="Nunito"/>
              </a:rPr>
              <a:t>analiza</a:t>
            </a:r>
            <a:r>
              <a:rPr lang="en-US" sz="2199" dirty="0">
                <a:solidFill>
                  <a:srgbClr val="000000"/>
                </a:solidFill>
                <a:latin typeface="Nunito"/>
              </a:rPr>
              <a:t> </a:t>
            </a:r>
            <a:r>
              <a:rPr lang="en-US" sz="2199" dirty="0" err="1">
                <a:solidFill>
                  <a:srgbClr val="000000"/>
                </a:solidFill>
                <a:latin typeface="Nunito"/>
              </a:rPr>
              <a:t>los</a:t>
            </a:r>
            <a:r>
              <a:rPr lang="en-US" sz="2199" dirty="0">
                <a:solidFill>
                  <a:srgbClr val="000000"/>
                </a:solidFill>
                <a:latin typeface="Nunito"/>
              </a:rPr>
              <a:t> </a:t>
            </a:r>
            <a:r>
              <a:rPr lang="en-US" sz="2199" dirty="0" err="1">
                <a:solidFill>
                  <a:srgbClr val="000000"/>
                </a:solidFill>
                <a:latin typeface="Nunito"/>
              </a:rPr>
              <a:t>motivos</a:t>
            </a:r>
            <a:r>
              <a:rPr lang="en-US" sz="2199" dirty="0">
                <a:solidFill>
                  <a:srgbClr val="000000"/>
                </a:solidFill>
                <a:latin typeface="Nunito"/>
              </a:rPr>
              <a:t> y </a:t>
            </a:r>
            <a:r>
              <a:rPr lang="en-US" sz="2199" dirty="0" err="1">
                <a:solidFill>
                  <a:srgbClr val="000000"/>
                </a:solidFill>
                <a:latin typeface="Nunito"/>
              </a:rPr>
              <a:t>mejora</a:t>
            </a:r>
            <a:r>
              <a:rPr lang="en-US" sz="2199" dirty="0">
                <a:solidFill>
                  <a:srgbClr val="000000"/>
                </a:solidFill>
                <a:latin typeface="Nunito"/>
              </a:rPr>
              <a:t> </a:t>
            </a:r>
            <a:r>
              <a:rPr lang="en-US" sz="2199" dirty="0" err="1">
                <a:solidFill>
                  <a:srgbClr val="000000"/>
                </a:solidFill>
                <a:latin typeface="Nunito"/>
              </a:rPr>
              <a:t>aquello</a:t>
            </a:r>
            <a:r>
              <a:rPr lang="en-US" sz="2199" dirty="0">
                <a:solidFill>
                  <a:srgbClr val="000000"/>
                </a:solidFill>
                <a:latin typeface="Nunito"/>
              </a:rPr>
              <a:t> que sea </a:t>
            </a:r>
            <a:r>
              <a:rPr lang="en-US" sz="2199" dirty="0" err="1">
                <a:solidFill>
                  <a:srgbClr val="000000"/>
                </a:solidFill>
                <a:latin typeface="Nunito"/>
              </a:rPr>
              <a:t>necesario</a:t>
            </a:r>
            <a:r>
              <a:rPr lang="en-US" sz="2199" dirty="0">
                <a:solidFill>
                  <a:srgbClr val="000000"/>
                </a:solidFill>
                <a:latin typeface="Nunito"/>
              </a:rPr>
              <a:t> para que </a:t>
            </a:r>
            <a:r>
              <a:rPr lang="en-US" sz="2199" dirty="0" err="1">
                <a:solidFill>
                  <a:srgbClr val="000000"/>
                </a:solidFill>
                <a:latin typeface="Nunito"/>
              </a:rPr>
              <a:t>estos</a:t>
            </a:r>
            <a:r>
              <a:rPr lang="en-US" sz="2199" dirty="0">
                <a:solidFill>
                  <a:srgbClr val="000000"/>
                </a:solidFill>
                <a:latin typeface="Nunito"/>
              </a:rPr>
              <a:t> puntos se </a:t>
            </a:r>
            <a:r>
              <a:rPr lang="en-US" sz="2199" dirty="0" err="1">
                <a:solidFill>
                  <a:srgbClr val="000000"/>
                </a:solidFill>
                <a:latin typeface="Nunito"/>
              </a:rPr>
              <a:t>sitúen</a:t>
            </a:r>
            <a:r>
              <a:rPr lang="en-US" sz="2199" dirty="0">
                <a:solidFill>
                  <a:srgbClr val="000000"/>
                </a:solidFill>
                <a:latin typeface="Nunito"/>
              </a:rPr>
              <a:t> </a:t>
            </a:r>
            <a:r>
              <a:rPr lang="en-US" sz="2199" dirty="0" err="1">
                <a:solidFill>
                  <a:srgbClr val="000000"/>
                </a:solidFill>
                <a:latin typeface="Nunito"/>
              </a:rPr>
              <a:t>en</a:t>
            </a:r>
            <a:r>
              <a:rPr lang="en-US" sz="2199" dirty="0">
                <a:solidFill>
                  <a:srgbClr val="000000"/>
                </a:solidFill>
                <a:latin typeface="Nunito"/>
              </a:rPr>
              <a:t> la </a:t>
            </a:r>
            <a:r>
              <a:rPr lang="en-US" sz="2199" dirty="0" err="1">
                <a:solidFill>
                  <a:srgbClr val="000000"/>
                </a:solidFill>
                <a:latin typeface="Nunito"/>
              </a:rPr>
              <a:t>parte</a:t>
            </a:r>
            <a:r>
              <a:rPr lang="en-US" sz="2199" dirty="0">
                <a:solidFill>
                  <a:srgbClr val="000000"/>
                </a:solidFill>
                <a:latin typeface="Nunito"/>
              </a:rPr>
              <a:t> </a:t>
            </a:r>
            <a:r>
              <a:rPr lang="en-US" sz="2199" dirty="0" err="1">
                <a:solidFill>
                  <a:srgbClr val="000000"/>
                </a:solidFill>
                <a:latin typeface="Nunito"/>
              </a:rPr>
              <a:t>más</a:t>
            </a:r>
            <a:r>
              <a:rPr lang="en-US" sz="2199" dirty="0">
                <a:solidFill>
                  <a:srgbClr val="000000"/>
                </a:solidFill>
                <a:latin typeface="Nunito"/>
              </a:rPr>
              <a:t> </a:t>
            </a:r>
            <a:r>
              <a:rPr lang="en-US" sz="2199" dirty="0" err="1">
                <a:solidFill>
                  <a:srgbClr val="000000"/>
                </a:solidFill>
                <a:latin typeface="Nunito"/>
              </a:rPr>
              <a:t>alta</a:t>
            </a:r>
            <a:r>
              <a:rPr lang="en-US" sz="2199" dirty="0">
                <a:solidFill>
                  <a:srgbClr val="000000"/>
                </a:solidFill>
                <a:latin typeface="Nunito"/>
              </a:rPr>
              <a:t> </a:t>
            </a:r>
            <a:r>
              <a:rPr lang="en-US" sz="2199" dirty="0" err="1">
                <a:solidFill>
                  <a:srgbClr val="000000"/>
                </a:solidFill>
                <a:latin typeface="Nunito"/>
              </a:rPr>
              <a:t>posible</a:t>
            </a:r>
            <a:r>
              <a:rPr lang="en-US" sz="2199" dirty="0">
                <a:solidFill>
                  <a:srgbClr val="000000"/>
                </a:solidFill>
                <a:latin typeface="Nunito"/>
              </a:rPr>
              <a:t> de la </a:t>
            </a:r>
            <a:r>
              <a:rPr lang="en-US" sz="2199" dirty="0" err="1">
                <a:solidFill>
                  <a:srgbClr val="000000"/>
                </a:solidFill>
                <a:latin typeface="Nunito"/>
              </a:rPr>
              <a:t>tabla</a:t>
            </a:r>
            <a:r>
              <a:rPr lang="en-US" sz="2199" dirty="0">
                <a:solidFill>
                  <a:srgbClr val="000000"/>
                </a:solidFill>
                <a:latin typeface="Nunito"/>
              </a:rPr>
              <a:t>.</a:t>
            </a:r>
          </a:p>
          <a:p>
            <a:pPr algn="l">
              <a:lnSpc>
                <a:spcPts val="3079"/>
              </a:lnSpc>
              <a:spcBef>
                <a:spcPct val="0"/>
              </a:spcBef>
            </a:pPr>
            <a:endParaRPr lang="en-US" sz="2199" dirty="0">
              <a:solidFill>
                <a:srgbClr val="000000"/>
              </a:solidFill>
              <a:latin typeface="Nunito"/>
            </a:endParaRPr>
          </a:p>
          <a:p>
            <a:pPr algn="l">
              <a:lnSpc>
                <a:spcPts val="3079"/>
              </a:lnSpc>
              <a:spcBef>
                <a:spcPct val="0"/>
              </a:spcBef>
            </a:pPr>
            <a:r>
              <a:rPr lang="en-US" sz="2199" dirty="0">
                <a:solidFill>
                  <a:srgbClr val="000000"/>
                </a:solidFill>
                <a:latin typeface="Nunito Bold"/>
              </a:rPr>
              <a:t>8. </a:t>
            </a:r>
            <a:r>
              <a:rPr lang="en-US" sz="2199" dirty="0" err="1">
                <a:solidFill>
                  <a:srgbClr val="000000"/>
                </a:solidFill>
                <a:latin typeface="Nunito Bold"/>
              </a:rPr>
              <a:t>Añadir</a:t>
            </a:r>
            <a:r>
              <a:rPr lang="en-US" sz="2199" dirty="0">
                <a:solidFill>
                  <a:srgbClr val="000000"/>
                </a:solidFill>
                <a:latin typeface="Nunito Bold"/>
              </a:rPr>
              <a:t> </a:t>
            </a:r>
            <a:r>
              <a:rPr lang="en-US" sz="2199" dirty="0" err="1">
                <a:solidFill>
                  <a:srgbClr val="000000"/>
                </a:solidFill>
                <a:latin typeface="Nunito Bold"/>
              </a:rPr>
              <a:t>los</a:t>
            </a:r>
            <a:r>
              <a:rPr lang="en-US" sz="2199" dirty="0">
                <a:solidFill>
                  <a:srgbClr val="000000"/>
                </a:solidFill>
                <a:latin typeface="Nunito Bold"/>
              </a:rPr>
              <a:t> </a:t>
            </a:r>
            <a:r>
              <a:rPr lang="en-US" sz="2199" dirty="0" err="1">
                <a:solidFill>
                  <a:srgbClr val="000000"/>
                </a:solidFill>
                <a:latin typeface="Nunito Bold"/>
              </a:rPr>
              <a:t>procesos</a:t>
            </a:r>
            <a:r>
              <a:rPr lang="en-US" sz="2199" dirty="0">
                <a:solidFill>
                  <a:srgbClr val="000000"/>
                </a:solidFill>
                <a:latin typeface="Nunito Bold"/>
              </a:rPr>
              <a:t> </a:t>
            </a:r>
            <a:r>
              <a:rPr lang="en-US" sz="2199" dirty="0" err="1">
                <a:solidFill>
                  <a:srgbClr val="000000"/>
                </a:solidFill>
                <a:latin typeface="Nunito Bold"/>
              </a:rPr>
              <a:t>internos</a:t>
            </a:r>
            <a:r>
              <a:rPr lang="en-US" sz="2199" dirty="0">
                <a:solidFill>
                  <a:srgbClr val="000000"/>
                </a:solidFill>
                <a:latin typeface="Nunito Bold"/>
              </a:rPr>
              <a:t> de </a:t>
            </a:r>
            <a:r>
              <a:rPr lang="en-US" sz="2199" dirty="0" err="1">
                <a:solidFill>
                  <a:srgbClr val="000000"/>
                </a:solidFill>
                <a:latin typeface="Nunito Bold"/>
              </a:rPr>
              <a:t>nuestra</a:t>
            </a:r>
            <a:r>
              <a:rPr lang="en-US" sz="2199" dirty="0">
                <a:solidFill>
                  <a:srgbClr val="000000"/>
                </a:solidFill>
                <a:latin typeface="Nunito Bold"/>
              </a:rPr>
              <a:t> </a:t>
            </a:r>
            <a:r>
              <a:rPr lang="en-US" sz="2199" dirty="0" err="1">
                <a:solidFill>
                  <a:srgbClr val="000000"/>
                </a:solidFill>
                <a:latin typeface="Nunito Bold"/>
              </a:rPr>
              <a:t>empresa</a:t>
            </a:r>
            <a:r>
              <a:rPr lang="en-US" sz="2199" dirty="0">
                <a:solidFill>
                  <a:srgbClr val="000000"/>
                </a:solidFill>
                <a:latin typeface="Nunito Bold"/>
              </a:rPr>
              <a:t>. </a:t>
            </a:r>
            <a:r>
              <a:rPr lang="en-US" sz="2199" dirty="0">
                <a:solidFill>
                  <a:srgbClr val="000000"/>
                </a:solidFill>
                <a:latin typeface="Nunito"/>
              </a:rPr>
              <a:t>¿</a:t>
            </a:r>
            <a:r>
              <a:rPr lang="en-US" sz="2199" dirty="0" err="1">
                <a:solidFill>
                  <a:srgbClr val="000000"/>
                </a:solidFill>
                <a:latin typeface="Nunito"/>
              </a:rPr>
              <a:t>Cómo</a:t>
            </a:r>
            <a:r>
              <a:rPr lang="en-US" sz="2199" dirty="0">
                <a:solidFill>
                  <a:srgbClr val="000000"/>
                </a:solidFill>
                <a:latin typeface="Nunito"/>
              </a:rPr>
              <a:t> </a:t>
            </a:r>
            <a:r>
              <a:rPr lang="en-US" sz="2199" dirty="0" err="1">
                <a:solidFill>
                  <a:srgbClr val="000000"/>
                </a:solidFill>
                <a:latin typeface="Nunito"/>
              </a:rPr>
              <a:t>reacciona</a:t>
            </a:r>
            <a:r>
              <a:rPr lang="en-US" sz="2199" dirty="0">
                <a:solidFill>
                  <a:srgbClr val="000000"/>
                </a:solidFill>
                <a:latin typeface="Nunito"/>
              </a:rPr>
              <a:t> </a:t>
            </a:r>
            <a:r>
              <a:rPr lang="en-US" sz="2199" dirty="0" err="1">
                <a:solidFill>
                  <a:srgbClr val="000000"/>
                </a:solidFill>
                <a:latin typeface="Nunito"/>
              </a:rPr>
              <a:t>nuestra</a:t>
            </a:r>
            <a:r>
              <a:rPr lang="en-US" sz="2199" dirty="0">
                <a:solidFill>
                  <a:srgbClr val="000000"/>
                </a:solidFill>
                <a:latin typeface="Nunito"/>
              </a:rPr>
              <a:t> </a:t>
            </a:r>
            <a:r>
              <a:rPr lang="en-US" sz="2199" dirty="0" err="1">
                <a:solidFill>
                  <a:srgbClr val="000000"/>
                </a:solidFill>
                <a:latin typeface="Nunito"/>
              </a:rPr>
              <a:t>empresa</a:t>
            </a:r>
            <a:r>
              <a:rPr lang="en-US" sz="2199" dirty="0">
                <a:solidFill>
                  <a:srgbClr val="000000"/>
                </a:solidFill>
                <a:latin typeface="Nunito"/>
              </a:rPr>
              <a:t> </a:t>
            </a:r>
            <a:r>
              <a:rPr lang="en-US" sz="2199" dirty="0" err="1">
                <a:solidFill>
                  <a:srgbClr val="000000"/>
                </a:solidFill>
                <a:latin typeface="Nunito"/>
              </a:rPr>
              <a:t>en</a:t>
            </a:r>
            <a:r>
              <a:rPr lang="en-US" sz="2199" dirty="0">
                <a:solidFill>
                  <a:srgbClr val="000000"/>
                </a:solidFill>
                <a:latin typeface="Nunito"/>
              </a:rPr>
              <a:t> </a:t>
            </a:r>
            <a:r>
              <a:rPr lang="en-US" sz="2199" dirty="0" err="1">
                <a:solidFill>
                  <a:srgbClr val="000000"/>
                </a:solidFill>
                <a:latin typeface="Nunito"/>
              </a:rPr>
              <a:t>cada</a:t>
            </a:r>
            <a:r>
              <a:rPr lang="en-US" sz="2199" dirty="0">
                <a:solidFill>
                  <a:srgbClr val="000000"/>
                </a:solidFill>
                <a:latin typeface="Nunito"/>
              </a:rPr>
              <a:t> punto de </a:t>
            </a:r>
            <a:r>
              <a:rPr lang="en-US" sz="2199" dirty="0" err="1">
                <a:solidFill>
                  <a:srgbClr val="000000"/>
                </a:solidFill>
                <a:latin typeface="Nunito"/>
              </a:rPr>
              <a:t>interacción</a:t>
            </a:r>
            <a:r>
              <a:rPr lang="en-US" sz="2199" dirty="0">
                <a:solidFill>
                  <a:srgbClr val="000000"/>
                </a:solidFill>
                <a:latin typeface="Nunito"/>
              </a:rPr>
              <a:t> con </a:t>
            </a:r>
            <a:r>
              <a:rPr lang="en-US" sz="2199" dirty="0" err="1">
                <a:solidFill>
                  <a:srgbClr val="000000"/>
                </a:solidFill>
                <a:latin typeface="Nunito"/>
              </a:rPr>
              <a:t>el</a:t>
            </a:r>
            <a:r>
              <a:rPr lang="en-US" sz="2199" dirty="0">
                <a:solidFill>
                  <a:srgbClr val="000000"/>
                </a:solidFill>
                <a:latin typeface="Nunito"/>
              </a:rPr>
              <a:t> </a:t>
            </a:r>
            <a:r>
              <a:rPr lang="en-US" sz="2199" dirty="0" err="1">
                <a:solidFill>
                  <a:srgbClr val="000000"/>
                </a:solidFill>
                <a:latin typeface="Nunito"/>
              </a:rPr>
              <a:t>cliente</a:t>
            </a:r>
            <a:r>
              <a:rPr lang="en-US" sz="2199" dirty="0">
                <a:solidFill>
                  <a:srgbClr val="000000"/>
                </a:solidFill>
                <a:latin typeface="Nunito"/>
              </a:rPr>
              <a:t>? Este paso </a:t>
            </a:r>
            <a:r>
              <a:rPr lang="en-US" sz="2199" dirty="0" err="1">
                <a:solidFill>
                  <a:srgbClr val="000000"/>
                </a:solidFill>
                <a:latin typeface="Nunito"/>
              </a:rPr>
              <a:t>nos</a:t>
            </a:r>
            <a:r>
              <a:rPr lang="en-US" sz="2199" dirty="0">
                <a:solidFill>
                  <a:srgbClr val="000000"/>
                </a:solidFill>
                <a:latin typeface="Nunito"/>
              </a:rPr>
              <a:t> </a:t>
            </a:r>
            <a:r>
              <a:rPr lang="en-US" sz="2199" dirty="0" err="1">
                <a:solidFill>
                  <a:srgbClr val="000000"/>
                </a:solidFill>
                <a:latin typeface="Nunito"/>
              </a:rPr>
              <a:t>ayudará</a:t>
            </a:r>
            <a:r>
              <a:rPr lang="en-US" sz="2199" dirty="0">
                <a:solidFill>
                  <a:srgbClr val="000000"/>
                </a:solidFill>
                <a:latin typeface="Nunito"/>
              </a:rPr>
              <a:t> a </a:t>
            </a:r>
            <a:r>
              <a:rPr lang="en-US" sz="2199" dirty="0" err="1">
                <a:solidFill>
                  <a:srgbClr val="000000"/>
                </a:solidFill>
                <a:latin typeface="Nunito"/>
              </a:rPr>
              <a:t>mejorar</a:t>
            </a:r>
            <a:r>
              <a:rPr lang="en-US" sz="2199" dirty="0">
                <a:solidFill>
                  <a:srgbClr val="000000"/>
                </a:solidFill>
                <a:latin typeface="Nunito"/>
              </a:rPr>
              <a:t> </a:t>
            </a:r>
            <a:r>
              <a:rPr lang="en-US" sz="2199" dirty="0" err="1">
                <a:solidFill>
                  <a:srgbClr val="000000"/>
                </a:solidFill>
                <a:latin typeface="Nunito"/>
              </a:rPr>
              <a:t>estas</a:t>
            </a:r>
            <a:r>
              <a:rPr lang="en-US" sz="2199" dirty="0">
                <a:solidFill>
                  <a:srgbClr val="000000"/>
                </a:solidFill>
                <a:latin typeface="Nunito"/>
              </a:rPr>
              <a:t> </a:t>
            </a:r>
            <a:r>
              <a:rPr lang="en-US" sz="2199" dirty="0" err="1">
                <a:solidFill>
                  <a:srgbClr val="000000"/>
                </a:solidFill>
                <a:latin typeface="Nunito"/>
              </a:rPr>
              <a:t>relaciones</a:t>
            </a:r>
            <a:r>
              <a:rPr lang="en-US" sz="2199" dirty="0">
                <a:solidFill>
                  <a:srgbClr val="000000"/>
                </a:solidFill>
                <a:latin typeface="Nunito"/>
              </a:rPr>
              <a:t> y </a:t>
            </a:r>
            <a:r>
              <a:rPr lang="en-US" sz="2199" dirty="0" err="1">
                <a:solidFill>
                  <a:srgbClr val="000000"/>
                </a:solidFill>
                <a:latin typeface="Nunito"/>
              </a:rPr>
              <a:t>nuestros</a:t>
            </a:r>
            <a:r>
              <a:rPr lang="en-US" sz="2199" dirty="0">
                <a:solidFill>
                  <a:srgbClr val="000000"/>
                </a:solidFill>
                <a:latin typeface="Nunito"/>
              </a:rPr>
              <a:t> puntos </a:t>
            </a:r>
            <a:r>
              <a:rPr lang="en-US" sz="2199" dirty="0" err="1">
                <a:solidFill>
                  <a:srgbClr val="000000"/>
                </a:solidFill>
                <a:latin typeface="Nunito"/>
              </a:rPr>
              <a:t>débiles</a:t>
            </a:r>
            <a:r>
              <a:rPr lang="en-US" sz="2199" dirty="0">
                <a:solidFill>
                  <a:srgbClr val="000000"/>
                </a:solidFill>
                <a:latin typeface="Nunito"/>
              </a:rPr>
              <a:t>.</a:t>
            </a:r>
          </a:p>
          <a:p>
            <a:pPr algn="l">
              <a:lnSpc>
                <a:spcPts val="3079"/>
              </a:lnSpc>
              <a:spcBef>
                <a:spcPct val="0"/>
              </a:spcBef>
            </a:pPr>
            <a:endParaRPr lang="en-US" sz="2199" dirty="0">
              <a:solidFill>
                <a:srgbClr val="000000"/>
              </a:solidFill>
              <a:latin typeface="Nunito"/>
            </a:endParaRPr>
          </a:p>
          <a:p>
            <a:pPr algn="l">
              <a:lnSpc>
                <a:spcPts val="3079"/>
              </a:lnSpc>
              <a:spcBef>
                <a:spcPct val="0"/>
              </a:spcBef>
            </a:pPr>
            <a:r>
              <a:rPr lang="en-US" sz="2199" dirty="0">
                <a:solidFill>
                  <a:srgbClr val="000000"/>
                </a:solidFill>
                <a:latin typeface="Nunito Bold"/>
              </a:rPr>
              <a:t>9. </a:t>
            </a:r>
            <a:r>
              <a:rPr lang="en-US" sz="2199" dirty="0" err="1">
                <a:solidFill>
                  <a:srgbClr val="000000"/>
                </a:solidFill>
                <a:latin typeface="Nunito Bold"/>
              </a:rPr>
              <a:t>Entender</a:t>
            </a:r>
            <a:r>
              <a:rPr lang="en-US" sz="2199" dirty="0">
                <a:solidFill>
                  <a:srgbClr val="000000"/>
                </a:solidFill>
                <a:latin typeface="Nunito Bold"/>
              </a:rPr>
              <a:t> sus ‘</a:t>
            </a:r>
            <a:r>
              <a:rPr lang="en-US" sz="2199" dirty="0" err="1">
                <a:solidFill>
                  <a:srgbClr val="000000"/>
                </a:solidFill>
                <a:latin typeface="Nunito Bold"/>
              </a:rPr>
              <a:t>dolores</a:t>
            </a:r>
            <a:r>
              <a:rPr lang="en-US" sz="2199" dirty="0">
                <a:solidFill>
                  <a:srgbClr val="000000"/>
                </a:solidFill>
                <a:latin typeface="Nunito Bold"/>
              </a:rPr>
              <a:t>’ e </a:t>
            </a:r>
            <a:r>
              <a:rPr lang="en-US" sz="2199" dirty="0" err="1">
                <a:solidFill>
                  <a:srgbClr val="000000"/>
                </a:solidFill>
                <a:latin typeface="Nunito Bold"/>
              </a:rPr>
              <a:t>identificar</a:t>
            </a:r>
            <a:r>
              <a:rPr lang="en-US" sz="2199" dirty="0">
                <a:solidFill>
                  <a:srgbClr val="000000"/>
                </a:solidFill>
                <a:latin typeface="Nunito Bold"/>
              </a:rPr>
              <a:t> las </a:t>
            </a:r>
            <a:r>
              <a:rPr lang="en-US" sz="2199" dirty="0" err="1">
                <a:solidFill>
                  <a:srgbClr val="000000"/>
                </a:solidFill>
                <a:latin typeface="Nunito Bold"/>
              </a:rPr>
              <a:t>oportunidades</a:t>
            </a:r>
            <a:r>
              <a:rPr lang="en-US" sz="2199" dirty="0">
                <a:solidFill>
                  <a:srgbClr val="000000"/>
                </a:solidFill>
                <a:latin typeface="Nunito Bold"/>
              </a:rPr>
              <a:t>. </a:t>
            </a:r>
            <a:r>
              <a:rPr lang="en-US" sz="2199" dirty="0">
                <a:solidFill>
                  <a:srgbClr val="000000"/>
                </a:solidFill>
                <a:latin typeface="Nunito"/>
              </a:rPr>
              <a:t>Los </a:t>
            </a:r>
            <a:r>
              <a:rPr lang="en-US" sz="2199" dirty="0" err="1">
                <a:solidFill>
                  <a:srgbClr val="000000"/>
                </a:solidFill>
                <a:latin typeface="Nunito"/>
              </a:rPr>
              <a:t>momentos</a:t>
            </a:r>
            <a:r>
              <a:rPr lang="en-US" sz="2199" dirty="0">
                <a:solidFill>
                  <a:srgbClr val="000000"/>
                </a:solidFill>
                <a:latin typeface="Nunito"/>
              </a:rPr>
              <a:t> </a:t>
            </a:r>
            <a:r>
              <a:rPr lang="en-US" sz="2199" dirty="0" err="1">
                <a:solidFill>
                  <a:srgbClr val="000000"/>
                </a:solidFill>
                <a:latin typeface="Nunito"/>
              </a:rPr>
              <a:t>más</a:t>
            </a:r>
            <a:r>
              <a:rPr lang="en-US" sz="2199" dirty="0">
                <a:solidFill>
                  <a:srgbClr val="000000"/>
                </a:solidFill>
                <a:latin typeface="Nunito"/>
              </a:rPr>
              <a:t> </a:t>
            </a:r>
            <a:r>
              <a:rPr lang="en-US" sz="2199" dirty="0" err="1">
                <a:solidFill>
                  <a:srgbClr val="000000"/>
                </a:solidFill>
                <a:latin typeface="Nunito"/>
              </a:rPr>
              <a:t>negativos</a:t>
            </a:r>
            <a:r>
              <a:rPr lang="en-US" sz="2199" dirty="0">
                <a:solidFill>
                  <a:srgbClr val="000000"/>
                </a:solidFill>
                <a:latin typeface="Nunito"/>
              </a:rPr>
              <a:t> del </a:t>
            </a:r>
            <a:r>
              <a:rPr lang="en-US" sz="2199" dirty="0" err="1">
                <a:solidFill>
                  <a:srgbClr val="000000"/>
                </a:solidFill>
                <a:latin typeface="Nunito"/>
              </a:rPr>
              <a:t>cliente</a:t>
            </a:r>
            <a:r>
              <a:rPr lang="en-US" sz="2199" dirty="0">
                <a:solidFill>
                  <a:srgbClr val="000000"/>
                </a:solidFill>
                <a:latin typeface="Nunito"/>
              </a:rPr>
              <a:t> </a:t>
            </a:r>
            <a:r>
              <a:rPr lang="en-US" sz="2199" dirty="0" err="1">
                <a:solidFill>
                  <a:srgbClr val="000000"/>
                </a:solidFill>
                <a:latin typeface="Nunito"/>
              </a:rPr>
              <a:t>en</a:t>
            </a:r>
            <a:r>
              <a:rPr lang="en-US" sz="2199" dirty="0">
                <a:solidFill>
                  <a:srgbClr val="000000"/>
                </a:solidFill>
                <a:latin typeface="Nunito"/>
              </a:rPr>
              <a:t> </a:t>
            </a:r>
            <a:r>
              <a:rPr lang="en-US" sz="2199" dirty="0" err="1">
                <a:solidFill>
                  <a:srgbClr val="000000"/>
                </a:solidFill>
                <a:latin typeface="Nunito"/>
              </a:rPr>
              <a:t>esta</a:t>
            </a:r>
            <a:r>
              <a:rPr lang="en-US" sz="2199" dirty="0">
                <a:solidFill>
                  <a:srgbClr val="000000"/>
                </a:solidFill>
                <a:latin typeface="Nunito"/>
              </a:rPr>
              <a:t> </a:t>
            </a:r>
            <a:r>
              <a:rPr lang="en-US" sz="2199" dirty="0" err="1">
                <a:solidFill>
                  <a:srgbClr val="000000"/>
                </a:solidFill>
                <a:latin typeface="Nunito"/>
              </a:rPr>
              <a:t>relación</a:t>
            </a:r>
            <a:r>
              <a:rPr lang="en-US" sz="2199" dirty="0">
                <a:solidFill>
                  <a:srgbClr val="000000"/>
                </a:solidFill>
                <a:latin typeface="Nunito"/>
              </a:rPr>
              <a:t> </a:t>
            </a:r>
            <a:r>
              <a:rPr lang="en-US" sz="2199" dirty="0" err="1">
                <a:solidFill>
                  <a:srgbClr val="000000"/>
                </a:solidFill>
                <a:latin typeface="Nunito"/>
              </a:rPr>
              <a:t>nos</a:t>
            </a:r>
            <a:r>
              <a:rPr lang="en-US" sz="2199" dirty="0">
                <a:solidFill>
                  <a:srgbClr val="000000"/>
                </a:solidFill>
                <a:latin typeface="Nunito"/>
              </a:rPr>
              <a:t> </a:t>
            </a:r>
            <a:r>
              <a:rPr lang="en-US" sz="2199" dirty="0" err="1">
                <a:solidFill>
                  <a:srgbClr val="000000"/>
                </a:solidFill>
                <a:latin typeface="Nunito"/>
              </a:rPr>
              <a:t>sirven</a:t>
            </a:r>
            <a:r>
              <a:rPr lang="en-US" sz="2199" dirty="0">
                <a:solidFill>
                  <a:srgbClr val="000000"/>
                </a:solidFill>
                <a:latin typeface="Nunito"/>
              </a:rPr>
              <a:t> para </a:t>
            </a:r>
            <a:r>
              <a:rPr lang="en-US" sz="2199" dirty="0" err="1">
                <a:solidFill>
                  <a:srgbClr val="000000"/>
                </a:solidFill>
                <a:latin typeface="Nunito"/>
              </a:rPr>
              <a:t>descubrir</a:t>
            </a:r>
            <a:r>
              <a:rPr lang="en-US" sz="2199" dirty="0">
                <a:solidFill>
                  <a:srgbClr val="000000"/>
                </a:solidFill>
                <a:latin typeface="Nunito"/>
              </a:rPr>
              <a:t> </a:t>
            </a:r>
            <a:r>
              <a:rPr lang="en-US" sz="2199" dirty="0" err="1">
                <a:solidFill>
                  <a:srgbClr val="000000"/>
                </a:solidFill>
                <a:latin typeface="Nunito"/>
              </a:rPr>
              <a:t>nuestras</a:t>
            </a:r>
            <a:r>
              <a:rPr lang="en-US" sz="2199" dirty="0">
                <a:solidFill>
                  <a:srgbClr val="000000"/>
                </a:solidFill>
                <a:latin typeface="Nunito"/>
              </a:rPr>
              <a:t> </a:t>
            </a:r>
            <a:r>
              <a:rPr lang="en-US" sz="2199" dirty="0" err="1">
                <a:solidFill>
                  <a:srgbClr val="000000"/>
                </a:solidFill>
                <a:latin typeface="Nunito"/>
              </a:rPr>
              <a:t>amenazas</a:t>
            </a:r>
            <a:r>
              <a:rPr lang="en-US" sz="2199" dirty="0">
                <a:solidFill>
                  <a:srgbClr val="000000"/>
                </a:solidFill>
                <a:latin typeface="Nunito"/>
              </a:rPr>
              <a:t> y </a:t>
            </a:r>
            <a:r>
              <a:rPr lang="en-US" sz="2199" dirty="0" err="1">
                <a:solidFill>
                  <a:srgbClr val="000000"/>
                </a:solidFill>
                <a:latin typeface="Nunito"/>
              </a:rPr>
              <a:t>debilidades</a:t>
            </a:r>
            <a:r>
              <a:rPr lang="en-US" sz="2199" dirty="0">
                <a:solidFill>
                  <a:srgbClr val="000000"/>
                </a:solidFill>
                <a:latin typeface="Nunito"/>
              </a:rPr>
              <a:t>.</a:t>
            </a:r>
          </a:p>
          <a:p>
            <a:pPr algn="l">
              <a:lnSpc>
                <a:spcPts val="3079"/>
              </a:lnSpc>
              <a:spcBef>
                <a:spcPct val="0"/>
              </a:spcBef>
            </a:pPr>
            <a:endParaRPr lang="en-US" sz="2199" dirty="0">
              <a:solidFill>
                <a:srgbClr val="000000"/>
              </a:solidFill>
              <a:latin typeface="Nunito"/>
            </a:endParaRPr>
          </a:p>
          <a:p>
            <a:pPr algn="l">
              <a:lnSpc>
                <a:spcPts val="3079"/>
              </a:lnSpc>
              <a:spcBef>
                <a:spcPct val="0"/>
              </a:spcBef>
            </a:pPr>
            <a:r>
              <a:rPr lang="en-US" sz="2199" dirty="0">
                <a:solidFill>
                  <a:srgbClr val="000000"/>
                </a:solidFill>
                <a:latin typeface="Nunito Bold"/>
              </a:rPr>
              <a:t>Si </a:t>
            </a:r>
            <a:r>
              <a:rPr lang="en-US" sz="2199" dirty="0" err="1">
                <a:solidFill>
                  <a:srgbClr val="000000"/>
                </a:solidFill>
                <a:latin typeface="Nunito Bold"/>
              </a:rPr>
              <a:t>realizamos</a:t>
            </a:r>
            <a:r>
              <a:rPr lang="en-US" sz="2199" dirty="0">
                <a:solidFill>
                  <a:srgbClr val="000000"/>
                </a:solidFill>
                <a:latin typeface="Nunito Bold"/>
              </a:rPr>
              <a:t> </a:t>
            </a:r>
            <a:r>
              <a:rPr lang="en-US" sz="2199" dirty="0" err="1">
                <a:solidFill>
                  <a:srgbClr val="000000"/>
                </a:solidFill>
                <a:latin typeface="Nunito Bold"/>
              </a:rPr>
              <a:t>este</a:t>
            </a:r>
            <a:r>
              <a:rPr lang="en-US" sz="2199" dirty="0">
                <a:solidFill>
                  <a:srgbClr val="000000"/>
                </a:solidFill>
                <a:latin typeface="Nunito Bold"/>
              </a:rPr>
              <a:t> </a:t>
            </a:r>
            <a:r>
              <a:rPr lang="en-US" sz="2199" dirty="0" err="1">
                <a:solidFill>
                  <a:srgbClr val="000000"/>
                </a:solidFill>
                <a:latin typeface="Nunito Bold"/>
              </a:rPr>
              <a:t>mapa</a:t>
            </a:r>
            <a:r>
              <a:rPr lang="en-US" sz="2199" dirty="0">
                <a:solidFill>
                  <a:srgbClr val="000000"/>
                </a:solidFill>
                <a:latin typeface="Nunito Bold"/>
              </a:rPr>
              <a:t> de </a:t>
            </a:r>
            <a:r>
              <a:rPr lang="en-US" sz="2199" dirty="0" err="1">
                <a:solidFill>
                  <a:srgbClr val="000000"/>
                </a:solidFill>
                <a:latin typeface="Nunito Bold"/>
              </a:rPr>
              <a:t>cliente</a:t>
            </a:r>
            <a:r>
              <a:rPr lang="en-US" sz="2199" dirty="0">
                <a:solidFill>
                  <a:srgbClr val="000000"/>
                </a:solidFill>
                <a:latin typeface="Nunito Bold"/>
              </a:rPr>
              <a:t> de </a:t>
            </a:r>
            <a:r>
              <a:rPr lang="en-US" sz="2199" dirty="0" err="1">
                <a:solidFill>
                  <a:srgbClr val="000000"/>
                </a:solidFill>
                <a:latin typeface="Nunito Bold"/>
              </a:rPr>
              <a:t>una</a:t>
            </a:r>
            <a:r>
              <a:rPr lang="en-US" sz="2199" dirty="0">
                <a:solidFill>
                  <a:srgbClr val="000000"/>
                </a:solidFill>
                <a:latin typeface="Nunito Bold"/>
              </a:rPr>
              <a:t> forma </a:t>
            </a:r>
            <a:r>
              <a:rPr lang="en-US" sz="2199" dirty="0" err="1">
                <a:solidFill>
                  <a:srgbClr val="000000"/>
                </a:solidFill>
                <a:latin typeface="Nunito Bold"/>
              </a:rPr>
              <a:t>minuciosa</a:t>
            </a:r>
            <a:r>
              <a:rPr lang="en-US" sz="2199" dirty="0">
                <a:solidFill>
                  <a:srgbClr val="000000"/>
                </a:solidFill>
                <a:latin typeface="Nunito Bold"/>
              </a:rPr>
              <a:t>, </a:t>
            </a:r>
            <a:r>
              <a:rPr lang="en-US" sz="2199" dirty="0" err="1">
                <a:solidFill>
                  <a:srgbClr val="000000"/>
                </a:solidFill>
                <a:latin typeface="Nunito Bold"/>
              </a:rPr>
              <a:t>lograremos</a:t>
            </a:r>
            <a:r>
              <a:rPr lang="en-US" sz="2199" dirty="0">
                <a:solidFill>
                  <a:srgbClr val="000000"/>
                </a:solidFill>
                <a:latin typeface="Nunito Bold"/>
              </a:rPr>
              <a:t> saber </a:t>
            </a:r>
            <a:r>
              <a:rPr lang="en-US" sz="2199" dirty="0" err="1">
                <a:solidFill>
                  <a:srgbClr val="000000"/>
                </a:solidFill>
                <a:latin typeface="Nunito Bold"/>
              </a:rPr>
              <a:t>qué</a:t>
            </a:r>
            <a:r>
              <a:rPr lang="en-US" sz="2199" dirty="0">
                <a:solidFill>
                  <a:srgbClr val="000000"/>
                </a:solidFill>
                <a:latin typeface="Nunito Bold"/>
              </a:rPr>
              <a:t> </a:t>
            </a:r>
            <a:r>
              <a:rPr lang="en-US" sz="2199" dirty="0" err="1">
                <a:solidFill>
                  <a:srgbClr val="000000"/>
                </a:solidFill>
                <a:latin typeface="Nunito Bold"/>
              </a:rPr>
              <a:t>busca</a:t>
            </a:r>
            <a:r>
              <a:rPr lang="en-US" sz="2199" dirty="0">
                <a:solidFill>
                  <a:srgbClr val="000000"/>
                </a:solidFill>
                <a:latin typeface="Nunito Bold"/>
              </a:rPr>
              <a:t> </a:t>
            </a:r>
            <a:r>
              <a:rPr lang="en-US" sz="2199" dirty="0" err="1">
                <a:solidFill>
                  <a:srgbClr val="000000"/>
                </a:solidFill>
                <a:latin typeface="Nunito Bold"/>
              </a:rPr>
              <a:t>exactamente</a:t>
            </a:r>
            <a:r>
              <a:rPr lang="en-US" sz="2199" dirty="0">
                <a:solidFill>
                  <a:srgbClr val="000000"/>
                </a:solidFill>
                <a:latin typeface="Nunito Bold"/>
              </a:rPr>
              <a:t> y </a:t>
            </a:r>
            <a:r>
              <a:rPr lang="en-US" sz="2199" dirty="0" err="1">
                <a:solidFill>
                  <a:srgbClr val="000000"/>
                </a:solidFill>
                <a:latin typeface="Nunito Bold"/>
              </a:rPr>
              <a:t>conseguiremos</a:t>
            </a:r>
            <a:r>
              <a:rPr lang="en-US" sz="2199" dirty="0">
                <a:solidFill>
                  <a:srgbClr val="000000"/>
                </a:solidFill>
                <a:latin typeface="Nunito Bold"/>
              </a:rPr>
              <a:t> </a:t>
            </a:r>
            <a:r>
              <a:rPr lang="en-US" sz="2199" dirty="0" err="1">
                <a:solidFill>
                  <a:srgbClr val="000000"/>
                </a:solidFill>
                <a:latin typeface="Nunito Bold"/>
              </a:rPr>
              <a:t>mejorar</a:t>
            </a:r>
            <a:r>
              <a:rPr lang="en-US" sz="2199" dirty="0">
                <a:solidFill>
                  <a:srgbClr val="000000"/>
                </a:solidFill>
                <a:latin typeface="Nunito Bold"/>
              </a:rPr>
              <a:t> </a:t>
            </a:r>
            <a:r>
              <a:rPr lang="en-US" sz="2199" dirty="0" err="1">
                <a:solidFill>
                  <a:srgbClr val="000000"/>
                </a:solidFill>
                <a:latin typeface="Nunito Bold"/>
              </a:rPr>
              <a:t>nuestra</a:t>
            </a:r>
            <a:r>
              <a:rPr lang="en-US" sz="2199" dirty="0">
                <a:solidFill>
                  <a:srgbClr val="000000"/>
                </a:solidFill>
                <a:latin typeface="Nunito Bold"/>
              </a:rPr>
              <a:t> </a:t>
            </a:r>
            <a:r>
              <a:rPr lang="en-US" sz="2199" dirty="0" err="1">
                <a:solidFill>
                  <a:srgbClr val="000000"/>
                </a:solidFill>
                <a:latin typeface="Nunito Bold"/>
              </a:rPr>
              <a:t>estrategia</a:t>
            </a:r>
            <a:r>
              <a:rPr lang="en-US" sz="2199" dirty="0">
                <a:solidFill>
                  <a:srgbClr val="000000"/>
                </a:solidFill>
                <a:latin typeface="Nunito Bold"/>
              </a:rPr>
              <a:t>. </a:t>
            </a:r>
          </a:p>
          <a:p>
            <a:pPr algn="l">
              <a:lnSpc>
                <a:spcPts val="3079"/>
              </a:lnSpc>
              <a:spcBef>
                <a:spcPct val="0"/>
              </a:spcBef>
            </a:pPr>
            <a:endParaRPr lang="en-US" sz="2199" dirty="0">
              <a:solidFill>
                <a:srgbClr val="000000"/>
              </a:solidFill>
              <a:latin typeface="Nunito Bold"/>
            </a:endParaRPr>
          </a:p>
          <a:p>
            <a:pPr algn="l">
              <a:lnSpc>
                <a:spcPts val="3079"/>
              </a:lnSpc>
              <a:spcBef>
                <a:spcPct val="0"/>
              </a:spcBef>
            </a:pPr>
            <a:endParaRPr lang="en-US" sz="2199" dirty="0">
              <a:solidFill>
                <a:srgbClr val="000000"/>
              </a:solidFill>
              <a:latin typeface="Nunito Bold"/>
            </a:endParaRPr>
          </a:p>
          <a:p>
            <a:pPr algn="l">
              <a:lnSpc>
                <a:spcPts val="3079"/>
              </a:lnSpc>
              <a:spcBef>
                <a:spcPct val="0"/>
              </a:spcBef>
            </a:pPr>
            <a:endParaRPr lang="en-US" sz="2199" dirty="0">
              <a:solidFill>
                <a:srgbClr val="000000"/>
              </a:solidFill>
              <a:latin typeface="Nunito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80383" y="-350011"/>
            <a:ext cx="8246293" cy="11110979"/>
            <a:chOff x="0" y="0"/>
            <a:chExt cx="10995057" cy="14814638"/>
          </a:xfrm>
        </p:grpSpPr>
        <p:sp>
          <p:nvSpPr>
            <p:cNvPr id="3" name="Freeform 3"/>
            <p:cNvSpPr/>
            <p:nvPr/>
          </p:nvSpPr>
          <p:spPr>
            <a:xfrm>
              <a:off x="0" y="133438"/>
              <a:ext cx="10995057" cy="14681200"/>
            </a:xfrm>
            <a:custGeom>
              <a:avLst/>
              <a:gdLst/>
              <a:ahLst/>
              <a:cxnLst/>
              <a:rect l="l" t="t" r="r" b="b"/>
              <a:pathLst>
                <a:path w="10995057" h="14681200">
                  <a:moveTo>
                    <a:pt x="0" y="0"/>
                  </a:moveTo>
                  <a:lnTo>
                    <a:pt x="10995057" y="0"/>
                  </a:lnTo>
                  <a:lnTo>
                    <a:pt x="10995057" y="14681200"/>
                  </a:lnTo>
                  <a:lnTo>
                    <a:pt x="0" y="14681200"/>
                  </a:lnTo>
                  <a:lnTo>
                    <a:pt x="0" y="0"/>
                  </a:lnTo>
                  <a:close/>
                </a:path>
              </a:pathLst>
            </a:custGeom>
            <a:blipFill>
              <a:blip r:embed="rId2"/>
              <a:stretch>
                <a:fillRect l="-924" r="-32872"/>
              </a:stretch>
            </a:blipFill>
          </p:spPr>
        </p:sp>
        <p:grpSp>
          <p:nvGrpSpPr>
            <p:cNvPr id="4" name="Group 4"/>
            <p:cNvGrpSpPr/>
            <p:nvPr/>
          </p:nvGrpSpPr>
          <p:grpSpPr>
            <a:xfrm>
              <a:off x="179944" y="0"/>
              <a:ext cx="6058296" cy="14592671"/>
              <a:chOff x="0" y="0"/>
              <a:chExt cx="8400003" cy="20233162"/>
            </a:xfrm>
          </p:grpSpPr>
          <p:sp>
            <p:nvSpPr>
              <p:cNvPr id="5" name="Freeform 5"/>
              <p:cNvSpPr/>
              <p:nvPr/>
            </p:nvSpPr>
            <p:spPr>
              <a:xfrm>
                <a:off x="0" y="0"/>
                <a:ext cx="8400003" cy="20233162"/>
              </a:xfrm>
              <a:custGeom>
                <a:avLst/>
                <a:gdLst/>
                <a:ahLst/>
                <a:cxnLst/>
                <a:rect l="l" t="t" r="r" b="b"/>
                <a:pathLst>
                  <a:path w="8400003" h="20233162">
                    <a:moveTo>
                      <a:pt x="8275543" y="20233162"/>
                    </a:moveTo>
                    <a:lnTo>
                      <a:pt x="124460" y="20233162"/>
                    </a:lnTo>
                    <a:cubicBezTo>
                      <a:pt x="55880" y="20233162"/>
                      <a:pt x="0" y="20177282"/>
                      <a:pt x="0" y="20108701"/>
                    </a:cubicBezTo>
                    <a:lnTo>
                      <a:pt x="0" y="124460"/>
                    </a:lnTo>
                    <a:cubicBezTo>
                      <a:pt x="0" y="55880"/>
                      <a:pt x="55880" y="0"/>
                      <a:pt x="124460" y="0"/>
                    </a:cubicBezTo>
                    <a:lnTo>
                      <a:pt x="8275543" y="0"/>
                    </a:lnTo>
                    <a:cubicBezTo>
                      <a:pt x="8344123" y="0"/>
                      <a:pt x="8400003" y="55880"/>
                      <a:pt x="8400003" y="124460"/>
                    </a:cubicBezTo>
                    <a:lnTo>
                      <a:pt x="8400003" y="20108701"/>
                    </a:lnTo>
                    <a:cubicBezTo>
                      <a:pt x="8400003" y="20177282"/>
                      <a:pt x="8344123" y="20233162"/>
                      <a:pt x="8275543" y="20233162"/>
                    </a:cubicBezTo>
                    <a:close/>
                  </a:path>
                </a:pathLst>
              </a:custGeom>
              <a:solidFill>
                <a:srgbClr val="5CE1E6"/>
              </a:solidFill>
            </p:spPr>
          </p:sp>
        </p:grpSp>
      </p:grpSp>
      <p:grpSp>
        <p:nvGrpSpPr>
          <p:cNvPr id="6" name="Group 6"/>
          <p:cNvGrpSpPr/>
          <p:nvPr/>
        </p:nvGrpSpPr>
        <p:grpSpPr>
          <a:xfrm>
            <a:off x="4662276" y="9958881"/>
            <a:ext cx="656237" cy="656237"/>
            <a:chOff x="0" y="0"/>
            <a:chExt cx="1913890" cy="1913890"/>
          </a:xfrm>
        </p:grpSpPr>
        <p:sp>
          <p:nvSpPr>
            <p:cNvPr id="7" name="Freeform 7"/>
            <p:cNvSpPr/>
            <p:nvPr/>
          </p:nvSpPr>
          <p:spPr>
            <a:xfrm>
              <a:off x="0" y="0"/>
              <a:ext cx="1913890" cy="1913890"/>
            </a:xfrm>
            <a:custGeom>
              <a:avLst/>
              <a:gdLst/>
              <a:ahLst/>
              <a:cxnLst/>
              <a:rect l="l" t="t" r="r" b="b"/>
              <a:pathLst>
                <a:path w="1913890" h="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ECEBE7"/>
            </a:solidFill>
          </p:spPr>
        </p:sp>
      </p:grpSp>
      <p:sp>
        <p:nvSpPr>
          <p:cNvPr id="8" name="Freeform 8"/>
          <p:cNvSpPr/>
          <p:nvPr/>
        </p:nvSpPr>
        <p:spPr>
          <a:xfrm>
            <a:off x="0" y="0"/>
            <a:ext cx="16847935" cy="10287000"/>
          </a:xfrm>
          <a:custGeom>
            <a:avLst/>
            <a:gdLst/>
            <a:ahLst/>
            <a:cxnLst/>
            <a:rect l="l" t="t" r="r" b="b"/>
            <a:pathLst>
              <a:path w="16847935" h="10287000">
                <a:moveTo>
                  <a:pt x="0" y="0"/>
                </a:moveTo>
                <a:lnTo>
                  <a:pt x="16847935" y="0"/>
                </a:lnTo>
                <a:lnTo>
                  <a:pt x="16847935" y="10287000"/>
                </a:lnTo>
                <a:lnTo>
                  <a:pt x="0" y="10287000"/>
                </a:lnTo>
                <a:lnTo>
                  <a:pt x="0" y="0"/>
                </a:lnTo>
                <a:close/>
              </a:path>
            </a:pathLst>
          </a:custGeom>
          <a:blipFill>
            <a:blip r:embed="rId3">
              <a:alphaModFix amt="32999"/>
            </a:blip>
            <a:stretch>
              <a:fillRect b="-9185"/>
            </a:stretch>
          </a:blipFill>
        </p:spPr>
      </p:sp>
      <p:grpSp>
        <p:nvGrpSpPr>
          <p:cNvPr id="9" name="Group 9"/>
          <p:cNvGrpSpPr/>
          <p:nvPr/>
        </p:nvGrpSpPr>
        <p:grpSpPr>
          <a:xfrm>
            <a:off x="7269845" y="420162"/>
            <a:ext cx="341912" cy="355073"/>
            <a:chOff x="0" y="0"/>
            <a:chExt cx="1913890" cy="1987556"/>
          </a:xfrm>
        </p:grpSpPr>
        <p:sp>
          <p:nvSpPr>
            <p:cNvPr id="10" name="Freeform 10"/>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8C52FF"/>
            </a:solidFill>
          </p:spPr>
        </p:sp>
      </p:grpSp>
      <p:grpSp>
        <p:nvGrpSpPr>
          <p:cNvPr id="11" name="Group 11"/>
          <p:cNvGrpSpPr/>
          <p:nvPr/>
        </p:nvGrpSpPr>
        <p:grpSpPr>
          <a:xfrm>
            <a:off x="17554251" y="1383773"/>
            <a:ext cx="1152849" cy="1152849"/>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8037">
                <a:alpha val="49804"/>
              </a:srgbClr>
            </a:solidFill>
          </p:spPr>
        </p:sp>
      </p:grpSp>
      <p:grpSp>
        <p:nvGrpSpPr>
          <p:cNvPr id="13" name="Group 13"/>
          <p:cNvGrpSpPr/>
          <p:nvPr/>
        </p:nvGrpSpPr>
        <p:grpSpPr>
          <a:xfrm>
            <a:off x="15296839" y="9046288"/>
            <a:ext cx="424025" cy="424025"/>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EBE7">
                <a:alpha val="29804"/>
              </a:srgbClr>
            </a:solidFill>
          </p:spPr>
        </p:sp>
      </p:grpSp>
      <p:grpSp>
        <p:nvGrpSpPr>
          <p:cNvPr id="15" name="Group 15"/>
          <p:cNvGrpSpPr/>
          <p:nvPr/>
        </p:nvGrpSpPr>
        <p:grpSpPr>
          <a:xfrm>
            <a:off x="-322389" y="4642174"/>
            <a:ext cx="644779" cy="644779"/>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sp>
        <p:nvSpPr>
          <p:cNvPr id="17" name="TextBox 17"/>
          <p:cNvSpPr txBox="1"/>
          <p:nvPr/>
        </p:nvSpPr>
        <p:spPr>
          <a:xfrm>
            <a:off x="662253" y="3518339"/>
            <a:ext cx="14634586" cy="2915054"/>
          </a:xfrm>
          <a:prstGeom prst="rect">
            <a:avLst/>
          </a:prstGeom>
        </p:spPr>
        <p:txBody>
          <a:bodyPr lIns="0" tIns="0" rIns="0" bIns="0" rtlCol="0" anchor="t">
            <a:spAutoFit/>
          </a:bodyPr>
          <a:lstStyle/>
          <a:p>
            <a:pPr algn="ctr">
              <a:lnSpc>
                <a:spcPts val="4702"/>
              </a:lnSpc>
              <a:spcBef>
                <a:spcPct val="0"/>
              </a:spcBef>
            </a:pPr>
            <a:r>
              <a:rPr lang="en-US" sz="3359">
                <a:solidFill>
                  <a:srgbClr val="000000"/>
                </a:solidFill>
                <a:latin typeface="Montserrat Semi-Bold Bold"/>
              </a:rPr>
              <a:t>Jeff Bezos,</a:t>
            </a:r>
            <a:r>
              <a:rPr lang="en-US" sz="3359">
                <a:solidFill>
                  <a:srgbClr val="000000"/>
                </a:solidFill>
                <a:latin typeface="Montserrat Semi-Bold"/>
              </a:rPr>
              <a:t> CEO de Amazon, dijo en una ocasión: “Si en el mundo offline de los negocios tu cliente queda descontento, este contará su mala experiencia a 6 amigos. Si tus clientes quedan insatisfechos en el mundo online, cada uno de ellos puede que llegue a 6.000 amigos”.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45" t="-1071" r="-2083" b="-21273"/>
            </a:stretch>
          </a:blipFill>
        </p:spPr>
      </p:sp>
      <p:sp>
        <p:nvSpPr>
          <p:cNvPr id="3" name="Freeform 3"/>
          <p:cNvSpPr/>
          <p:nvPr/>
        </p:nvSpPr>
        <p:spPr>
          <a:xfrm>
            <a:off x="10823582" y="0"/>
            <a:ext cx="7467600" cy="10287000"/>
          </a:xfrm>
          <a:custGeom>
            <a:avLst/>
            <a:gdLst/>
            <a:ahLst/>
            <a:cxnLst/>
            <a:rect l="l" t="t" r="r" b="b"/>
            <a:pathLst>
              <a:path w="7467600" h="10287000">
                <a:moveTo>
                  <a:pt x="0" y="0"/>
                </a:moveTo>
                <a:lnTo>
                  <a:pt x="7467600" y="0"/>
                </a:lnTo>
                <a:lnTo>
                  <a:pt x="7467600" y="10287000"/>
                </a:lnTo>
                <a:lnTo>
                  <a:pt x="0" y="10287000"/>
                </a:lnTo>
                <a:lnTo>
                  <a:pt x="0" y="0"/>
                </a:lnTo>
                <a:close/>
              </a:path>
            </a:pathLst>
          </a:custGeom>
          <a:blipFill>
            <a:blip r:embed="rId3"/>
            <a:stretch>
              <a:fillRect l="-107037" r="-308"/>
            </a:stretch>
          </a:blipFill>
        </p:spPr>
      </p:sp>
      <p:grpSp>
        <p:nvGrpSpPr>
          <p:cNvPr id="4" name="Group 4"/>
          <p:cNvGrpSpPr/>
          <p:nvPr/>
        </p:nvGrpSpPr>
        <p:grpSpPr>
          <a:xfrm>
            <a:off x="-1459230" y="-1381125"/>
            <a:ext cx="13484736" cy="13430250"/>
            <a:chOff x="0" y="0"/>
            <a:chExt cx="17979649" cy="17907000"/>
          </a:xfrm>
        </p:grpSpPr>
        <p:grpSp>
          <p:nvGrpSpPr>
            <p:cNvPr id="5" name="Group 5"/>
            <p:cNvGrpSpPr/>
            <p:nvPr/>
          </p:nvGrpSpPr>
          <p:grpSpPr>
            <a:xfrm>
              <a:off x="10867649" y="0"/>
              <a:ext cx="7112000" cy="17907000"/>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7" name="Group 7"/>
            <p:cNvGrpSpPr/>
            <p:nvPr/>
          </p:nvGrpSpPr>
          <p:grpSpPr>
            <a:xfrm>
              <a:off x="0" y="1079500"/>
              <a:ext cx="15062200" cy="15240000"/>
              <a:chOff x="0" y="0"/>
              <a:chExt cx="3821336" cy="3866444"/>
            </a:xfrm>
          </p:grpSpPr>
          <p:sp>
            <p:nvSpPr>
              <p:cNvPr id="8" name="Freeform 8"/>
              <p:cNvSpPr/>
              <p:nvPr/>
            </p:nvSpPr>
            <p:spPr>
              <a:xfrm>
                <a:off x="0" y="0"/>
                <a:ext cx="3821336" cy="3866444"/>
              </a:xfrm>
              <a:custGeom>
                <a:avLst/>
                <a:gdLst/>
                <a:ahLst/>
                <a:cxnLst/>
                <a:rect l="l" t="t" r="r" b="b"/>
                <a:pathLst>
                  <a:path w="3821336" h="3866444">
                    <a:moveTo>
                      <a:pt x="0" y="0"/>
                    </a:moveTo>
                    <a:lnTo>
                      <a:pt x="3821336" y="0"/>
                    </a:lnTo>
                    <a:lnTo>
                      <a:pt x="3821336" y="3866444"/>
                    </a:lnTo>
                    <a:lnTo>
                      <a:pt x="0" y="3866444"/>
                    </a:lnTo>
                    <a:close/>
                  </a:path>
                </a:pathLst>
              </a:custGeom>
              <a:solidFill>
                <a:srgbClr val="FFFFFF"/>
              </a:solidFill>
            </p:spPr>
          </p:sp>
        </p:grpSp>
      </p:grpSp>
      <p:sp>
        <p:nvSpPr>
          <p:cNvPr id="9" name="Freeform 9"/>
          <p:cNvSpPr/>
          <p:nvPr/>
        </p:nvSpPr>
        <p:spPr>
          <a:xfrm>
            <a:off x="2449891" y="4869524"/>
            <a:ext cx="487221" cy="487221"/>
          </a:xfrm>
          <a:custGeom>
            <a:avLst/>
            <a:gdLst/>
            <a:ahLst/>
            <a:cxnLst/>
            <a:rect l="l" t="t" r="r" b="b"/>
            <a:pathLst>
              <a:path w="487221" h="487221">
                <a:moveTo>
                  <a:pt x="0" y="0"/>
                </a:moveTo>
                <a:lnTo>
                  <a:pt x="487221" y="0"/>
                </a:lnTo>
                <a:lnTo>
                  <a:pt x="487221" y="487221"/>
                </a:lnTo>
                <a:lnTo>
                  <a:pt x="0" y="4872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0" name="Group 10"/>
          <p:cNvGrpSpPr/>
          <p:nvPr/>
        </p:nvGrpSpPr>
        <p:grpSpPr>
          <a:xfrm>
            <a:off x="7269845" y="420162"/>
            <a:ext cx="341912" cy="355073"/>
            <a:chOff x="0" y="0"/>
            <a:chExt cx="1913890" cy="1987556"/>
          </a:xfrm>
        </p:grpSpPr>
        <p:sp>
          <p:nvSpPr>
            <p:cNvPr id="11" name="Freeform 11"/>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8C52FF"/>
            </a:solidFill>
          </p:spPr>
        </p:sp>
      </p:grpSp>
      <p:grpSp>
        <p:nvGrpSpPr>
          <p:cNvPr id="12" name="Group 12"/>
          <p:cNvGrpSpPr/>
          <p:nvPr/>
        </p:nvGrpSpPr>
        <p:grpSpPr>
          <a:xfrm>
            <a:off x="17478051" y="9470312"/>
            <a:ext cx="1152849" cy="1152849"/>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14" name="Group 14"/>
          <p:cNvGrpSpPr/>
          <p:nvPr/>
        </p:nvGrpSpPr>
        <p:grpSpPr>
          <a:xfrm>
            <a:off x="15296839" y="9046288"/>
            <a:ext cx="424025" cy="424025"/>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EBE7">
                <a:alpha val="29804"/>
              </a:srgbClr>
            </a:solidFill>
          </p:spPr>
        </p:sp>
      </p:grpSp>
      <p:grpSp>
        <p:nvGrpSpPr>
          <p:cNvPr id="16" name="Group 16"/>
          <p:cNvGrpSpPr/>
          <p:nvPr/>
        </p:nvGrpSpPr>
        <p:grpSpPr>
          <a:xfrm>
            <a:off x="-322389" y="8330656"/>
            <a:ext cx="730504" cy="730504"/>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ED957"/>
            </a:solidFill>
          </p:spPr>
        </p:sp>
      </p:grpSp>
      <p:grpSp>
        <p:nvGrpSpPr>
          <p:cNvPr id="18" name="Group 18"/>
          <p:cNvGrpSpPr/>
          <p:nvPr/>
        </p:nvGrpSpPr>
        <p:grpSpPr>
          <a:xfrm>
            <a:off x="9396978" y="9702286"/>
            <a:ext cx="1169428" cy="1169428"/>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DE59"/>
            </a:solidFill>
          </p:spPr>
        </p:sp>
      </p:grpSp>
      <p:grpSp>
        <p:nvGrpSpPr>
          <p:cNvPr id="20" name="Group 20"/>
          <p:cNvGrpSpPr/>
          <p:nvPr/>
        </p:nvGrpSpPr>
        <p:grpSpPr>
          <a:xfrm>
            <a:off x="10481115" y="4005711"/>
            <a:ext cx="678571" cy="704689"/>
            <a:chOff x="0" y="0"/>
            <a:chExt cx="1913890" cy="1987556"/>
          </a:xfrm>
        </p:grpSpPr>
        <p:sp>
          <p:nvSpPr>
            <p:cNvPr id="21" name="Freeform 21"/>
            <p:cNvSpPr/>
            <p:nvPr/>
          </p:nvSpPr>
          <p:spPr>
            <a:xfrm>
              <a:off x="0" y="0"/>
              <a:ext cx="1913890" cy="1987556"/>
            </a:xfrm>
            <a:custGeom>
              <a:avLst/>
              <a:gdLst/>
              <a:ahLst/>
              <a:cxnLst/>
              <a:rect l="l" t="t" r="r" b="b"/>
              <a:pathLst>
                <a:path w="1913890" h="1987556">
                  <a:moveTo>
                    <a:pt x="1789430" y="1987556"/>
                  </a:moveTo>
                  <a:lnTo>
                    <a:pt x="124460" y="1987556"/>
                  </a:lnTo>
                  <a:cubicBezTo>
                    <a:pt x="55880" y="1987556"/>
                    <a:pt x="0" y="1931676"/>
                    <a:pt x="0" y="1863096"/>
                  </a:cubicBezTo>
                  <a:lnTo>
                    <a:pt x="0" y="124460"/>
                  </a:lnTo>
                  <a:cubicBezTo>
                    <a:pt x="0" y="55880"/>
                    <a:pt x="55880" y="0"/>
                    <a:pt x="124460" y="0"/>
                  </a:cubicBezTo>
                  <a:lnTo>
                    <a:pt x="1789430" y="0"/>
                  </a:lnTo>
                  <a:cubicBezTo>
                    <a:pt x="1858010" y="0"/>
                    <a:pt x="1913890" y="55880"/>
                    <a:pt x="1913890" y="124460"/>
                  </a:cubicBezTo>
                  <a:lnTo>
                    <a:pt x="1913890" y="1863096"/>
                  </a:lnTo>
                  <a:cubicBezTo>
                    <a:pt x="1913890" y="1931676"/>
                    <a:pt x="1858010" y="1987556"/>
                    <a:pt x="1789430" y="1987556"/>
                  </a:cubicBezTo>
                  <a:close/>
                </a:path>
              </a:pathLst>
            </a:custGeom>
            <a:solidFill>
              <a:srgbClr val="ECEBE7"/>
            </a:solidFill>
          </p:spPr>
        </p:sp>
      </p:grpSp>
      <p:sp>
        <p:nvSpPr>
          <p:cNvPr id="22" name="Freeform 22"/>
          <p:cNvSpPr/>
          <p:nvPr/>
        </p:nvSpPr>
        <p:spPr>
          <a:xfrm>
            <a:off x="2449891" y="7805499"/>
            <a:ext cx="525157" cy="525157"/>
          </a:xfrm>
          <a:custGeom>
            <a:avLst/>
            <a:gdLst/>
            <a:ahLst/>
            <a:cxnLst/>
            <a:rect l="l" t="t" r="r" b="b"/>
            <a:pathLst>
              <a:path w="525157" h="525157">
                <a:moveTo>
                  <a:pt x="0" y="0"/>
                </a:moveTo>
                <a:lnTo>
                  <a:pt x="525157" y="0"/>
                </a:lnTo>
                <a:lnTo>
                  <a:pt x="525157" y="525157"/>
                </a:lnTo>
                <a:lnTo>
                  <a:pt x="0" y="5251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TextBox 23"/>
          <p:cNvSpPr txBox="1"/>
          <p:nvPr/>
        </p:nvSpPr>
        <p:spPr>
          <a:xfrm>
            <a:off x="1028700" y="2497298"/>
            <a:ext cx="10130985" cy="1484630"/>
          </a:xfrm>
          <a:prstGeom prst="rect">
            <a:avLst/>
          </a:prstGeom>
        </p:spPr>
        <p:txBody>
          <a:bodyPr lIns="0" tIns="0" rIns="0" bIns="0" rtlCol="0" anchor="t">
            <a:spAutoFit/>
          </a:bodyPr>
          <a:lstStyle/>
          <a:p>
            <a:pPr algn="l">
              <a:lnSpc>
                <a:spcPts val="11110"/>
              </a:lnSpc>
            </a:pPr>
            <a:r>
              <a:rPr lang="en-US" sz="11000">
                <a:solidFill>
                  <a:srgbClr val="38B6FF"/>
                </a:solidFill>
                <a:latin typeface="Montserrat Extra-Bold"/>
              </a:rPr>
              <a:t>Gracias</a:t>
            </a:r>
          </a:p>
        </p:txBody>
      </p:sp>
      <p:sp>
        <p:nvSpPr>
          <p:cNvPr id="24" name="TextBox 24"/>
          <p:cNvSpPr txBox="1"/>
          <p:nvPr/>
        </p:nvSpPr>
        <p:spPr>
          <a:xfrm>
            <a:off x="3194287" y="4923642"/>
            <a:ext cx="1840565" cy="425630"/>
          </a:xfrm>
          <a:prstGeom prst="rect">
            <a:avLst/>
          </a:prstGeom>
        </p:spPr>
        <p:txBody>
          <a:bodyPr lIns="0" tIns="0" rIns="0" bIns="0" rtlCol="0" anchor="t">
            <a:spAutoFit/>
          </a:bodyPr>
          <a:lstStyle/>
          <a:p>
            <a:pPr algn="l">
              <a:lnSpc>
                <a:spcPts val="3525"/>
              </a:lnSpc>
            </a:pPr>
            <a:r>
              <a:rPr lang="en-US" sz="2517">
                <a:solidFill>
                  <a:srgbClr val="000000"/>
                </a:solidFill>
                <a:latin typeface="Lexend Deca"/>
              </a:rPr>
              <a:t>Mail</a:t>
            </a:r>
          </a:p>
        </p:txBody>
      </p:sp>
      <p:sp>
        <p:nvSpPr>
          <p:cNvPr id="25" name="TextBox 25"/>
          <p:cNvSpPr txBox="1"/>
          <p:nvPr/>
        </p:nvSpPr>
        <p:spPr>
          <a:xfrm>
            <a:off x="3194287" y="5334607"/>
            <a:ext cx="5551847" cy="1405890"/>
          </a:xfrm>
          <a:prstGeom prst="rect">
            <a:avLst/>
          </a:prstGeom>
        </p:spPr>
        <p:txBody>
          <a:bodyPr lIns="0" tIns="0" rIns="0" bIns="0" rtlCol="0" anchor="t">
            <a:spAutoFit/>
          </a:bodyPr>
          <a:lstStyle/>
          <a:p>
            <a:pPr algn="l">
              <a:lnSpc>
                <a:spcPts val="3779"/>
              </a:lnSpc>
            </a:pPr>
            <a:r>
              <a:rPr lang="en-US" sz="2699">
                <a:solidFill>
                  <a:srgbClr val="545454"/>
                </a:solidFill>
                <a:latin typeface="Lato"/>
              </a:rPr>
              <a:t>afroldan@parquesoft.com</a:t>
            </a:r>
          </a:p>
          <a:p>
            <a:pPr algn="l">
              <a:lnSpc>
                <a:spcPts val="3779"/>
              </a:lnSpc>
            </a:pPr>
            <a:r>
              <a:rPr lang="en-US" sz="2699">
                <a:solidFill>
                  <a:srgbClr val="545454"/>
                </a:solidFill>
                <a:latin typeface="Lato"/>
              </a:rPr>
              <a:t>wsacolombia@gmail.com</a:t>
            </a:r>
          </a:p>
          <a:p>
            <a:pPr algn="l">
              <a:lnSpc>
                <a:spcPts val="3779"/>
              </a:lnSpc>
              <a:spcBef>
                <a:spcPct val="0"/>
              </a:spcBef>
            </a:pPr>
            <a:r>
              <a:rPr lang="en-US" sz="2699">
                <a:solidFill>
                  <a:srgbClr val="545454"/>
                </a:solidFill>
                <a:latin typeface="Lato"/>
              </a:rPr>
              <a:t>alfredo.roldan@communitylab.co</a:t>
            </a:r>
          </a:p>
        </p:txBody>
      </p:sp>
      <p:sp>
        <p:nvSpPr>
          <p:cNvPr id="26" name="TextBox 26"/>
          <p:cNvSpPr txBox="1"/>
          <p:nvPr/>
        </p:nvSpPr>
        <p:spPr>
          <a:xfrm>
            <a:off x="3194287" y="7831546"/>
            <a:ext cx="4942945" cy="499110"/>
          </a:xfrm>
          <a:prstGeom prst="rect">
            <a:avLst/>
          </a:prstGeom>
        </p:spPr>
        <p:txBody>
          <a:bodyPr lIns="0" tIns="0" rIns="0" bIns="0" rtlCol="0" anchor="t">
            <a:spAutoFit/>
          </a:bodyPr>
          <a:lstStyle/>
          <a:p>
            <a:pPr algn="l">
              <a:lnSpc>
                <a:spcPts val="4199"/>
              </a:lnSpc>
              <a:spcBef>
                <a:spcPct val="0"/>
              </a:spcBef>
            </a:pPr>
            <a:r>
              <a:rPr lang="en-US" sz="2999">
                <a:solidFill>
                  <a:srgbClr val="545454"/>
                </a:solidFill>
                <a:latin typeface="Lato"/>
              </a:rPr>
              <a:t>Gallinamarte</a:t>
            </a:r>
          </a:p>
        </p:txBody>
      </p:sp>
      <p:sp>
        <p:nvSpPr>
          <p:cNvPr id="27" name="Freeform 21">
            <a:extLst>
              <a:ext uri="{FF2B5EF4-FFF2-40B4-BE49-F238E27FC236}">
                <a16:creationId xmlns:a16="http://schemas.microsoft.com/office/drawing/2014/main" id="{3819D4D4-EC12-975B-CA5F-CB40D1882A07}"/>
              </a:ext>
            </a:extLst>
          </p:cNvPr>
          <p:cNvSpPr/>
          <p:nvPr/>
        </p:nvSpPr>
        <p:spPr>
          <a:xfrm>
            <a:off x="6351789" y="799018"/>
            <a:ext cx="4707724" cy="2072589"/>
          </a:xfrm>
          <a:custGeom>
            <a:avLst/>
            <a:gdLst/>
            <a:ahLst/>
            <a:cxnLst/>
            <a:rect l="l" t="t" r="r" b="b"/>
            <a:pathLst>
              <a:path w="2607884" h="1192176">
                <a:moveTo>
                  <a:pt x="0" y="0"/>
                </a:moveTo>
                <a:lnTo>
                  <a:pt x="2607884" y="0"/>
                </a:lnTo>
                <a:lnTo>
                  <a:pt x="2607884" y="1192176"/>
                </a:lnTo>
                <a:lnTo>
                  <a:pt x="0" y="1192176"/>
                </a:lnTo>
                <a:lnTo>
                  <a:pt x="0" y="0"/>
                </a:lnTo>
                <a:close/>
              </a:path>
            </a:pathLst>
          </a:custGeom>
          <a:blipFill>
            <a:blip r:embed="rId8"/>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2344</Words>
  <Application>Microsoft Macintosh PowerPoint</Application>
  <PresentationFormat>Personalizado</PresentationFormat>
  <Paragraphs>194</Paragraphs>
  <Slides>24</Slides>
  <Notes>0</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24</vt:i4>
      </vt:variant>
    </vt:vector>
  </HeadingPairs>
  <TitlesOfParts>
    <vt:vector size="39" baseType="lpstr">
      <vt:lpstr>Arial</vt:lpstr>
      <vt:lpstr>Lato</vt:lpstr>
      <vt:lpstr>Montserrat Semi-Bold</vt:lpstr>
      <vt:lpstr>Kollektif</vt:lpstr>
      <vt:lpstr>Nunito Sans Bold</vt:lpstr>
      <vt:lpstr>Nunito Bold</vt:lpstr>
      <vt:lpstr>Montserrat Extra-Bold</vt:lpstr>
      <vt:lpstr>Lexend Deca</vt:lpstr>
      <vt:lpstr>Poppins Italics</vt:lpstr>
      <vt:lpstr>Calibri</vt:lpstr>
      <vt:lpstr>Lato Bold</vt:lpstr>
      <vt:lpstr>Nunito</vt:lpstr>
      <vt:lpstr>Open Sans</vt:lpstr>
      <vt:lpstr>Montserrat Semi-Bold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anthropologic / Alfredo Roldan </dc:title>
  <cp:lastModifiedBy>Diana Carolina Mejia Orozco</cp:lastModifiedBy>
  <cp:revision>6</cp:revision>
  <dcterms:created xsi:type="dcterms:W3CDTF">2006-08-16T00:00:00Z</dcterms:created>
  <dcterms:modified xsi:type="dcterms:W3CDTF">2024-05-15T15:24:50Z</dcterms:modified>
  <dc:identifier>DAGFJtikWJY</dc:identifier>
</cp:coreProperties>
</file>