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E_58A51D13.xml" ContentType="application/vnd.ms-powerpoint.comments+xml"/>
  <Override PartName="/ppt/comments/modernComment_110_CCFAC553.xml" ContentType="application/vnd.ms-powerpoint.comments+xml"/>
  <Override PartName="/ppt/comments/modernComment_10F_9F5B4060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70" r:id="rId3"/>
    <p:sldId id="272" r:id="rId4"/>
    <p:sldId id="273" r:id="rId5"/>
    <p:sldId id="271" r:id="rId6"/>
    <p:sldId id="258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39C4AF0-97E1-AE47-8A74-3C6B4EC37486}">
          <p14:sldIdLst>
            <p14:sldId id="268"/>
            <p14:sldId id="270"/>
            <p14:sldId id="272"/>
            <p14:sldId id="273"/>
            <p14:sldId id="271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8B2515-381C-A1AD-C035-F0E4ADBE4339}" name="CARLOS ALBERTO TORRES VICTORIA" initials="CATV" userId="S::comunicaciones@camarabuga.onmicrosoft.com::458461ac-4046-4253-b27d-0f27950bab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AB6955-E660-0847-868A-3F81DF196A1E}" v="15" dt="2023-09-14T15:39:34.8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2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208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ALBERTO TORRES VICTORIA" userId="458461ac-4046-4253-b27d-0f27950babd8" providerId="ADAL" clId="{29AB6955-E660-0847-868A-3F81DF196A1E}"/>
    <pc:docChg chg="custSel delSld modSld modSection">
      <pc:chgData name="CARLOS ALBERTO TORRES VICTORIA" userId="458461ac-4046-4253-b27d-0f27950babd8" providerId="ADAL" clId="{29AB6955-E660-0847-868A-3F81DF196A1E}" dt="2023-09-14T15:40:22.672" v="58" actId="1076"/>
      <pc:docMkLst>
        <pc:docMk/>
      </pc:docMkLst>
      <pc:sldChg chg="addSp delSp modSp mod">
        <pc:chgData name="CARLOS ALBERTO TORRES VICTORIA" userId="458461ac-4046-4253-b27d-0f27950babd8" providerId="ADAL" clId="{29AB6955-E660-0847-868A-3F81DF196A1E}" dt="2023-09-14T15:40:03.366" v="57" actId="1076"/>
        <pc:sldMkLst>
          <pc:docMk/>
          <pc:sldMk cId="543146113" sldId="258"/>
        </pc:sldMkLst>
        <pc:spChg chg="del">
          <ac:chgData name="CARLOS ALBERTO TORRES VICTORIA" userId="458461ac-4046-4253-b27d-0f27950babd8" providerId="ADAL" clId="{29AB6955-E660-0847-868A-3F81DF196A1E}" dt="2023-09-14T15:39:27.231" v="36" actId="478"/>
          <ac:spMkLst>
            <pc:docMk/>
            <pc:sldMk cId="543146113" sldId="258"/>
            <ac:spMk id="2" creationId="{FDEB96B3-EB5B-7B4B-93B1-BB8E1245F475}"/>
          </ac:spMkLst>
        </pc:spChg>
        <pc:spChg chg="add del mod">
          <ac:chgData name="CARLOS ALBERTO TORRES VICTORIA" userId="458461ac-4046-4253-b27d-0f27950babd8" providerId="ADAL" clId="{29AB6955-E660-0847-868A-3F81DF196A1E}" dt="2023-09-14T14:24:48.571" v="21" actId="931"/>
          <ac:spMkLst>
            <pc:docMk/>
            <pc:sldMk cId="543146113" sldId="258"/>
            <ac:spMk id="4" creationId="{D52B2A7E-0C84-4461-70F0-21AB2F92E909}"/>
          </ac:spMkLst>
        </pc:spChg>
        <pc:spChg chg="add del mod">
          <ac:chgData name="CARLOS ALBERTO TORRES VICTORIA" userId="458461ac-4046-4253-b27d-0f27950babd8" providerId="ADAL" clId="{29AB6955-E660-0847-868A-3F81DF196A1E}" dt="2023-09-14T15:38:44.857" v="30" actId="931"/>
          <ac:spMkLst>
            <pc:docMk/>
            <pc:sldMk cId="543146113" sldId="258"/>
            <ac:spMk id="9" creationId="{C8E0FD0F-0C1A-E9F9-9AD5-E97880F86323}"/>
          </ac:spMkLst>
        </pc:spChg>
        <pc:spChg chg="add del mod">
          <ac:chgData name="CARLOS ALBERTO TORRES VICTORIA" userId="458461ac-4046-4253-b27d-0f27950babd8" providerId="ADAL" clId="{29AB6955-E660-0847-868A-3F81DF196A1E}" dt="2023-09-14T15:39:13.372" v="32" actId="931"/>
          <ac:spMkLst>
            <pc:docMk/>
            <pc:sldMk cId="543146113" sldId="258"/>
            <ac:spMk id="13" creationId="{7A15406E-7CCC-C9A0-D733-519F1B63E335}"/>
          </ac:spMkLst>
        </pc:spChg>
        <pc:spChg chg="add mod">
          <ac:chgData name="CARLOS ALBERTO TORRES VICTORIA" userId="458461ac-4046-4253-b27d-0f27950babd8" providerId="ADAL" clId="{29AB6955-E660-0847-868A-3F81DF196A1E}" dt="2023-09-14T15:40:03.366" v="57" actId="1076"/>
          <ac:spMkLst>
            <pc:docMk/>
            <pc:sldMk cId="543146113" sldId="258"/>
            <ac:spMk id="16" creationId="{2FCEBBF8-158A-D1FA-6038-5684D71346E1}"/>
          </ac:spMkLst>
        </pc:spChg>
        <pc:picChg chg="del">
          <ac:chgData name="CARLOS ALBERTO TORRES VICTORIA" userId="458461ac-4046-4253-b27d-0f27950babd8" providerId="ADAL" clId="{29AB6955-E660-0847-868A-3F81DF196A1E}" dt="2023-09-14T14:24:34.518" v="20" actId="478"/>
          <ac:picMkLst>
            <pc:docMk/>
            <pc:sldMk cId="543146113" sldId="258"/>
            <ac:picMk id="5" creationId="{A2A347AE-53BA-0C4C-BA54-E20AF9525C60}"/>
          </ac:picMkLst>
        </pc:picChg>
        <pc:picChg chg="add del mod">
          <ac:chgData name="CARLOS ALBERTO TORRES VICTORIA" userId="458461ac-4046-4253-b27d-0f27950babd8" providerId="ADAL" clId="{29AB6955-E660-0847-868A-3F81DF196A1E}" dt="2023-09-14T15:36:11.531" v="29" actId="478"/>
          <ac:picMkLst>
            <pc:docMk/>
            <pc:sldMk cId="543146113" sldId="258"/>
            <ac:picMk id="7" creationId="{513B3092-4C7A-EB0E-408D-B81E2D32F0EA}"/>
          </ac:picMkLst>
        </pc:picChg>
        <pc:picChg chg="add del mod">
          <ac:chgData name="CARLOS ALBERTO TORRES VICTORIA" userId="458461ac-4046-4253-b27d-0f27950babd8" providerId="ADAL" clId="{29AB6955-E660-0847-868A-3F81DF196A1E}" dt="2023-09-14T15:38:48.602" v="31" actId="478"/>
          <ac:picMkLst>
            <pc:docMk/>
            <pc:sldMk cId="543146113" sldId="258"/>
            <ac:picMk id="11" creationId="{B260B83E-FECC-11A5-9D6B-C450415D83F3}"/>
          </ac:picMkLst>
        </pc:picChg>
        <pc:picChg chg="add mod">
          <ac:chgData name="CARLOS ALBERTO TORRES VICTORIA" userId="458461ac-4046-4253-b27d-0f27950babd8" providerId="ADAL" clId="{29AB6955-E660-0847-868A-3F81DF196A1E}" dt="2023-09-14T15:39:23.589" v="35" actId="14100"/>
          <ac:picMkLst>
            <pc:docMk/>
            <pc:sldMk cId="543146113" sldId="258"/>
            <ac:picMk id="15" creationId="{5A634EAF-FF94-E6C7-6BE1-F88ACE2A0B88}"/>
          </ac:picMkLst>
        </pc:picChg>
      </pc:sldChg>
      <pc:sldChg chg="del">
        <pc:chgData name="CARLOS ALBERTO TORRES VICTORIA" userId="458461ac-4046-4253-b27d-0f27950babd8" providerId="ADAL" clId="{29AB6955-E660-0847-868A-3F81DF196A1E}" dt="2023-09-14T14:24:31.399" v="19" actId="2696"/>
        <pc:sldMkLst>
          <pc:docMk/>
          <pc:sldMk cId="1919937174" sldId="267"/>
        </pc:sldMkLst>
      </pc:sldChg>
      <pc:sldChg chg="addSp delSp modSp mod">
        <pc:chgData name="CARLOS ALBERTO TORRES VICTORIA" userId="458461ac-4046-4253-b27d-0f27950babd8" providerId="ADAL" clId="{29AB6955-E660-0847-868A-3F81DF196A1E}" dt="2023-09-14T14:25:44.930" v="28" actId="167"/>
        <pc:sldMkLst>
          <pc:docMk/>
          <pc:sldMk cId="1834471844" sldId="268"/>
        </pc:sldMkLst>
        <pc:picChg chg="add del mod">
          <ac:chgData name="CARLOS ALBERTO TORRES VICTORIA" userId="458461ac-4046-4253-b27d-0f27950babd8" providerId="ADAL" clId="{29AB6955-E660-0847-868A-3F81DF196A1E}" dt="2023-09-14T14:25:22.928" v="25" actId="478"/>
          <ac:picMkLst>
            <pc:docMk/>
            <pc:sldMk cId="1834471844" sldId="268"/>
            <ac:picMk id="4" creationId="{46723821-00BE-3981-4838-7E6F8A05656A}"/>
          </ac:picMkLst>
        </pc:picChg>
        <pc:picChg chg="add mod">
          <ac:chgData name="CARLOS ALBERTO TORRES VICTORIA" userId="458461ac-4046-4253-b27d-0f27950babd8" providerId="ADAL" clId="{29AB6955-E660-0847-868A-3F81DF196A1E}" dt="2023-09-14T14:25:44.930" v="28" actId="167"/>
          <ac:picMkLst>
            <pc:docMk/>
            <pc:sldMk cId="1834471844" sldId="268"/>
            <ac:picMk id="6" creationId="{D5CDE799-C8FB-60B6-36C5-A30F4F7049BE}"/>
          </ac:picMkLst>
        </pc:picChg>
        <pc:picChg chg="del">
          <ac:chgData name="CARLOS ALBERTO TORRES VICTORIA" userId="458461ac-4046-4253-b27d-0f27950babd8" providerId="ADAL" clId="{29AB6955-E660-0847-868A-3F81DF196A1E}" dt="2023-09-14T14:21:54.743" v="0" actId="478"/>
          <ac:picMkLst>
            <pc:docMk/>
            <pc:sldMk cId="1834471844" sldId="268"/>
            <ac:picMk id="7" creationId="{3A538D4F-BAFA-4C44-AD2B-960C08562EFF}"/>
          </ac:picMkLst>
        </pc:picChg>
      </pc:sldChg>
      <pc:sldChg chg="addSp delSp modSp mod">
        <pc:chgData name="CARLOS ALBERTO TORRES VICTORIA" userId="458461ac-4046-4253-b27d-0f27950babd8" providerId="ADAL" clId="{29AB6955-E660-0847-868A-3F81DF196A1E}" dt="2023-09-14T14:23:29.504" v="8" actId="1076"/>
        <pc:sldMkLst>
          <pc:docMk/>
          <pc:sldMk cId="1487215891" sldId="270"/>
        </pc:sldMkLst>
        <pc:spChg chg="del">
          <ac:chgData name="CARLOS ALBERTO TORRES VICTORIA" userId="458461ac-4046-4253-b27d-0f27950babd8" providerId="ADAL" clId="{29AB6955-E660-0847-868A-3F81DF196A1E}" dt="2023-09-14T14:23:17.746" v="5" actId="931"/>
          <ac:spMkLst>
            <pc:docMk/>
            <pc:sldMk cId="1487215891" sldId="270"/>
            <ac:spMk id="3" creationId="{87348643-E42A-824D-89AF-41C59A156E18}"/>
          </ac:spMkLst>
        </pc:spChg>
        <pc:spChg chg="mod">
          <ac:chgData name="CARLOS ALBERTO TORRES VICTORIA" userId="458461ac-4046-4253-b27d-0f27950babd8" providerId="ADAL" clId="{29AB6955-E660-0847-868A-3F81DF196A1E}" dt="2023-09-14T14:23:29.504" v="8" actId="1076"/>
          <ac:spMkLst>
            <pc:docMk/>
            <pc:sldMk cId="1487215891" sldId="270"/>
            <ac:spMk id="5" creationId="{37A073C2-A1EA-654F-BCD1-C6158324ED1D}"/>
          </ac:spMkLst>
        </pc:spChg>
        <pc:picChg chg="del">
          <ac:chgData name="CARLOS ALBERTO TORRES VICTORIA" userId="458461ac-4046-4253-b27d-0f27950babd8" providerId="ADAL" clId="{29AB6955-E660-0847-868A-3F81DF196A1E}" dt="2023-09-14T14:23:07.729" v="4" actId="478"/>
          <ac:picMkLst>
            <pc:docMk/>
            <pc:sldMk cId="1487215891" sldId="270"/>
            <ac:picMk id="4" creationId="{88179B47-FFB3-0B40-8423-58D4D9E06614}"/>
          </ac:picMkLst>
        </pc:picChg>
        <pc:picChg chg="add mod">
          <ac:chgData name="CARLOS ALBERTO TORRES VICTORIA" userId="458461ac-4046-4253-b27d-0f27950babd8" providerId="ADAL" clId="{29AB6955-E660-0847-868A-3F81DF196A1E}" dt="2023-09-14T14:23:25.494" v="7" actId="14100"/>
          <ac:picMkLst>
            <pc:docMk/>
            <pc:sldMk cId="1487215891" sldId="270"/>
            <ac:picMk id="7" creationId="{55D50689-CBA3-3C9C-0A97-BBBA83D1E323}"/>
          </ac:picMkLst>
        </pc:picChg>
      </pc:sldChg>
      <pc:sldChg chg="addSp delSp modSp mod">
        <pc:chgData name="CARLOS ALBERTO TORRES VICTORIA" userId="458461ac-4046-4253-b27d-0f27950babd8" providerId="ADAL" clId="{29AB6955-E660-0847-868A-3F81DF196A1E}" dt="2023-09-14T14:24:20.343" v="18" actId="167"/>
        <pc:sldMkLst>
          <pc:docMk/>
          <pc:sldMk cId="2673557600" sldId="271"/>
        </pc:sldMkLst>
        <pc:picChg chg="add mod">
          <ac:chgData name="CARLOS ALBERTO TORRES VICTORIA" userId="458461ac-4046-4253-b27d-0f27950babd8" providerId="ADAL" clId="{29AB6955-E660-0847-868A-3F81DF196A1E}" dt="2023-09-14T14:24:20.343" v="18" actId="167"/>
          <ac:picMkLst>
            <pc:docMk/>
            <pc:sldMk cId="2673557600" sldId="271"/>
            <ac:picMk id="2" creationId="{E569ACDB-14C8-582D-E41B-2C41308CF67C}"/>
          </ac:picMkLst>
        </pc:picChg>
        <pc:picChg chg="del">
          <ac:chgData name="CARLOS ALBERTO TORRES VICTORIA" userId="458461ac-4046-4253-b27d-0f27950babd8" providerId="ADAL" clId="{29AB6955-E660-0847-868A-3F81DF196A1E}" dt="2023-09-14T14:24:14.981" v="16" actId="478"/>
          <ac:picMkLst>
            <pc:docMk/>
            <pc:sldMk cId="2673557600" sldId="271"/>
            <ac:picMk id="14" creationId="{AFA55CFA-6F61-9643-A8B7-8CB9A3704668}"/>
          </ac:picMkLst>
        </pc:picChg>
      </pc:sldChg>
      <pc:sldChg chg="addSp delSp modSp mod">
        <pc:chgData name="CARLOS ALBERTO TORRES VICTORIA" userId="458461ac-4046-4253-b27d-0f27950babd8" providerId="ADAL" clId="{29AB6955-E660-0847-868A-3F81DF196A1E}" dt="2023-09-14T14:23:49.223" v="12" actId="14100"/>
        <pc:sldMkLst>
          <pc:docMk/>
          <pc:sldMk cId="3438986579" sldId="272"/>
        </pc:sldMkLst>
        <pc:spChg chg="del">
          <ac:chgData name="CARLOS ALBERTO TORRES VICTORIA" userId="458461ac-4046-4253-b27d-0f27950babd8" providerId="ADAL" clId="{29AB6955-E660-0847-868A-3F81DF196A1E}" dt="2023-09-14T14:23:43.339" v="10" actId="931"/>
          <ac:spMkLst>
            <pc:docMk/>
            <pc:sldMk cId="3438986579" sldId="272"/>
            <ac:spMk id="3" creationId="{664A556C-632A-C84A-9D4C-0ECF1E6C9CCC}"/>
          </ac:spMkLst>
        </pc:spChg>
        <pc:picChg chg="del">
          <ac:chgData name="CARLOS ALBERTO TORRES VICTORIA" userId="458461ac-4046-4253-b27d-0f27950babd8" providerId="ADAL" clId="{29AB6955-E660-0847-868A-3F81DF196A1E}" dt="2023-09-14T14:23:34.267" v="9" actId="478"/>
          <ac:picMkLst>
            <pc:docMk/>
            <pc:sldMk cId="3438986579" sldId="272"/>
            <ac:picMk id="5" creationId="{07C38E0C-FAAE-4C43-BCCE-80485CCF6DEE}"/>
          </ac:picMkLst>
        </pc:picChg>
        <pc:picChg chg="add mod">
          <ac:chgData name="CARLOS ALBERTO TORRES VICTORIA" userId="458461ac-4046-4253-b27d-0f27950babd8" providerId="ADAL" clId="{29AB6955-E660-0847-868A-3F81DF196A1E}" dt="2023-09-14T14:23:49.223" v="12" actId="14100"/>
          <ac:picMkLst>
            <pc:docMk/>
            <pc:sldMk cId="3438986579" sldId="272"/>
            <ac:picMk id="6" creationId="{D5A7EE98-321C-F51A-65D1-1B66AA609118}"/>
          </ac:picMkLst>
        </pc:picChg>
      </pc:sldChg>
      <pc:sldChg chg="addSp delSp modSp mod">
        <pc:chgData name="CARLOS ALBERTO TORRES VICTORIA" userId="458461ac-4046-4253-b27d-0f27950babd8" providerId="ADAL" clId="{29AB6955-E660-0847-868A-3F81DF196A1E}" dt="2023-09-14T15:40:22.672" v="58" actId="1076"/>
        <pc:sldMkLst>
          <pc:docMk/>
          <pc:sldMk cId="2970707063" sldId="273"/>
        </pc:sldMkLst>
        <pc:spChg chg="mod">
          <ac:chgData name="CARLOS ALBERTO TORRES VICTORIA" userId="458461ac-4046-4253-b27d-0f27950babd8" providerId="ADAL" clId="{29AB6955-E660-0847-868A-3F81DF196A1E}" dt="2023-09-14T15:40:22.672" v="58" actId="1076"/>
          <ac:spMkLst>
            <pc:docMk/>
            <pc:sldMk cId="2970707063" sldId="273"/>
            <ac:spMk id="3" creationId="{155B1FAE-E084-B741-853C-5F0F5B793C48}"/>
          </ac:spMkLst>
        </pc:spChg>
        <pc:picChg chg="add mod">
          <ac:chgData name="CARLOS ALBERTO TORRES VICTORIA" userId="458461ac-4046-4253-b27d-0f27950babd8" providerId="ADAL" clId="{29AB6955-E660-0847-868A-3F81DF196A1E}" dt="2023-09-14T14:24:08.751" v="15" actId="167"/>
          <ac:picMkLst>
            <pc:docMk/>
            <pc:sldMk cId="2970707063" sldId="273"/>
            <ac:picMk id="4" creationId="{1E4BA2DE-4151-D464-DE7E-AD4B8B988588}"/>
          </ac:picMkLst>
        </pc:picChg>
        <pc:picChg chg="del">
          <ac:chgData name="CARLOS ALBERTO TORRES VICTORIA" userId="458461ac-4046-4253-b27d-0f27950babd8" providerId="ADAL" clId="{29AB6955-E660-0847-868A-3F81DF196A1E}" dt="2023-09-14T14:23:56.602" v="13" actId="478"/>
          <ac:picMkLst>
            <pc:docMk/>
            <pc:sldMk cId="2970707063" sldId="273"/>
            <ac:picMk id="7" creationId="{3A538D4F-BAFA-4C44-AD2B-960C08562EFF}"/>
          </ac:picMkLst>
        </pc:picChg>
      </pc:sldChg>
    </pc:docChg>
  </pc:docChgLst>
</pc:chgInfo>
</file>

<file path=ppt/comments/modernComment_10E_58A51D1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C3E191-4A56-1546-B822-B4DD3B7C4AD6}" authorId="{C08B2515-381C-A1AD-C035-F0E4ADBE4339}" created="2022-02-08T16:01:06.997">
    <pc:sldMkLst xmlns:pc="http://schemas.microsoft.com/office/powerpoint/2013/main/command">
      <pc:docMk/>
      <pc:sldMk cId="1487215891" sldId="270"/>
    </pc:sldMkLst>
    <p188:txBody>
      <a:bodyPr/>
      <a:lstStyle/>
      <a:p>
        <a:r>
          <a:rPr lang="es-CO"/>
          <a:t>Diapositiva para un tema. Donde dice “Haz clic para agregar texto” se inserta la foto</a:t>
        </a:r>
      </a:p>
    </p188:txBody>
  </p188:cm>
</p188:cmLst>
</file>

<file path=ppt/comments/modernComment_10F_9F5B406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180A1D9-9904-9244-9F2C-E64058C91C79}" authorId="{C08B2515-381C-A1AD-C035-F0E4ADBE4339}" created="2022-02-08T16:09:37.129">
    <pc:sldMkLst xmlns:pc="http://schemas.microsoft.com/office/powerpoint/2013/main/command">
      <pc:docMk/>
      <pc:sldMk cId="2673557600" sldId="271"/>
    </pc:sldMkLst>
    <p188:txBody>
      <a:bodyPr/>
      <a:lstStyle/>
      <a:p>
        <a:r>
          <a:rPr lang="es-CO"/>
          <a:t>Diapositiva para dos temas. Donde dice “Haz clic para agregar texto” se inserta la foto</a:t>
        </a:r>
      </a:p>
    </p188:txBody>
  </p188:cm>
</p188:cmLst>
</file>

<file path=ppt/comments/modernComment_110_CCFAC5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DC778F0-941E-7949-83FE-D90A1A0E6C0F}" authorId="{C08B2515-381C-A1AD-C035-F0E4ADBE4339}" created="2022-02-08T16:09:18.295">
    <pc:sldMkLst xmlns:pc="http://schemas.microsoft.com/office/powerpoint/2013/main/command">
      <pc:docMk/>
      <pc:sldMk cId="3438986579" sldId="272"/>
    </pc:sldMkLst>
    <p188:txBody>
      <a:bodyPr/>
      <a:lstStyle/>
      <a:p>
        <a:r>
          <a:rPr lang="es-CO"/>
          <a:t>Diapositiva para dos temas. Donde dice “Haz clic para agregar texto” se inserta la foto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308C0E-C4BE-3C4D-8444-2DBEEB62C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FB09E6-CA55-A745-AE40-DC5675AA4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67F272-534E-F44A-8081-ABD92679D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BE0C99-4598-9E46-B1E0-D7E07AFCC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CB39F8-CC59-334C-B2A5-95DA52CD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6465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45A83-850A-094A-95DF-BD947058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FC7A5F-C787-4248-BA47-C6B9B9579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6CD249-013B-8A43-B9DE-B471FAF93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5298C6-002D-C34F-9E7C-D97972C36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8C59F8-076E-D247-A09A-227D8B39B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130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05618-702E-3F4D-AA6C-C7D7CF013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A564B9-4768-4149-8A5A-2542BF702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C603F9-8059-1C48-8E31-6B946EF82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4AF2B3-F50F-BC4D-A530-2F7316EDA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B3F2CC-1DF5-D245-8493-E4BB133B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0857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4076A-6BC7-7543-9FAC-13C63F372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FDC570-5A95-EA42-9EB2-811F4D3B1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72A6C2-B0B0-C54E-B7C4-1E5633DFB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AB9F16-A866-884A-A0EC-D511D185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AAE7F5-1B9C-FF45-9802-AB40E3BFD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C2C5E9-6087-4D49-B370-83FB3CE23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2005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93E54-F935-074B-9177-35D6D7B0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0CAD4A-5C13-AE41-A536-7CFB10ED3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6D52B47-EE05-D14D-B871-87E737EB9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F48C4B-0AD9-F543-9036-7F0B3259B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EF5BB48-DBE5-3C4C-A84A-D39C143EA4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7E038A-F882-1449-8A44-B055AAD4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B2F103C-BFF3-3741-AC15-6F0FE929E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FFA4AA-D607-994A-86F0-0F90154C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4609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119181-E345-7D4C-BBAB-5ADB767A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3D7F962-891E-804E-AFC7-0A96C193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95268E-A293-A449-B901-20B91167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4A7095-C005-1A4E-AE99-1E95D345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824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CF2218D-280A-2241-8B8E-1060748A0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0995F3-6DAE-984D-B774-FD0733A0B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44C688-82E6-4843-8E32-816C6294F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775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5124F6-5D1D-4F47-8DBA-483D1303B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89FBEA-1432-A24E-AE85-AEDE18F94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17042A-D5BB-2C47-AF85-B6EB3EE0C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24B93B-5BFF-6A4A-A11E-A90522965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1C929C-2F95-FB41-9004-9ECE3A85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F32157-C41C-344D-8AFE-F6D8B7B3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1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2E548-DBC6-0443-A0A8-6A5395CA9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C6C7CC-E48D-3D4E-96C2-730877115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B4AE1B-EC84-7B43-9EB2-3FBD2BA0D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9FAD7D-0C7A-6047-BF74-C9494195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16EDD3-BE1A-6B43-AD20-1B02E914D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651CF5-296C-DF46-B9A2-AB321DE16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6226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BD676-8228-C547-AE01-8BEA7AF6F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B8ABD7-222F-5F44-B688-41052BC3F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B16991-C307-CF47-A791-0B1F3C1BF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3017F4-9090-AA4F-AF35-C5BA2B14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930B53-1558-5C44-9CD7-B36EFB1D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9602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C91892-5F0A-9646-8373-AF7E6ECFC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725AEA-45CC-2E43-A012-FD349B1E0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35E59B-6B7B-224E-9C50-71B537D84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9D570B-CCC1-A94F-98DB-8515DF22F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45F278-973B-7648-8B41-7F3E276ED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034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A21BCE-32F9-CA44-B53D-8ACBE3B2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F65FD3-7C9E-2C48-AB4D-BCE0F560C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3B82EC-1109-D44E-A1DC-2880324D85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9B47E-A829-4C48-AD36-62BCF57AAA18}" type="datetimeFigureOut">
              <a:rPr lang="es-CO" smtClean="0"/>
              <a:t>14/09/23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798256-4631-7344-AEC3-C680E176D3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9F77DB-8360-E341-BC50-012F8B33C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A6088-B841-BD40-96CC-C9E971B9FB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329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0E_58A51D1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10_CCFAC55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10F_9F5B4060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5CDE799-C8FB-60B6-36C5-A30F4F704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489E14-B43C-E348-B55D-1982E862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160" y="2874489"/>
            <a:ext cx="8722566" cy="849087"/>
          </a:xfrm>
        </p:spPr>
        <p:txBody>
          <a:bodyPr>
            <a:noAutofit/>
          </a:bodyPr>
          <a:lstStyle/>
          <a:p>
            <a:r>
              <a:rPr lang="es-CO" sz="7000" b="1" dirty="0">
                <a:solidFill>
                  <a:schemeClr val="bg1"/>
                </a:solidFill>
                <a:latin typeface="Fira Sans" panose="020B0503050000020004" pitchFamily="34" charset="0"/>
                <a:ea typeface="Lato" panose="020F0502020204030203" pitchFamily="34" charset="0"/>
                <a:cs typeface="Lato" panose="020F0502020204030203" pitchFamily="34" charset="0"/>
              </a:rPr>
              <a:t>Título general</a:t>
            </a:r>
          </a:p>
        </p:txBody>
      </p:sp>
    </p:spTree>
    <p:extLst>
      <p:ext uri="{BB962C8B-B14F-4D97-AF65-F5344CB8AC3E}">
        <p14:creationId xmlns:p14="http://schemas.microsoft.com/office/powerpoint/2010/main" val="183447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55D50689-CBA3-3C9C-0A97-BBBA83D1E3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-70443"/>
            <a:ext cx="12317235" cy="6928443"/>
          </a:xfr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7A073C2-A1EA-654F-BCD1-C6158324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655" y="220541"/>
            <a:ext cx="8937171" cy="849087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92D050"/>
                </a:solidFill>
                <a:latin typeface="Fira Sans" panose="020B0503050000020004" pitchFamily="34" charset="0"/>
                <a:ea typeface="Lato" panose="020F0502020204030203" pitchFamily="34" charset="0"/>
                <a:cs typeface="Lato" panose="020F0502020204030203" pitchFamily="34" charset="0"/>
              </a:rPr>
              <a:t>Título de la diapositiva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1D47F32-B415-0F4E-8868-30663D8F438E}"/>
              </a:ext>
            </a:extLst>
          </p:cNvPr>
          <p:cNvSpPr txBox="1"/>
          <p:nvPr/>
        </p:nvSpPr>
        <p:spPr>
          <a:xfrm>
            <a:off x="849086" y="1816295"/>
            <a:ext cx="524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Cuerpo de texto</a:t>
            </a:r>
          </a:p>
        </p:txBody>
      </p:sp>
    </p:spTree>
    <p:extLst>
      <p:ext uri="{BB962C8B-B14F-4D97-AF65-F5344CB8AC3E}">
        <p14:creationId xmlns:p14="http://schemas.microsoft.com/office/powerpoint/2010/main" val="148721589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5A7EE98-321C-F51A-65D1-1B66AA6091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3" cy="6858000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5CF940B-41E3-7A4E-8C5A-6465336FB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8102" y="1989387"/>
            <a:ext cx="4845698" cy="268197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C041050-339E-4041-8C1C-4833AC3C1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55" y="1193534"/>
            <a:ext cx="5181600" cy="535708"/>
          </a:xfrm>
        </p:spPr>
        <p:txBody>
          <a:bodyPr>
            <a:normAutofit/>
          </a:bodyPr>
          <a:lstStyle/>
          <a:p>
            <a:r>
              <a:rPr lang="es-CO" sz="3200" b="1" dirty="0">
                <a:solidFill>
                  <a:srgbClr val="92D050"/>
                </a:solidFill>
                <a:latin typeface="Fira Sans" panose="020B0503050000020004" pitchFamily="34" charset="0"/>
                <a:ea typeface="Lato" panose="020F0502020204030203" pitchFamily="34" charset="0"/>
                <a:cs typeface="Lato" panose="020F0502020204030203" pitchFamily="34" charset="0"/>
              </a:rPr>
              <a:t>Título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090FA37D-BB1A-764E-9CE8-80E133CFDF9B}"/>
              </a:ext>
            </a:extLst>
          </p:cNvPr>
          <p:cNvSpPr txBox="1">
            <a:spLocks/>
          </p:cNvSpPr>
          <p:nvPr/>
        </p:nvSpPr>
        <p:spPr>
          <a:xfrm>
            <a:off x="663251" y="1274618"/>
            <a:ext cx="5181600" cy="587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srgbClr val="92D050"/>
                </a:solidFill>
                <a:latin typeface="Fira Sans" panose="020B0503050000020004" pitchFamily="34" charset="0"/>
                <a:ea typeface="Lato" panose="020F0502020204030203" pitchFamily="34" charset="0"/>
                <a:cs typeface="Lato" panose="020F0502020204030203" pitchFamily="34" charset="0"/>
              </a:rPr>
              <a:t>Título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7E293E2-46AA-AC4A-993B-3469A75461CD}"/>
              </a:ext>
            </a:extLst>
          </p:cNvPr>
          <p:cNvSpPr txBox="1"/>
          <p:nvPr/>
        </p:nvSpPr>
        <p:spPr>
          <a:xfrm>
            <a:off x="824204" y="4868613"/>
            <a:ext cx="482392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META:</a:t>
            </a:r>
          </a:p>
          <a:p>
            <a:endParaRPr lang="es-CO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s-CO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RESULTADO:</a:t>
            </a:r>
          </a:p>
          <a:p>
            <a:endParaRPr lang="es-CO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s-CO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DESCRIPCIÓN: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3173BDE-10E1-784A-AB57-61D75FDA3BFC}"/>
              </a:ext>
            </a:extLst>
          </p:cNvPr>
          <p:cNvSpPr txBox="1"/>
          <p:nvPr/>
        </p:nvSpPr>
        <p:spPr>
          <a:xfrm>
            <a:off x="6508102" y="4690123"/>
            <a:ext cx="48239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META:</a:t>
            </a:r>
          </a:p>
          <a:p>
            <a:endParaRPr lang="es-CO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s-CO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RESULTADO:</a:t>
            </a:r>
          </a:p>
          <a:p>
            <a:endParaRPr lang="es-CO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s-CO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DESCRIPCIÓN: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2EE8379-22D0-BE47-93CF-CFF095A5C3B6}"/>
              </a:ext>
            </a:extLst>
          </p:cNvPr>
          <p:cNvCxnSpPr/>
          <p:nvPr/>
        </p:nvCxnSpPr>
        <p:spPr>
          <a:xfrm>
            <a:off x="5952931" y="503854"/>
            <a:ext cx="0" cy="5812888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98657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E4BA2DE-4151-D464-DE7E-AD4B8B988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489E14-B43C-E348-B55D-1982E862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53" y="265823"/>
            <a:ext cx="8722566" cy="849087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92D050"/>
                </a:solidFill>
                <a:latin typeface="Fira Sans" panose="020B0503050000020004" pitchFamily="34" charset="0"/>
                <a:ea typeface="Lato" panose="020F0502020204030203" pitchFamily="34" charset="0"/>
                <a:cs typeface="Lato" panose="020F0502020204030203" pitchFamily="34" charset="0"/>
              </a:rPr>
              <a:t>Título diapositiva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5B1FAE-E084-B741-853C-5F0F5B793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7367" y="1737307"/>
            <a:ext cx="4890796" cy="4351338"/>
          </a:xfrm>
        </p:spPr>
        <p:txBody>
          <a:bodyPr/>
          <a:lstStyle/>
          <a:p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9655AF-2658-AE40-95F0-A2AD5CF4CEAF}"/>
              </a:ext>
            </a:extLst>
          </p:cNvPr>
          <p:cNvSpPr txBox="1"/>
          <p:nvPr/>
        </p:nvSpPr>
        <p:spPr>
          <a:xfrm>
            <a:off x="849085" y="1816295"/>
            <a:ext cx="5438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Cuerpo de texto</a:t>
            </a:r>
          </a:p>
        </p:txBody>
      </p:sp>
    </p:spTree>
    <p:extLst>
      <p:ext uri="{BB962C8B-B14F-4D97-AF65-F5344CB8AC3E}">
        <p14:creationId xmlns:p14="http://schemas.microsoft.com/office/powerpoint/2010/main" val="2970707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569ACDB-14C8-582D-E41B-2C41308CF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73254-0B1A-F049-B258-EC7748A83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181600" cy="2761861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26CC0E-9E89-154E-821F-AA924A0C5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8102" y="1825625"/>
            <a:ext cx="5181600" cy="2774367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24F4EA1-A138-4448-99F9-786CB4173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55" y="1138407"/>
            <a:ext cx="5181600" cy="590835"/>
          </a:xfrm>
        </p:spPr>
        <p:txBody>
          <a:bodyPr>
            <a:normAutofit/>
          </a:bodyPr>
          <a:lstStyle/>
          <a:p>
            <a:r>
              <a:rPr lang="es-CO" sz="3200" b="1" dirty="0">
                <a:solidFill>
                  <a:srgbClr val="92D050"/>
                </a:solidFill>
                <a:latin typeface="Fira Sans" panose="020B0503050000020004" pitchFamily="34" charset="0"/>
                <a:ea typeface="Lato" panose="020F0502020204030203" pitchFamily="34" charset="0"/>
                <a:cs typeface="Lato" panose="020F0502020204030203" pitchFamily="34" charset="0"/>
              </a:rPr>
              <a:t>Título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C40EA13-50CB-1341-A1C8-FFEABE54C7BD}"/>
              </a:ext>
            </a:extLst>
          </p:cNvPr>
          <p:cNvSpPr txBox="1">
            <a:spLocks/>
          </p:cNvSpPr>
          <p:nvPr/>
        </p:nvSpPr>
        <p:spPr>
          <a:xfrm>
            <a:off x="495300" y="1138407"/>
            <a:ext cx="5181600" cy="59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srgbClr val="92D050"/>
                </a:solidFill>
                <a:latin typeface="Fira Sans" panose="020B0503050000020004" pitchFamily="34" charset="0"/>
                <a:ea typeface="Lato" panose="020F0502020204030203" pitchFamily="34" charset="0"/>
                <a:cs typeface="Lato" panose="020F0502020204030203" pitchFamily="34" charset="0"/>
              </a:rPr>
              <a:t>Título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3C75CBB-FDB6-1241-8169-2CB8FBAC5D93}"/>
              </a:ext>
            </a:extLst>
          </p:cNvPr>
          <p:cNvSpPr txBox="1"/>
          <p:nvPr/>
        </p:nvSpPr>
        <p:spPr>
          <a:xfrm>
            <a:off x="495300" y="4813234"/>
            <a:ext cx="4823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Cuerpo de texto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E83714B-BA67-7B41-B89A-E4D30C18F155}"/>
              </a:ext>
            </a:extLst>
          </p:cNvPr>
          <p:cNvSpPr txBox="1"/>
          <p:nvPr/>
        </p:nvSpPr>
        <p:spPr>
          <a:xfrm>
            <a:off x="6508102" y="4690123"/>
            <a:ext cx="4823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Cuerpo de texto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0AE7347-16A9-DC44-BD85-EE42320F6535}"/>
              </a:ext>
            </a:extLst>
          </p:cNvPr>
          <p:cNvCxnSpPr/>
          <p:nvPr/>
        </p:nvCxnSpPr>
        <p:spPr>
          <a:xfrm>
            <a:off x="5952931" y="457202"/>
            <a:ext cx="0" cy="5812888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5576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Marcador de contenido 14">
            <a:extLst>
              <a:ext uri="{FF2B5EF4-FFF2-40B4-BE49-F238E27FC236}">
                <a16:creationId xmlns:a16="http://schemas.microsoft.com/office/drawing/2014/main" id="{5A634EAF-FF94-E6C7-6BE1-F88ACE2A0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2FCEBBF8-158A-D1FA-6038-5684D7134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3" y="3119418"/>
            <a:ext cx="8722566" cy="849087"/>
          </a:xfrm>
        </p:spPr>
        <p:txBody>
          <a:bodyPr>
            <a:noAutofit/>
          </a:bodyPr>
          <a:lstStyle/>
          <a:p>
            <a:r>
              <a:rPr lang="es-CO" sz="11500" b="1" dirty="0">
                <a:solidFill>
                  <a:schemeClr val="bg1"/>
                </a:solidFill>
                <a:latin typeface="Fira Sans" panose="020B0503050000020004" pitchFamily="34" charset="0"/>
                <a:ea typeface="Lato" panose="020F0502020204030203" pitchFamily="34" charset="0"/>
                <a:cs typeface="Lato" panose="020F0502020204030203" pitchFamily="34" charset="0"/>
              </a:rPr>
              <a:t>Gracias </a:t>
            </a:r>
          </a:p>
        </p:txBody>
      </p:sp>
    </p:spTree>
    <p:extLst>
      <p:ext uri="{BB962C8B-B14F-4D97-AF65-F5344CB8AC3E}">
        <p14:creationId xmlns:p14="http://schemas.microsoft.com/office/powerpoint/2010/main" val="5431461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37</Words>
  <Application>Microsoft Macintosh PowerPoint</Application>
  <PresentationFormat>Panorámica</PresentationFormat>
  <Paragraphs>22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Fira Sans</vt:lpstr>
      <vt:lpstr>Lato</vt:lpstr>
      <vt:lpstr>Tema de Office</vt:lpstr>
      <vt:lpstr>Título general</vt:lpstr>
      <vt:lpstr>Título de la diapositiva</vt:lpstr>
      <vt:lpstr>Título</vt:lpstr>
      <vt:lpstr>Título diapositiva</vt:lpstr>
      <vt:lpstr>Título</vt:lpstr>
      <vt:lpstr>Gracias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ALBERTO TORRES VICTORIA</dc:creator>
  <cp:lastModifiedBy>CARLOS ALBERTO TORRES VICTORIA</cp:lastModifiedBy>
  <cp:revision>11</cp:revision>
  <dcterms:created xsi:type="dcterms:W3CDTF">2022-02-08T14:40:52Z</dcterms:created>
  <dcterms:modified xsi:type="dcterms:W3CDTF">2023-09-14T15:40:32Z</dcterms:modified>
</cp:coreProperties>
</file>